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147483669" r:id="rId5"/>
  </p:sldMasterIdLst>
  <p:notesMasterIdLst>
    <p:notesMasterId r:id="rId37"/>
  </p:notesMasterIdLst>
  <p:sldIdLst>
    <p:sldId id="450" r:id="rId6"/>
    <p:sldId id="1995" r:id="rId7"/>
    <p:sldId id="2141411578" r:id="rId8"/>
    <p:sldId id="2141411591" r:id="rId9"/>
    <p:sldId id="258" r:id="rId10"/>
    <p:sldId id="455" r:id="rId11"/>
    <p:sldId id="456" r:id="rId12"/>
    <p:sldId id="2141411643" r:id="rId13"/>
    <p:sldId id="2141411644" r:id="rId14"/>
    <p:sldId id="2141411645" r:id="rId15"/>
    <p:sldId id="260" r:id="rId16"/>
    <p:sldId id="2141411612" r:id="rId17"/>
    <p:sldId id="2141411641" r:id="rId18"/>
    <p:sldId id="2141411646" r:id="rId19"/>
    <p:sldId id="2141411625" r:id="rId20"/>
    <p:sldId id="2141411642" r:id="rId21"/>
    <p:sldId id="2141411626" r:id="rId22"/>
    <p:sldId id="2141411632" r:id="rId23"/>
    <p:sldId id="2141411640" r:id="rId24"/>
    <p:sldId id="2141411620" r:id="rId25"/>
    <p:sldId id="2141411647" r:id="rId26"/>
    <p:sldId id="2141411649" r:id="rId27"/>
    <p:sldId id="2141411629" r:id="rId28"/>
    <p:sldId id="2141411650" r:id="rId29"/>
    <p:sldId id="2141411627" r:id="rId30"/>
    <p:sldId id="2141411648" r:id="rId31"/>
    <p:sldId id="2141411652" r:id="rId32"/>
    <p:sldId id="2141411651" r:id="rId33"/>
    <p:sldId id="2141411630" r:id="rId34"/>
    <p:sldId id="2141411636" r:id="rId35"/>
    <p:sldId id="298" r:id="rId36"/>
  </p:sldIdLst>
  <p:sldSz cx="18288000" cy="10287000"/>
  <p:notesSz cx="18288000" cy="10287000"/>
  <p:defaultTextStyle>
    <a:defPPr>
      <a:defRPr kern="0"/>
    </a:defPPr>
  </p:defaultTextStyle>
  <p:extLst>
    <p:ext uri="{521415D9-36F7-43E2-AB2F-B90AF26B5E84}">
      <p14:sectionLst xmlns:p14="http://schemas.microsoft.com/office/powerpoint/2010/main">
        <p14:section name="Seção Padrão" id="{1EA25FEC-CA78-4086-B93B-C5373DEE6905}">
          <p14:sldIdLst>
            <p14:sldId id="450"/>
            <p14:sldId id="1995"/>
          </p14:sldIdLst>
        </p14:section>
        <p14:section name="Entendendo o Sistema" id="{35093618-8C64-46AE-B00A-09914FDA5010}">
          <p14:sldIdLst>
            <p14:sldId id="2141411578"/>
            <p14:sldId id="2141411591"/>
            <p14:sldId id="258"/>
            <p14:sldId id="455"/>
            <p14:sldId id="456"/>
            <p14:sldId id="2141411643"/>
            <p14:sldId id="2141411644"/>
            <p14:sldId id="2141411645"/>
          </p14:sldIdLst>
        </p14:section>
        <p14:section name="Estrutura e Hierarquia do Sistema" id="{936790E9-1DFB-40D3-8D02-6B0007D6FD0D}">
          <p14:sldIdLst>
            <p14:sldId id="260"/>
            <p14:sldId id="2141411612"/>
            <p14:sldId id="2141411641"/>
            <p14:sldId id="2141411646"/>
            <p14:sldId id="2141411625"/>
            <p14:sldId id="2141411642"/>
            <p14:sldId id="2141411626"/>
            <p14:sldId id="2141411632"/>
            <p14:sldId id="2141411640"/>
            <p14:sldId id="2141411620"/>
            <p14:sldId id="2141411647"/>
            <p14:sldId id="2141411649"/>
            <p14:sldId id="2141411629"/>
            <p14:sldId id="2141411650"/>
            <p14:sldId id="2141411627"/>
            <p14:sldId id="2141411648"/>
            <p14:sldId id="2141411652"/>
            <p14:sldId id="2141411651"/>
            <p14:sldId id="2141411630"/>
            <p14:sldId id="2141411636"/>
            <p14:sldId id="29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E4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0030F2-DF94-4312-B9D7-445EE0CCE80F}" v="64" dt="2026-03-25T18:43:20.693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23" autoAdjust="0"/>
    <p:restoredTop sz="94660"/>
  </p:normalViewPr>
  <p:slideViewPr>
    <p:cSldViewPr>
      <p:cViewPr varScale="1">
        <p:scale>
          <a:sx n="37" d="100"/>
          <a:sy n="37" d="100"/>
        </p:scale>
        <p:origin x="720" y="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viewProps" Target="viewProps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microsoft.com/office/2016/11/relationships/changesInfo" Target="changesInfos/changesInfo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microsoft.com/office/2015/10/relationships/revisionInfo" Target="revisionInfo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ômulo Alexandrino Silva" userId="b679209f-c631-4ee5-ad3b-c47bce3ac0b1" providerId="ADAL" clId="{5599E1EE-373E-4782-89A2-0A927D49E96E}"/>
    <pc:docChg chg="custSel addSld delSld modSld delSection modSection">
      <pc:chgData name="Rômulo Alexandrino Silva" userId="b679209f-c631-4ee5-ad3b-c47bce3ac0b1" providerId="ADAL" clId="{5599E1EE-373E-4782-89A2-0A927D49E96E}" dt="2026-02-23T13:45:16.380" v="98" actId="47"/>
      <pc:docMkLst>
        <pc:docMk/>
      </pc:docMkLst>
      <pc:sldChg chg="del">
        <pc:chgData name="Rômulo Alexandrino Silva" userId="b679209f-c631-4ee5-ad3b-c47bce3ac0b1" providerId="ADAL" clId="{5599E1EE-373E-4782-89A2-0A927D49E96E}" dt="2026-02-23T13:45:16.380" v="98" actId="47"/>
        <pc:sldMkLst>
          <pc:docMk/>
          <pc:sldMk cId="0" sldId="257"/>
        </pc:sldMkLst>
      </pc:sldChg>
      <pc:sldChg chg="del">
        <pc:chgData name="Rômulo Alexandrino Silva" userId="b679209f-c631-4ee5-ad3b-c47bce3ac0b1" providerId="ADAL" clId="{5599E1EE-373E-4782-89A2-0A927D49E96E}" dt="2026-02-23T13:45:16.380" v="98" actId="47"/>
        <pc:sldMkLst>
          <pc:docMk/>
          <pc:sldMk cId="0" sldId="259"/>
        </pc:sldMkLst>
      </pc:sldChg>
      <pc:sldChg chg="modSp mod">
        <pc:chgData name="Rômulo Alexandrino Silva" userId="b679209f-c631-4ee5-ad3b-c47bce3ac0b1" providerId="ADAL" clId="{5599E1EE-373E-4782-89A2-0A927D49E96E}" dt="2026-02-06T13:09:49.139" v="5" actId="2711"/>
        <pc:sldMkLst>
          <pc:docMk/>
          <pc:sldMk cId="0" sldId="260"/>
        </pc:sldMkLst>
        <pc:spChg chg="mod">
          <ac:chgData name="Rômulo Alexandrino Silva" userId="b679209f-c631-4ee5-ad3b-c47bce3ac0b1" providerId="ADAL" clId="{5599E1EE-373E-4782-89A2-0A927D49E96E}" dt="2026-02-06T13:09:39.264" v="4" actId="2711"/>
          <ac:spMkLst>
            <pc:docMk/>
            <pc:sldMk cId="0" sldId="260"/>
            <ac:spMk id="6" creationId="{00000000-0000-0000-0000-000000000000}"/>
          </ac:spMkLst>
        </pc:spChg>
        <pc:spChg chg="mod">
          <ac:chgData name="Rômulo Alexandrino Silva" userId="b679209f-c631-4ee5-ad3b-c47bce3ac0b1" providerId="ADAL" clId="{5599E1EE-373E-4782-89A2-0A927D49E96E}" dt="2026-02-06T13:09:49.139" v="5" actId="2711"/>
          <ac:spMkLst>
            <pc:docMk/>
            <pc:sldMk cId="0" sldId="260"/>
            <ac:spMk id="7" creationId="{00000000-0000-0000-0000-000000000000}"/>
          </ac:spMkLst>
        </pc:spChg>
        <pc:spChg chg="mod">
          <ac:chgData name="Rômulo Alexandrino Silva" userId="b679209f-c631-4ee5-ad3b-c47bce3ac0b1" providerId="ADAL" clId="{5599E1EE-373E-4782-89A2-0A927D49E96E}" dt="2026-02-06T13:09:49.139" v="5" actId="2711"/>
          <ac:spMkLst>
            <pc:docMk/>
            <pc:sldMk cId="0" sldId="260"/>
            <ac:spMk id="8" creationId="{00000000-0000-0000-0000-000000000000}"/>
          </ac:spMkLst>
        </pc:spChg>
        <pc:spChg chg="mod">
          <ac:chgData name="Rômulo Alexandrino Silva" userId="b679209f-c631-4ee5-ad3b-c47bce3ac0b1" providerId="ADAL" clId="{5599E1EE-373E-4782-89A2-0A927D49E96E}" dt="2026-02-06T13:09:49.139" v="5" actId="2711"/>
          <ac:spMkLst>
            <pc:docMk/>
            <pc:sldMk cId="0" sldId="260"/>
            <ac:spMk id="9" creationId="{00000000-0000-0000-0000-000000000000}"/>
          </ac:spMkLst>
        </pc:spChg>
      </pc:sldChg>
      <pc:sldChg chg="del">
        <pc:chgData name="Rômulo Alexandrino Silva" userId="b679209f-c631-4ee5-ad3b-c47bce3ac0b1" providerId="ADAL" clId="{5599E1EE-373E-4782-89A2-0A927D49E96E}" dt="2026-02-06T12:56:39.831" v="0" actId="47"/>
        <pc:sldMkLst>
          <pc:docMk/>
          <pc:sldMk cId="0" sldId="266"/>
        </pc:sldMkLst>
      </pc:sldChg>
      <pc:sldChg chg="del">
        <pc:chgData name="Rômulo Alexandrino Silva" userId="b679209f-c631-4ee5-ad3b-c47bce3ac0b1" providerId="ADAL" clId="{5599E1EE-373E-4782-89A2-0A927D49E96E}" dt="2026-02-06T12:56:39.831" v="0" actId="47"/>
        <pc:sldMkLst>
          <pc:docMk/>
          <pc:sldMk cId="0" sldId="268"/>
        </pc:sldMkLst>
      </pc:sldChg>
      <pc:sldChg chg="del">
        <pc:chgData name="Rômulo Alexandrino Silva" userId="b679209f-c631-4ee5-ad3b-c47bce3ac0b1" providerId="ADAL" clId="{5599E1EE-373E-4782-89A2-0A927D49E96E}" dt="2026-02-06T12:56:39.831" v="0" actId="47"/>
        <pc:sldMkLst>
          <pc:docMk/>
          <pc:sldMk cId="0" sldId="271"/>
        </pc:sldMkLst>
      </pc:sldChg>
      <pc:sldChg chg="del">
        <pc:chgData name="Rômulo Alexandrino Silva" userId="b679209f-c631-4ee5-ad3b-c47bce3ac0b1" providerId="ADAL" clId="{5599E1EE-373E-4782-89A2-0A927D49E96E}" dt="2026-02-06T12:56:39.831" v="0" actId="47"/>
        <pc:sldMkLst>
          <pc:docMk/>
          <pc:sldMk cId="0" sldId="274"/>
        </pc:sldMkLst>
      </pc:sldChg>
      <pc:sldChg chg="del">
        <pc:chgData name="Rômulo Alexandrino Silva" userId="b679209f-c631-4ee5-ad3b-c47bce3ac0b1" providerId="ADAL" clId="{5599E1EE-373E-4782-89A2-0A927D49E96E}" dt="2026-02-20T18:12:19.385" v="29" actId="47"/>
        <pc:sldMkLst>
          <pc:docMk/>
          <pc:sldMk cId="3217818369" sldId="453"/>
        </pc:sldMkLst>
      </pc:sldChg>
      <pc:sldChg chg="modSp mod">
        <pc:chgData name="Rômulo Alexandrino Silva" userId="b679209f-c631-4ee5-ad3b-c47bce3ac0b1" providerId="ADAL" clId="{5599E1EE-373E-4782-89A2-0A927D49E96E}" dt="2026-02-23T13:18:59.170" v="96" actId="20577"/>
        <pc:sldMkLst>
          <pc:docMk/>
          <pc:sldMk cId="2174234813" sldId="2141411612"/>
        </pc:sldMkLst>
        <pc:spChg chg="mod">
          <ac:chgData name="Rômulo Alexandrino Silva" userId="b679209f-c631-4ee5-ad3b-c47bce3ac0b1" providerId="ADAL" clId="{5599E1EE-373E-4782-89A2-0A927D49E96E}" dt="2026-02-23T13:18:59.170" v="96" actId="20577"/>
          <ac:spMkLst>
            <pc:docMk/>
            <pc:sldMk cId="2174234813" sldId="2141411612"/>
            <ac:spMk id="2" creationId="{B79BCDFE-DC46-4459-82ED-6975177F6E99}"/>
          </ac:spMkLst>
        </pc:spChg>
      </pc:sldChg>
      <pc:sldChg chg="del">
        <pc:chgData name="Rômulo Alexandrino Silva" userId="b679209f-c631-4ee5-ad3b-c47bce3ac0b1" providerId="ADAL" clId="{5599E1EE-373E-4782-89A2-0A927D49E96E}" dt="2026-02-06T12:56:39.831" v="0" actId="47"/>
        <pc:sldMkLst>
          <pc:docMk/>
          <pc:sldMk cId="1791328284" sldId="2141411621"/>
        </pc:sldMkLst>
      </pc:sldChg>
      <pc:sldChg chg="del">
        <pc:chgData name="Rômulo Alexandrino Silva" userId="b679209f-c631-4ee5-ad3b-c47bce3ac0b1" providerId="ADAL" clId="{5599E1EE-373E-4782-89A2-0A927D49E96E}" dt="2026-02-06T12:56:39.831" v="0" actId="47"/>
        <pc:sldMkLst>
          <pc:docMk/>
          <pc:sldMk cId="1765332751" sldId="2141411622"/>
        </pc:sldMkLst>
      </pc:sldChg>
      <pc:sldChg chg="del">
        <pc:chgData name="Rômulo Alexandrino Silva" userId="b679209f-c631-4ee5-ad3b-c47bce3ac0b1" providerId="ADAL" clId="{5599E1EE-373E-4782-89A2-0A927D49E96E}" dt="2026-02-06T12:56:39.831" v="0" actId="47"/>
        <pc:sldMkLst>
          <pc:docMk/>
          <pc:sldMk cId="2147650166" sldId="2141411623"/>
        </pc:sldMkLst>
      </pc:sldChg>
      <pc:sldChg chg="del">
        <pc:chgData name="Rômulo Alexandrino Silva" userId="b679209f-c631-4ee5-ad3b-c47bce3ac0b1" providerId="ADAL" clId="{5599E1EE-373E-4782-89A2-0A927D49E96E}" dt="2026-02-06T12:56:39.831" v="0" actId="47"/>
        <pc:sldMkLst>
          <pc:docMk/>
          <pc:sldMk cId="2371581893" sldId="2141411624"/>
        </pc:sldMkLst>
      </pc:sldChg>
      <pc:sldChg chg="del">
        <pc:chgData name="Rômulo Alexandrino Silva" userId="b679209f-c631-4ee5-ad3b-c47bce3ac0b1" providerId="ADAL" clId="{5599E1EE-373E-4782-89A2-0A927D49E96E}" dt="2026-02-06T12:56:39.831" v="0" actId="47"/>
        <pc:sldMkLst>
          <pc:docMk/>
          <pc:sldMk cId="1332914210" sldId="2141411631"/>
        </pc:sldMkLst>
      </pc:sldChg>
      <pc:sldChg chg="del">
        <pc:chgData name="Rômulo Alexandrino Silva" userId="b679209f-c631-4ee5-ad3b-c47bce3ac0b1" providerId="ADAL" clId="{5599E1EE-373E-4782-89A2-0A927D49E96E}" dt="2026-02-06T12:56:39.831" v="0" actId="47"/>
        <pc:sldMkLst>
          <pc:docMk/>
          <pc:sldMk cId="3642201142" sldId="2141411633"/>
        </pc:sldMkLst>
      </pc:sldChg>
      <pc:sldChg chg="del">
        <pc:chgData name="Rômulo Alexandrino Silva" userId="b679209f-c631-4ee5-ad3b-c47bce3ac0b1" providerId="ADAL" clId="{5599E1EE-373E-4782-89A2-0A927D49E96E}" dt="2026-02-06T12:56:39.831" v="0" actId="47"/>
        <pc:sldMkLst>
          <pc:docMk/>
          <pc:sldMk cId="474589554" sldId="2141411634"/>
        </pc:sldMkLst>
      </pc:sldChg>
      <pc:sldChg chg="del">
        <pc:chgData name="Rômulo Alexandrino Silva" userId="b679209f-c631-4ee5-ad3b-c47bce3ac0b1" providerId="ADAL" clId="{5599E1EE-373E-4782-89A2-0A927D49E96E}" dt="2026-02-06T12:56:39.831" v="0" actId="47"/>
        <pc:sldMkLst>
          <pc:docMk/>
          <pc:sldMk cId="2823658183" sldId="2141411635"/>
        </pc:sldMkLst>
      </pc:sldChg>
      <pc:sldChg chg="del">
        <pc:chgData name="Rômulo Alexandrino Silva" userId="b679209f-c631-4ee5-ad3b-c47bce3ac0b1" providerId="ADAL" clId="{5599E1EE-373E-4782-89A2-0A927D49E96E}" dt="2026-02-23T13:45:16.380" v="98" actId="47"/>
        <pc:sldMkLst>
          <pc:docMk/>
          <pc:sldMk cId="0" sldId="2141411637"/>
        </pc:sldMkLst>
      </pc:sldChg>
      <pc:sldChg chg="del">
        <pc:chgData name="Rômulo Alexandrino Silva" userId="b679209f-c631-4ee5-ad3b-c47bce3ac0b1" providerId="ADAL" clId="{5599E1EE-373E-4782-89A2-0A927D49E96E}" dt="2026-02-06T12:56:39.831" v="0" actId="47"/>
        <pc:sldMkLst>
          <pc:docMk/>
          <pc:sldMk cId="2376100153" sldId="2141411638"/>
        </pc:sldMkLst>
      </pc:sldChg>
      <pc:sldChg chg="del">
        <pc:chgData name="Rômulo Alexandrino Silva" userId="b679209f-c631-4ee5-ad3b-c47bce3ac0b1" providerId="ADAL" clId="{5599E1EE-373E-4782-89A2-0A927D49E96E}" dt="2026-02-06T12:56:39.831" v="0" actId="47"/>
        <pc:sldMkLst>
          <pc:docMk/>
          <pc:sldMk cId="1665170176" sldId="2141411639"/>
        </pc:sldMkLst>
      </pc:sldChg>
      <pc:sldChg chg="modSp">
        <pc:chgData name="Rômulo Alexandrino Silva" userId="b679209f-c631-4ee5-ad3b-c47bce3ac0b1" providerId="ADAL" clId="{5599E1EE-373E-4782-89A2-0A927D49E96E}" dt="2026-02-20T14:37:57.880" v="28" actId="1037"/>
        <pc:sldMkLst>
          <pc:docMk/>
          <pc:sldMk cId="3108225876" sldId="2141411641"/>
        </pc:sldMkLst>
        <pc:picChg chg="mod">
          <ac:chgData name="Rômulo Alexandrino Silva" userId="b679209f-c631-4ee5-ad3b-c47bce3ac0b1" providerId="ADAL" clId="{5599E1EE-373E-4782-89A2-0A927D49E96E}" dt="2026-02-20T14:37:57.880" v="28" actId="1037"/>
          <ac:picMkLst>
            <pc:docMk/>
            <pc:sldMk cId="3108225876" sldId="2141411641"/>
            <ac:picMk id="4098" creationId="{AF85C29F-5CDB-44A8-FAAA-3F78B2298C1B}"/>
          </ac:picMkLst>
        </pc:picChg>
      </pc:sldChg>
      <pc:sldChg chg="add setBg">
        <pc:chgData name="Rômulo Alexandrino Silva" userId="b679209f-c631-4ee5-ad3b-c47bce3ac0b1" providerId="ADAL" clId="{5599E1EE-373E-4782-89A2-0A927D49E96E}" dt="2026-02-23T13:45:12.104" v="97"/>
        <pc:sldMkLst>
          <pc:docMk/>
          <pc:sldMk cId="0" sldId="2141411643"/>
        </pc:sldMkLst>
      </pc:sldChg>
      <pc:sldChg chg="add setBg">
        <pc:chgData name="Rômulo Alexandrino Silva" userId="b679209f-c631-4ee5-ad3b-c47bce3ac0b1" providerId="ADAL" clId="{5599E1EE-373E-4782-89A2-0A927D49E96E}" dt="2026-02-23T13:45:12.104" v="97"/>
        <pc:sldMkLst>
          <pc:docMk/>
          <pc:sldMk cId="0" sldId="2141411644"/>
        </pc:sldMkLst>
      </pc:sldChg>
      <pc:sldChg chg="add setBg">
        <pc:chgData name="Rômulo Alexandrino Silva" userId="b679209f-c631-4ee5-ad3b-c47bce3ac0b1" providerId="ADAL" clId="{5599E1EE-373E-4782-89A2-0A927D49E96E}" dt="2026-02-23T13:45:12.104" v="97"/>
        <pc:sldMkLst>
          <pc:docMk/>
          <pc:sldMk cId="0" sldId="2141411645"/>
        </pc:sldMkLst>
      </pc:sldChg>
      <pc:sldMasterChg chg="delSldLayout">
        <pc:chgData name="Rômulo Alexandrino Silva" userId="b679209f-c631-4ee5-ad3b-c47bce3ac0b1" providerId="ADAL" clId="{5599E1EE-373E-4782-89A2-0A927D49E96E}" dt="2026-02-06T12:56:39.831" v="0" actId="47"/>
        <pc:sldMasterMkLst>
          <pc:docMk/>
          <pc:sldMasterMk cId="0" sldId="2147483648"/>
        </pc:sldMasterMkLst>
        <pc:sldLayoutChg chg="del">
          <pc:chgData name="Rômulo Alexandrino Silva" userId="b679209f-c631-4ee5-ad3b-c47bce3ac0b1" providerId="ADAL" clId="{5599E1EE-373E-4782-89A2-0A927D49E96E}" dt="2026-02-06T12:56:39.831" v="0" actId="47"/>
          <pc:sldLayoutMkLst>
            <pc:docMk/>
            <pc:sldMasterMk cId="0" sldId="2147483648"/>
            <pc:sldLayoutMk cId="2502314921" sldId="2147483682"/>
          </pc:sldLayoutMkLst>
        </pc:sldLayoutChg>
        <pc:sldLayoutChg chg="del">
          <pc:chgData name="Rômulo Alexandrino Silva" userId="b679209f-c631-4ee5-ad3b-c47bce3ac0b1" providerId="ADAL" clId="{5599E1EE-373E-4782-89A2-0A927D49E96E}" dt="2026-02-06T12:56:39.831" v="0" actId="47"/>
          <pc:sldLayoutMkLst>
            <pc:docMk/>
            <pc:sldMasterMk cId="0" sldId="2147483648"/>
            <pc:sldLayoutMk cId="2510827059" sldId="2147483683"/>
          </pc:sldLayoutMkLst>
        </pc:sldLayoutChg>
        <pc:sldLayoutChg chg="del">
          <pc:chgData name="Rômulo Alexandrino Silva" userId="b679209f-c631-4ee5-ad3b-c47bce3ac0b1" providerId="ADAL" clId="{5599E1EE-373E-4782-89A2-0A927D49E96E}" dt="2026-02-06T12:56:39.831" v="0" actId="47"/>
          <pc:sldLayoutMkLst>
            <pc:docMk/>
            <pc:sldMasterMk cId="0" sldId="2147483648"/>
            <pc:sldLayoutMk cId="4045926503" sldId="2147483688"/>
          </pc:sldLayoutMkLst>
        </pc:sldLayoutChg>
        <pc:sldLayoutChg chg="del">
          <pc:chgData name="Rômulo Alexandrino Silva" userId="b679209f-c631-4ee5-ad3b-c47bce3ac0b1" providerId="ADAL" clId="{5599E1EE-373E-4782-89A2-0A927D49E96E}" dt="2026-02-06T12:56:39.831" v="0" actId="47"/>
          <pc:sldLayoutMkLst>
            <pc:docMk/>
            <pc:sldMasterMk cId="0" sldId="2147483648"/>
            <pc:sldLayoutMk cId="3930876946" sldId="2147483689"/>
          </pc:sldLayoutMkLst>
        </pc:sldLayoutChg>
      </pc:sldMasterChg>
    </pc:docChg>
  </pc:docChgLst>
  <pc:docChgLst>
    <pc:chgData name="Rômulo Alexandrino Silva" userId="b679209f-c631-4ee5-ad3b-c47bce3ac0b1" providerId="ADAL" clId="{AA0030F2-DF94-4312-B9D7-445EE0CCE80F}"/>
    <pc:docChg chg="undo custSel addSld modSld sldOrd">
      <pc:chgData name="Rômulo Alexandrino Silva" userId="b679209f-c631-4ee5-ad3b-c47bce3ac0b1" providerId="ADAL" clId="{AA0030F2-DF94-4312-B9D7-445EE0CCE80F}" dt="2026-03-25T18:43:24.437" v="626" actId="478"/>
      <pc:docMkLst>
        <pc:docMk/>
      </pc:docMkLst>
      <pc:sldChg chg="mod modShow">
        <pc:chgData name="Rômulo Alexandrino Silva" userId="b679209f-c631-4ee5-ad3b-c47bce3ac0b1" providerId="ADAL" clId="{AA0030F2-DF94-4312-B9D7-445EE0CCE80F}" dt="2026-03-24T17:58:06.849" v="224" actId="729"/>
        <pc:sldMkLst>
          <pc:docMk/>
          <pc:sldMk cId="453047208" sldId="1995"/>
        </pc:sldMkLst>
      </pc:sldChg>
      <pc:sldChg chg="modSp mod">
        <pc:chgData name="Rômulo Alexandrino Silva" userId="b679209f-c631-4ee5-ad3b-c47bce3ac0b1" providerId="ADAL" clId="{AA0030F2-DF94-4312-B9D7-445EE0CCE80F}" dt="2026-03-23T18:38:22.209" v="3" actId="14100"/>
        <pc:sldMkLst>
          <pc:docMk/>
          <pc:sldMk cId="2174234813" sldId="2141411612"/>
        </pc:sldMkLst>
        <pc:spChg chg="mod">
          <ac:chgData name="Rômulo Alexandrino Silva" userId="b679209f-c631-4ee5-ad3b-c47bce3ac0b1" providerId="ADAL" clId="{AA0030F2-DF94-4312-B9D7-445EE0CCE80F}" dt="2026-03-23T18:38:22.209" v="3" actId="14100"/>
          <ac:spMkLst>
            <pc:docMk/>
            <pc:sldMk cId="2174234813" sldId="2141411612"/>
            <ac:spMk id="2" creationId="{B79BCDFE-DC46-4459-82ED-6975177F6E99}"/>
          </ac:spMkLst>
        </pc:spChg>
      </pc:sldChg>
      <pc:sldChg chg="addSp delSp modSp mod ord">
        <pc:chgData name="Rômulo Alexandrino Silva" userId="b679209f-c631-4ee5-ad3b-c47bce3ac0b1" providerId="ADAL" clId="{AA0030F2-DF94-4312-B9D7-445EE0CCE80F}" dt="2026-03-25T17:45:20.822" v="516" actId="1076"/>
        <pc:sldMkLst>
          <pc:docMk/>
          <pc:sldMk cId="4066276817" sldId="2141411620"/>
        </pc:sldMkLst>
        <pc:spChg chg="del mod">
          <ac:chgData name="Rômulo Alexandrino Silva" userId="b679209f-c631-4ee5-ad3b-c47bce3ac0b1" providerId="ADAL" clId="{AA0030F2-DF94-4312-B9D7-445EE0CCE80F}" dt="2026-03-25T17:44:38.266" v="506" actId="478"/>
          <ac:spMkLst>
            <pc:docMk/>
            <pc:sldMk cId="4066276817" sldId="2141411620"/>
            <ac:spMk id="2" creationId="{732B2F49-FE43-4CEE-D1F8-FDFD849E7428}"/>
          </ac:spMkLst>
        </pc:spChg>
        <pc:spChg chg="mod">
          <ac:chgData name="Rômulo Alexandrino Silva" userId="b679209f-c631-4ee5-ad3b-c47bce3ac0b1" providerId="ADAL" clId="{AA0030F2-DF94-4312-B9D7-445EE0CCE80F}" dt="2026-03-24T16:37:31.828" v="221"/>
          <ac:spMkLst>
            <pc:docMk/>
            <pc:sldMk cId="4066276817" sldId="2141411620"/>
            <ac:spMk id="6" creationId="{8AAFAF95-3825-430E-9A1D-4D6D76855BE5}"/>
          </ac:spMkLst>
        </pc:spChg>
        <pc:spChg chg="del">
          <ac:chgData name="Rômulo Alexandrino Silva" userId="b679209f-c631-4ee5-ad3b-c47bce3ac0b1" providerId="ADAL" clId="{AA0030F2-DF94-4312-B9D7-445EE0CCE80F}" dt="2026-03-25T17:44:38.266" v="506" actId="478"/>
          <ac:spMkLst>
            <pc:docMk/>
            <pc:sldMk cId="4066276817" sldId="2141411620"/>
            <ac:spMk id="12" creationId="{B1E25563-7CB0-533C-98B6-6A04ABDAD1E5}"/>
          </ac:spMkLst>
        </pc:spChg>
        <pc:picChg chg="del">
          <ac:chgData name="Rômulo Alexandrino Silva" userId="b679209f-c631-4ee5-ad3b-c47bce3ac0b1" providerId="ADAL" clId="{AA0030F2-DF94-4312-B9D7-445EE0CCE80F}" dt="2026-03-25T17:44:38.266" v="506" actId="478"/>
          <ac:picMkLst>
            <pc:docMk/>
            <pc:sldMk cId="4066276817" sldId="2141411620"/>
            <ac:picMk id="3" creationId="{2E796696-EF19-07B5-A866-8D0EAB3BC290}"/>
          </ac:picMkLst>
        </pc:picChg>
        <pc:picChg chg="del">
          <ac:chgData name="Rômulo Alexandrino Silva" userId="b679209f-c631-4ee5-ad3b-c47bce3ac0b1" providerId="ADAL" clId="{AA0030F2-DF94-4312-B9D7-445EE0CCE80F}" dt="2026-03-25T17:44:38.266" v="506" actId="478"/>
          <ac:picMkLst>
            <pc:docMk/>
            <pc:sldMk cId="4066276817" sldId="2141411620"/>
            <ac:picMk id="8" creationId="{78530E7F-33BC-2283-35EC-1697DBD8F0D7}"/>
          </ac:picMkLst>
        </pc:picChg>
        <pc:picChg chg="del">
          <ac:chgData name="Rômulo Alexandrino Silva" userId="b679209f-c631-4ee5-ad3b-c47bce3ac0b1" providerId="ADAL" clId="{AA0030F2-DF94-4312-B9D7-445EE0CCE80F}" dt="2026-03-25T17:44:40.813" v="507" actId="478"/>
          <ac:picMkLst>
            <pc:docMk/>
            <pc:sldMk cId="4066276817" sldId="2141411620"/>
            <ac:picMk id="9" creationId="{701FE654-6ABE-7EC0-0C36-4EE5C2C2C84E}"/>
          </ac:picMkLst>
        </pc:picChg>
        <pc:picChg chg="add mod">
          <ac:chgData name="Rômulo Alexandrino Silva" userId="b679209f-c631-4ee5-ad3b-c47bce3ac0b1" providerId="ADAL" clId="{AA0030F2-DF94-4312-B9D7-445EE0CCE80F}" dt="2026-03-25T17:45:20.822" v="516" actId="1076"/>
          <ac:picMkLst>
            <pc:docMk/>
            <pc:sldMk cId="4066276817" sldId="2141411620"/>
            <ac:picMk id="2050" creationId="{42DBA69C-3758-EFF5-B8CE-A8EB66EC8B2F}"/>
          </ac:picMkLst>
        </pc:picChg>
      </pc:sldChg>
      <pc:sldChg chg="modSp mod">
        <pc:chgData name="Rômulo Alexandrino Silva" userId="b679209f-c631-4ee5-ad3b-c47bce3ac0b1" providerId="ADAL" clId="{AA0030F2-DF94-4312-B9D7-445EE0CCE80F}" dt="2026-03-24T14:10:06.476" v="211" actId="14100"/>
        <pc:sldMkLst>
          <pc:docMk/>
          <pc:sldMk cId="3828435254" sldId="2141411625"/>
        </pc:sldMkLst>
        <pc:spChg chg="mod">
          <ac:chgData name="Rômulo Alexandrino Silva" userId="b679209f-c631-4ee5-ad3b-c47bce3ac0b1" providerId="ADAL" clId="{AA0030F2-DF94-4312-B9D7-445EE0CCE80F}" dt="2026-03-24T14:09:55.797" v="209" actId="6549"/>
          <ac:spMkLst>
            <pc:docMk/>
            <pc:sldMk cId="3828435254" sldId="2141411625"/>
            <ac:spMk id="2" creationId="{B79BCDFE-DC46-4459-82ED-6975177F6E99}"/>
          </ac:spMkLst>
        </pc:spChg>
        <pc:spChg chg="mod">
          <ac:chgData name="Rômulo Alexandrino Silva" userId="b679209f-c631-4ee5-ad3b-c47bce3ac0b1" providerId="ADAL" clId="{AA0030F2-DF94-4312-B9D7-445EE0CCE80F}" dt="2026-03-24T14:10:06.476" v="211" actId="14100"/>
          <ac:spMkLst>
            <pc:docMk/>
            <pc:sldMk cId="3828435254" sldId="2141411625"/>
            <ac:spMk id="6" creationId="{8AAFAF95-3825-430E-9A1D-4D6D76855BE5}"/>
          </ac:spMkLst>
        </pc:spChg>
      </pc:sldChg>
      <pc:sldChg chg="modSp mod">
        <pc:chgData name="Rômulo Alexandrino Silva" userId="b679209f-c631-4ee5-ad3b-c47bce3ac0b1" providerId="ADAL" clId="{AA0030F2-DF94-4312-B9D7-445EE0CCE80F}" dt="2026-03-24T16:37:07.074" v="217"/>
        <pc:sldMkLst>
          <pc:docMk/>
          <pc:sldMk cId="3943531570" sldId="2141411626"/>
        </pc:sldMkLst>
        <pc:spChg chg="mod">
          <ac:chgData name="Rômulo Alexandrino Silva" userId="b679209f-c631-4ee5-ad3b-c47bce3ac0b1" providerId="ADAL" clId="{AA0030F2-DF94-4312-B9D7-445EE0CCE80F}" dt="2026-03-24T16:37:07.074" v="217"/>
          <ac:spMkLst>
            <pc:docMk/>
            <pc:sldMk cId="3943531570" sldId="2141411626"/>
            <ac:spMk id="6" creationId="{8AAFAF95-3825-430E-9A1D-4D6D76855BE5}"/>
          </ac:spMkLst>
        </pc:spChg>
      </pc:sldChg>
      <pc:sldChg chg="addSp delSp modSp mod ord modAnim">
        <pc:chgData name="Rômulo Alexandrino Silva" userId="b679209f-c631-4ee5-ad3b-c47bce3ac0b1" providerId="ADAL" clId="{AA0030F2-DF94-4312-B9D7-445EE0CCE80F}" dt="2026-03-25T18:42:47.744" v="618" actId="1076"/>
        <pc:sldMkLst>
          <pc:docMk/>
          <pc:sldMk cId="1134015100" sldId="2141411627"/>
        </pc:sldMkLst>
        <pc:spChg chg="mod">
          <ac:chgData name="Rômulo Alexandrino Silva" userId="b679209f-c631-4ee5-ad3b-c47bce3ac0b1" providerId="ADAL" clId="{AA0030F2-DF94-4312-B9D7-445EE0CCE80F}" dt="2026-03-25T17:39:22.966" v="498" actId="14100"/>
          <ac:spMkLst>
            <pc:docMk/>
            <pc:sldMk cId="1134015100" sldId="2141411627"/>
            <ac:spMk id="2" creationId="{B79BCDFE-DC46-4459-82ED-6975177F6E99}"/>
          </ac:spMkLst>
        </pc:spChg>
        <pc:spChg chg="mod">
          <ac:chgData name="Rômulo Alexandrino Silva" userId="b679209f-c631-4ee5-ad3b-c47bce3ac0b1" providerId="ADAL" clId="{AA0030F2-DF94-4312-B9D7-445EE0CCE80F}" dt="2026-03-24T16:37:24.308" v="218"/>
          <ac:spMkLst>
            <pc:docMk/>
            <pc:sldMk cId="1134015100" sldId="2141411627"/>
            <ac:spMk id="6" creationId="{8AAFAF95-3825-430E-9A1D-4D6D76855BE5}"/>
          </ac:spMkLst>
        </pc:spChg>
        <pc:picChg chg="del">
          <ac:chgData name="Rômulo Alexandrino Silva" userId="b679209f-c631-4ee5-ad3b-c47bce3ac0b1" providerId="ADAL" clId="{AA0030F2-DF94-4312-B9D7-445EE0CCE80F}" dt="2026-03-25T17:34:17.555" v="229" actId="478"/>
          <ac:picMkLst>
            <pc:docMk/>
            <pc:sldMk cId="1134015100" sldId="2141411627"/>
            <ac:picMk id="3" creationId="{E64376CF-FC4E-CB12-0B59-4E5B2C85F5F3}"/>
          </ac:picMkLst>
        </pc:picChg>
        <pc:picChg chg="mod">
          <ac:chgData name="Rômulo Alexandrino Silva" userId="b679209f-c631-4ee5-ad3b-c47bce3ac0b1" providerId="ADAL" clId="{AA0030F2-DF94-4312-B9D7-445EE0CCE80F}" dt="2026-03-25T17:39:03.334" v="492" actId="1076"/>
          <ac:picMkLst>
            <pc:docMk/>
            <pc:sldMk cId="1134015100" sldId="2141411627"/>
            <ac:picMk id="4" creationId="{BAB886DD-C356-48C1-8FC2-BBD3F8DDC4D7}"/>
          </ac:picMkLst>
        </pc:picChg>
        <pc:picChg chg="del">
          <ac:chgData name="Rômulo Alexandrino Silva" userId="b679209f-c631-4ee5-ad3b-c47bce3ac0b1" providerId="ADAL" clId="{AA0030F2-DF94-4312-B9D7-445EE0CCE80F}" dt="2026-03-25T17:34:17.555" v="229" actId="478"/>
          <ac:picMkLst>
            <pc:docMk/>
            <pc:sldMk cId="1134015100" sldId="2141411627"/>
            <ac:picMk id="8" creationId="{7921A301-E41C-9B8B-64AD-7E37EC70D548}"/>
          </ac:picMkLst>
        </pc:picChg>
        <pc:picChg chg="del">
          <ac:chgData name="Rômulo Alexandrino Silva" userId="b679209f-c631-4ee5-ad3b-c47bce3ac0b1" providerId="ADAL" clId="{AA0030F2-DF94-4312-B9D7-445EE0CCE80F}" dt="2026-03-25T17:34:17.555" v="229" actId="478"/>
          <ac:picMkLst>
            <pc:docMk/>
            <pc:sldMk cId="1134015100" sldId="2141411627"/>
            <ac:picMk id="9" creationId="{569038CA-B0C5-CA35-5E19-29DD48B5EBEC}"/>
          </ac:picMkLst>
        </pc:picChg>
        <pc:picChg chg="del">
          <ac:chgData name="Rômulo Alexandrino Silva" userId="b679209f-c631-4ee5-ad3b-c47bce3ac0b1" providerId="ADAL" clId="{AA0030F2-DF94-4312-B9D7-445EE0CCE80F}" dt="2026-03-25T17:34:17.555" v="229" actId="478"/>
          <ac:picMkLst>
            <pc:docMk/>
            <pc:sldMk cId="1134015100" sldId="2141411627"/>
            <ac:picMk id="10" creationId="{7A6F3982-115A-A9E1-1343-1EE09C0DFF0A}"/>
          </ac:picMkLst>
        </pc:picChg>
        <pc:picChg chg="del">
          <ac:chgData name="Rômulo Alexandrino Silva" userId="b679209f-c631-4ee5-ad3b-c47bce3ac0b1" providerId="ADAL" clId="{AA0030F2-DF94-4312-B9D7-445EE0CCE80F}" dt="2026-03-25T17:34:17.555" v="229" actId="478"/>
          <ac:picMkLst>
            <pc:docMk/>
            <pc:sldMk cId="1134015100" sldId="2141411627"/>
            <ac:picMk id="11" creationId="{29259737-F19F-ACC0-5EEF-A1F57CAE1B67}"/>
          </ac:picMkLst>
        </pc:picChg>
        <pc:picChg chg="del">
          <ac:chgData name="Rômulo Alexandrino Silva" userId="b679209f-c631-4ee5-ad3b-c47bce3ac0b1" providerId="ADAL" clId="{AA0030F2-DF94-4312-B9D7-445EE0CCE80F}" dt="2026-03-25T17:34:17.555" v="229" actId="478"/>
          <ac:picMkLst>
            <pc:docMk/>
            <pc:sldMk cId="1134015100" sldId="2141411627"/>
            <ac:picMk id="12" creationId="{35CDAEF9-C9DE-9502-03D6-C64BDD2CDC13}"/>
          </ac:picMkLst>
        </pc:picChg>
        <pc:picChg chg="del">
          <ac:chgData name="Rômulo Alexandrino Silva" userId="b679209f-c631-4ee5-ad3b-c47bce3ac0b1" providerId="ADAL" clId="{AA0030F2-DF94-4312-B9D7-445EE0CCE80F}" dt="2026-03-25T17:34:17.555" v="229" actId="478"/>
          <ac:picMkLst>
            <pc:docMk/>
            <pc:sldMk cId="1134015100" sldId="2141411627"/>
            <ac:picMk id="13" creationId="{FE7B927E-5D7C-656A-796B-6C6B2859939A}"/>
          </ac:picMkLst>
        </pc:picChg>
        <pc:picChg chg="del">
          <ac:chgData name="Rômulo Alexandrino Silva" userId="b679209f-c631-4ee5-ad3b-c47bce3ac0b1" providerId="ADAL" clId="{AA0030F2-DF94-4312-B9D7-445EE0CCE80F}" dt="2026-03-25T17:34:17.555" v="229" actId="478"/>
          <ac:picMkLst>
            <pc:docMk/>
            <pc:sldMk cId="1134015100" sldId="2141411627"/>
            <ac:picMk id="14" creationId="{C056F1AB-44B0-1D2B-EF4E-6D3E150D60FE}"/>
          </ac:picMkLst>
        </pc:picChg>
        <pc:picChg chg="del">
          <ac:chgData name="Rômulo Alexandrino Silva" userId="b679209f-c631-4ee5-ad3b-c47bce3ac0b1" providerId="ADAL" clId="{AA0030F2-DF94-4312-B9D7-445EE0CCE80F}" dt="2026-03-25T17:34:17.555" v="229" actId="478"/>
          <ac:picMkLst>
            <pc:docMk/>
            <pc:sldMk cId="1134015100" sldId="2141411627"/>
            <ac:picMk id="15" creationId="{8A5ED505-74E4-D429-8F13-102346842F30}"/>
          </ac:picMkLst>
        </pc:picChg>
        <pc:picChg chg="del">
          <ac:chgData name="Rômulo Alexandrino Silva" userId="b679209f-c631-4ee5-ad3b-c47bce3ac0b1" providerId="ADAL" clId="{AA0030F2-DF94-4312-B9D7-445EE0CCE80F}" dt="2026-03-25T17:34:17.555" v="229" actId="478"/>
          <ac:picMkLst>
            <pc:docMk/>
            <pc:sldMk cId="1134015100" sldId="2141411627"/>
            <ac:picMk id="16" creationId="{9F54C9B1-3F62-9822-DCA7-28759B40C507}"/>
          </ac:picMkLst>
        </pc:picChg>
        <pc:picChg chg="add del">
          <ac:chgData name="Rômulo Alexandrino Silva" userId="b679209f-c631-4ee5-ad3b-c47bce3ac0b1" providerId="ADAL" clId="{AA0030F2-DF94-4312-B9D7-445EE0CCE80F}" dt="2026-03-25T17:47:05.934" v="519" actId="478"/>
          <ac:picMkLst>
            <pc:docMk/>
            <pc:sldMk cId="1134015100" sldId="2141411627"/>
            <ac:picMk id="18" creationId="{FFA4BE3E-9AA2-EEB3-EFDC-F895E50D2E34}"/>
          </ac:picMkLst>
        </pc:picChg>
        <pc:picChg chg="add mod">
          <ac:chgData name="Rômulo Alexandrino Silva" userId="b679209f-c631-4ee5-ad3b-c47bce3ac0b1" providerId="ADAL" clId="{AA0030F2-DF94-4312-B9D7-445EE0CCE80F}" dt="2026-03-25T18:42:44.785" v="617" actId="1076"/>
          <ac:picMkLst>
            <pc:docMk/>
            <pc:sldMk cId="1134015100" sldId="2141411627"/>
            <ac:picMk id="19" creationId="{7FECB2A4-71D2-86A3-EBDF-43FAC2E1136F}"/>
          </ac:picMkLst>
        </pc:picChg>
        <pc:picChg chg="add mod">
          <ac:chgData name="Rômulo Alexandrino Silva" userId="b679209f-c631-4ee5-ad3b-c47bce3ac0b1" providerId="ADAL" clId="{AA0030F2-DF94-4312-B9D7-445EE0CCE80F}" dt="2026-03-25T18:42:47.744" v="618" actId="1076"/>
          <ac:picMkLst>
            <pc:docMk/>
            <pc:sldMk cId="1134015100" sldId="2141411627"/>
            <ac:picMk id="1026" creationId="{88F3B30A-B766-EEC1-82F1-2BE8CDC8DFA8}"/>
          </ac:picMkLst>
        </pc:picChg>
      </pc:sldChg>
      <pc:sldChg chg="modSp mod">
        <pc:chgData name="Rômulo Alexandrino Silva" userId="b679209f-c631-4ee5-ad3b-c47bce3ac0b1" providerId="ADAL" clId="{AA0030F2-DF94-4312-B9D7-445EE0CCE80F}" dt="2026-03-25T18:42:37.331" v="615" actId="171"/>
        <pc:sldMkLst>
          <pc:docMk/>
          <pc:sldMk cId="4048022353" sldId="2141411629"/>
        </pc:sldMkLst>
        <pc:spChg chg="mod">
          <ac:chgData name="Rômulo Alexandrino Silva" userId="b679209f-c631-4ee5-ad3b-c47bce3ac0b1" providerId="ADAL" clId="{AA0030F2-DF94-4312-B9D7-445EE0CCE80F}" dt="2026-03-24T16:37:36.109" v="222"/>
          <ac:spMkLst>
            <pc:docMk/>
            <pc:sldMk cId="4048022353" sldId="2141411629"/>
            <ac:spMk id="6" creationId="{8AAFAF95-3825-430E-9A1D-4D6D76855BE5}"/>
          </ac:spMkLst>
        </pc:spChg>
        <pc:spChg chg="ord">
          <ac:chgData name="Rômulo Alexandrino Silva" userId="b679209f-c631-4ee5-ad3b-c47bce3ac0b1" providerId="ADAL" clId="{AA0030F2-DF94-4312-B9D7-445EE0CCE80F}" dt="2026-03-25T18:42:37.331" v="615" actId="171"/>
          <ac:spMkLst>
            <pc:docMk/>
            <pc:sldMk cId="4048022353" sldId="2141411629"/>
            <ac:spMk id="8" creationId="{D2BAE16E-D75D-3A3F-4A1C-03A4311913DC}"/>
          </ac:spMkLst>
        </pc:spChg>
        <pc:picChg chg="ord">
          <ac:chgData name="Rômulo Alexandrino Silva" userId="b679209f-c631-4ee5-ad3b-c47bce3ac0b1" providerId="ADAL" clId="{AA0030F2-DF94-4312-B9D7-445EE0CCE80F}" dt="2026-03-25T18:42:29.732" v="612" actId="171"/>
          <ac:picMkLst>
            <pc:docMk/>
            <pc:sldMk cId="4048022353" sldId="2141411629"/>
            <ac:picMk id="4" creationId="{BAB886DD-C356-48C1-8FC2-BBD3F8DDC4D7}"/>
          </ac:picMkLst>
        </pc:picChg>
      </pc:sldChg>
      <pc:sldChg chg="addSp delSp modSp mod">
        <pc:chgData name="Rômulo Alexandrino Silva" userId="b679209f-c631-4ee5-ad3b-c47bce3ac0b1" providerId="ADAL" clId="{AA0030F2-DF94-4312-B9D7-445EE0CCE80F}" dt="2026-03-25T18:43:24.437" v="626" actId="478"/>
        <pc:sldMkLst>
          <pc:docMk/>
          <pc:sldMk cId="1600347199" sldId="2141411630"/>
        </pc:sldMkLst>
        <pc:spChg chg="mod">
          <ac:chgData name="Rômulo Alexandrino Silva" userId="b679209f-c631-4ee5-ad3b-c47bce3ac0b1" providerId="ADAL" clId="{AA0030F2-DF94-4312-B9D7-445EE0CCE80F}" dt="2026-03-23T18:43:21.778" v="63" actId="1076"/>
          <ac:spMkLst>
            <pc:docMk/>
            <pc:sldMk cId="1600347199" sldId="2141411630"/>
            <ac:spMk id="2" creationId="{732B2F49-FE43-4CEE-D1F8-FDFD849E7428}"/>
          </ac:spMkLst>
        </pc:spChg>
        <pc:spChg chg="add mod">
          <ac:chgData name="Rômulo Alexandrino Silva" userId="b679209f-c631-4ee5-ad3b-c47bce3ac0b1" providerId="ADAL" clId="{AA0030F2-DF94-4312-B9D7-445EE0CCE80F}" dt="2026-03-23T18:43:15.836" v="62" actId="1076"/>
          <ac:spMkLst>
            <pc:docMk/>
            <pc:sldMk cId="1600347199" sldId="2141411630"/>
            <ac:spMk id="3" creationId="{B527B680-1ABA-AB2C-FC4A-CCC808FFAB92}"/>
          </ac:spMkLst>
        </pc:spChg>
        <pc:spChg chg="add del mod">
          <ac:chgData name="Rômulo Alexandrino Silva" userId="b679209f-c631-4ee5-ad3b-c47bce3ac0b1" providerId="ADAL" clId="{AA0030F2-DF94-4312-B9D7-445EE0CCE80F}" dt="2026-03-25T18:43:24.437" v="626" actId="478"/>
          <ac:spMkLst>
            <pc:docMk/>
            <pc:sldMk cId="1600347199" sldId="2141411630"/>
            <ac:spMk id="6" creationId="{8AAFAF95-3825-430E-9A1D-4D6D76855BE5}"/>
          </ac:spMkLst>
        </pc:spChg>
        <pc:picChg chg="mod">
          <ac:chgData name="Rômulo Alexandrino Silva" userId="b679209f-c631-4ee5-ad3b-c47bce3ac0b1" providerId="ADAL" clId="{AA0030F2-DF94-4312-B9D7-445EE0CCE80F}" dt="2026-03-23T18:43:12.295" v="61" actId="1076"/>
          <ac:picMkLst>
            <pc:docMk/>
            <pc:sldMk cId="1600347199" sldId="2141411630"/>
            <ac:picMk id="4" creationId="{BAB886DD-C356-48C1-8FC2-BBD3F8DDC4D7}"/>
          </ac:picMkLst>
        </pc:picChg>
        <pc:picChg chg="add mod">
          <ac:chgData name="Rômulo Alexandrino Silva" userId="b679209f-c631-4ee5-ad3b-c47bce3ac0b1" providerId="ADAL" clId="{AA0030F2-DF94-4312-B9D7-445EE0CCE80F}" dt="2026-03-23T18:43:03.978" v="58" actId="1076"/>
          <ac:picMkLst>
            <pc:docMk/>
            <pc:sldMk cId="1600347199" sldId="2141411630"/>
            <ac:picMk id="8" creationId="{AB10A5E3-47AE-2DFA-73CE-1FCFD64FA7AC}"/>
          </ac:picMkLst>
        </pc:picChg>
        <pc:picChg chg="mod">
          <ac:chgData name="Rômulo Alexandrino Silva" userId="b679209f-c631-4ee5-ad3b-c47bce3ac0b1" providerId="ADAL" clId="{AA0030F2-DF94-4312-B9D7-445EE0CCE80F}" dt="2026-03-23T18:42:18.346" v="23" actId="1076"/>
          <ac:picMkLst>
            <pc:docMk/>
            <pc:sldMk cId="1600347199" sldId="2141411630"/>
            <ac:picMk id="2050" creationId="{B9417528-F3B0-35DD-4E1A-D1A2011A1222}"/>
          </ac:picMkLst>
        </pc:picChg>
        <pc:picChg chg="mod">
          <ac:chgData name="Rômulo Alexandrino Silva" userId="b679209f-c631-4ee5-ad3b-c47bce3ac0b1" providerId="ADAL" clId="{AA0030F2-DF94-4312-B9D7-445EE0CCE80F}" dt="2026-03-23T18:42:13.602" v="22" actId="1076"/>
          <ac:picMkLst>
            <pc:docMk/>
            <pc:sldMk cId="1600347199" sldId="2141411630"/>
            <ac:picMk id="2052" creationId="{01CA52DD-A887-25FC-EEE9-BAD6915C2671}"/>
          </ac:picMkLst>
        </pc:picChg>
      </pc:sldChg>
      <pc:sldChg chg="modSp mod ord">
        <pc:chgData name="Rômulo Alexandrino Silva" userId="b679209f-c631-4ee5-ad3b-c47bce3ac0b1" providerId="ADAL" clId="{AA0030F2-DF94-4312-B9D7-445EE0CCE80F}" dt="2026-03-23T18:48:05.059" v="204" actId="20577"/>
        <pc:sldMkLst>
          <pc:docMk/>
          <pc:sldMk cId="2393745652" sldId="2141411632"/>
        </pc:sldMkLst>
        <pc:spChg chg="mod">
          <ac:chgData name="Rômulo Alexandrino Silva" userId="b679209f-c631-4ee5-ad3b-c47bce3ac0b1" providerId="ADAL" clId="{AA0030F2-DF94-4312-B9D7-445EE0CCE80F}" dt="2026-03-23T18:48:05.059" v="204" actId="20577"/>
          <ac:spMkLst>
            <pc:docMk/>
            <pc:sldMk cId="2393745652" sldId="2141411632"/>
            <ac:spMk id="2" creationId="{B79BCDFE-DC46-4459-82ED-6975177F6E99}"/>
          </ac:spMkLst>
        </pc:spChg>
      </pc:sldChg>
      <pc:sldChg chg="modSp mod">
        <pc:chgData name="Rômulo Alexandrino Silva" userId="b679209f-c631-4ee5-ad3b-c47bce3ac0b1" providerId="ADAL" clId="{AA0030F2-DF94-4312-B9D7-445EE0CCE80F}" dt="2026-03-25T14:32:59.839" v="227" actId="1035"/>
        <pc:sldMkLst>
          <pc:docMk/>
          <pc:sldMk cId="2598087815" sldId="2141411636"/>
        </pc:sldMkLst>
        <pc:spChg chg="mod">
          <ac:chgData name="Rômulo Alexandrino Silva" userId="b679209f-c631-4ee5-ad3b-c47bce3ac0b1" providerId="ADAL" clId="{AA0030F2-DF94-4312-B9D7-445EE0CCE80F}" dt="2026-03-25T14:32:59.839" v="227" actId="1035"/>
          <ac:spMkLst>
            <pc:docMk/>
            <pc:sldMk cId="2598087815" sldId="2141411636"/>
            <ac:spMk id="2" creationId="{B79BCDFE-DC46-4459-82ED-6975177F6E99}"/>
          </ac:spMkLst>
        </pc:spChg>
      </pc:sldChg>
      <pc:sldChg chg="modSp mod modAnim">
        <pc:chgData name="Rômulo Alexandrino Silva" userId="b679209f-c631-4ee5-ad3b-c47bce3ac0b1" providerId="ADAL" clId="{AA0030F2-DF94-4312-B9D7-445EE0CCE80F}" dt="2026-03-23T18:39:27.126" v="16"/>
        <pc:sldMkLst>
          <pc:docMk/>
          <pc:sldMk cId="3108225876" sldId="2141411641"/>
        </pc:sldMkLst>
        <pc:spChg chg="mod">
          <ac:chgData name="Rômulo Alexandrino Silva" userId="b679209f-c631-4ee5-ad3b-c47bce3ac0b1" providerId="ADAL" clId="{AA0030F2-DF94-4312-B9D7-445EE0CCE80F}" dt="2026-03-23T18:39:13.593" v="12" actId="14100"/>
          <ac:spMkLst>
            <pc:docMk/>
            <pc:sldMk cId="3108225876" sldId="2141411641"/>
            <ac:spMk id="2" creationId="{B79BCDFE-DC46-4459-82ED-6975177F6E99}"/>
          </ac:spMkLst>
        </pc:spChg>
        <pc:picChg chg="mod">
          <ac:chgData name="Rômulo Alexandrino Silva" userId="b679209f-c631-4ee5-ad3b-c47bce3ac0b1" providerId="ADAL" clId="{AA0030F2-DF94-4312-B9D7-445EE0CCE80F}" dt="2026-03-23T18:39:20.186" v="15" actId="1076"/>
          <ac:picMkLst>
            <pc:docMk/>
            <pc:sldMk cId="3108225876" sldId="2141411641"/>
            <ac:picMk id="4098" creationId="{AF85C29F-5CDB-44A8-FAAA-3F78B2298C1B}"/>
          </ac:picMkLst>
        </pc:picChg>
      </pc:sldChg>
      <pc:sldChg chg="addSp delSp modSp mod">
        <pc:chgData name="Rômulo Alexandrino Silva" userId="b679209f-c631-4ee5-ad3b-c47bce3ac0b1" providerId="ADAL" clId="{AA0030F2-DF94-4312-B9D7-445EE0CCE80F}" dt="2026-03-24T14:10:17.994" v="215" actId="6549"/>
        <pc:sldMkLst>
          <pc:docMk/>
          <pc:sldMk cId="4199857295" sldId="2141411642"/>
        </pc:sldMkLst>
        <pc:spChg chg="mod">
          <ac:chgData name="Rômulo Alexandrino Silva" userId="b679209f-c631-4ee5-ad3b-c47bce3ac0b1" providerId="ADAL" clId="{AA0030F2-DF94-4312-B9D7-445EE0CCE80F}" dt="2026-03-24T14:10:17.994" v="215" actId="6549"/>
          <ac:spMkLst>
            <pc:docMk/>
            <pc:sldMk cId="4199857295" sldId="2141411642"/>
            <ac:spMk id="2" creationId="{B79BCDFE-DC46-4459-82ED-6975177F6E99}"/>
          </ac:spMkLst>
        </pc:spChg>
        <pc:spChg chg="add mod">
          <ac:chgData name="Rômulo Alexandrino Silva" userId="b679209f-c631-4ee5-ad3b-c47bce3ac0b1" providerId="ADAL" clId="{AA0030F2-DF94-4312-B9D7-445EE0CCE80F}" dt="2026-03-24T14:10:14.719" v="213"/>
          <ac:spMkLst>
            <pc:docMk/>
            <pc:sldMk cId="4199857295" sldId="2141411642"/>
            <ac:spMk id="3" creationId="{135A6951-5135-7B50-8ADC-570838111CA0}"/>
          </ac:spMkLst>
        </pc:spChg>
        <pc:spChg chg="del">
          <ac:chgData name="Rômulo Alexandrino Silva" userId="b679209f-c631-4ee5-ad3b-c47bce3ac0b1" providerId="ADAL" clId="{AA0030F2-DF94-4312-B9D7-445EE0CCE80F}" dt="2026-03-24T14:10:13.789" v="212" actId="478"/>
          <ac:spMkLst>
            <pc:docMk/>
            <pc:sldMk cId="4199857295" sldId="2141411642"/>
            <ac:spMk id="6" creationId="{8AAFAF95-3825-430E-9A1D-4D6D76855BE5}"/>
          </ac:spMkLst>
        </pc:spChg>
      </pc:sldChg>
      <pc:sldChg chg="modSp add mod">
        <pc:chgData name="Rômulo Alexandrino Silva" userId="b679209f-c631-4ee5-ad3b-c47bce3ac0b1" providerId="ADAL" clId="{AA0030F2-DF94-4312-B9D7-445EE0CCE80F}" dt="2026-03-24T14:09:45.317" v="207" actId="6549"/>
        <pc:sldMkLst>
          <pc:docMk/>
          <pc:sldMk cId="761709523" sldId="2141411646"/>
        </pc:sldMkLst>
        <pc:spChg chg="mod">
          <ac:chgData name="Rômulo Alexandrino Silva" userId="b679209f-c631-4ee5-ad3b-c47bce3ac0b1" providerId="ADAL" clId="{AA0030F2-DF94-4312-B9D7-445EE0CCE80F}" dt="2026-03-24T14:09:45.317" v="207" actId="6549"/>
          <ac:spMkLst>
            <pc:docMk/>
            <pc:sldMk cId="761709523" sldId="2141411646"/>
            <ac:spMk id="2" creationId="{B79BCDFE-DC46-4459-82ED-6975177F6E99}"/>
          </ac:spMkLst>
        </pc:spChg>
        <pc:spChg chg="mod">
          <ac:chgData name="Rômulo Alexandrino Silva" userId="b679209f-c631-4ee5-ad3b-c47bce3ac0b1" providerId="ADAL" clId="{AA0030F2-DF94-4312-B9D7-445EE0CCE80F}" dt="2026-03-24T14:09:42.433" v="205"/>
          <ac:spMkLst>
            <pc:docMk/>
            <pc:sldMk cId="761709523" sldId="2141411646"/>
            <ac:spMk id="6" creationId="{8AAFAF95-3825-430E-9A1D-4D6D76855BE5}"/>
          </ac:spMkLst>
        </pc:spChg>
      </pc:sldChg>
      <pc:sldChg chg="add">
        <pc:chgData name="Rômulo Alexandrino Silva" userId="b679209f-c631-4ee5-ad3b-c47bce3ac0b1" providerId="ADAL" clId="{AA0030F2-DF94-4312-B9D7-445EE0CCE80F}" dt="2026-03-25T17:34:03.557" v="228"/>
        <pc:sldMkLst>
          <pc:docMk/>
          <pc:sldMk cId="918878224" sldId="2141411647"/>
        </pc:sldMkLst>
      </pc:sldChg>
      <pc:sldChg chg="addSp delSp modSp add mod">
        <pc:chgData name="Rômulo Alexandrino Silva" userId="b679209f-c631-4ee5-ad3b-c47bce3ac0b1" providerId="ADAL" clId="{AA0030F2-DF94-4312-B9D7-445EE0CCE80F}" dt="2026-03-25T18:39:47.699" v="596" actId="21"/>
        <pc:sldMkLst>
          <pc:docMk/>
          <pc:sldMk cId="3077260825" sldId="2141411648"/>
        </pc:sldMkLst>
        <pc:spChg chg="mod ord">
          <ac:chgData name="Rômulo Alexandrino Silva" userId="b679209f-c631-4ee5-ad3b-c47bce3ac0b1" providerId="ADAL" clId="{AA0030F2-DF94-4312-B9D7-445EE0CCE80F}" dt="2026-03-25T18:02:36.565" v="549" actId="14100"/>
          <ac:spMkLst>
            <pc:docMk/>
            <pc:sldMk cId="3077260825" sldId="2141411648"/>
            <ac:spMk id="3" creationId="{BC52F6A6-05FC-C2E6-6183-249BD589BACE}"/>
          </ac:spMkLst>
        </pc:spChg>
        <pc:spChg chg="del mod">
          <ac:chgData name="Rômulo Alexandrino Silva" userId="b679209f-c631-4ee5-ad3b-c47bce3ac0b1" providerId="ADAL" clId="{AA0030F2-DF94-4312-B9D7-445EE0CCE80F}" dt="2026-03-25T17:35:00.665" v="275" actId="478"/>
          <ac:spMkLst>
            <pc:docMk/>
            <pc:sldMk cId="3077260825" sldId="2141411648"/>
            <ac:spMk id="8" creationId="{D2BAE16E-D75D-3A3F-4A1C-03A4311913DC}"/>
          </ac:spMkLst>
        </pc:spChg>
        <pc:picChg chg="mod">
          <ac:chgData name="Rômulo Alexandrino Silva" userId="b679209f-c631-4ee5-ad3b-c47bce3ac0b1" providerId="ADAL" clId="{AA0030F2-DF94-4312-B9D7-445EE0CCE80F}" dt="2026-03-25T17:35:26.749" v="323" actId="1076"/>
          <ac:picMkLst>
            <pc:docMk/>
            <pc:sldMk cId="3077260825" sldId="2141411648"/>
            <ac:picMk id="4" creationId="{BAB886DD-C356-48C1-8FC2-BBD3F8DDC4D7}"/>
          </ac:picMkLst>
        </pc:picChg>
        <pc:picChg chg="add del">
          <ac:chgData name="Rômulo Alexandrino Silva" userId="b679209f-c631-4ee5-ad3b-c47bce3ac0b1" providerId="ADAL" clId="{AA0030F2-DF94-4312-B9D7-445EE0CCE80F}" dt="2026-03-25T18:03:53.209" v="552" actId="478"/>
          <ac:picMkLst>
            <pc:docMk/>
            <pc:sldMk cId="3077260825" sldId="2141411648"/>
            <ac:picMk id="9" creationId="{004C32F3-991C-50A1-4DA1-391E3A23B97D}"/>
          </ac:picMkLst>
        </pc:picChg>
        <pc:picChg chg="del">
          <ac:chgData name="Rômulo Alexandrino Silva" userId="b679209f-c631-4ee5-ad3b-c47bce3ac0b1" providerId="ADAL" clId="{AA0030F2-DF94-4312-B9D7-445EE0CCE80F}" dt="2026-03-25T17:35:01.772" v="276" actId="478"/>
          <ac:picMkLst>
            <pc:docMk/>
            <pc:sldMk cId="3077260825" sldId="2141411648"/>
            <ac:picMk id="10" creationId="{34AB6EDB-E7A6-0CAC-A53E-700AD6D3D726}"/>
          </ac:picMkLst>
        </pc:picChg>
        <pc:picChg chg="mod">
          <ac:chgData name="Rômulo Alexandrino Silva" userId="b679209f-c631-4ee5-ad3b-c47bce3ac0b1" providerId="ADAL" clId="{AA0030F2-DF94-4312-B9D7-445EE0CCE80F}" dt="2026-03-25T17:53:19.680" v="548" actId="1035"/>
          <ac:picMkLst>
            <pc:docMk/>
            <pc:sldMk cId="3077260825" sldId="2141411648"/>
            <ac:picMk id="11" creationId="{9BB043BA-4DFA-EFFC-56BF-DD5D1B98E885}"/>
          </ac:picMkLst>
        </pc:picChg>
        <pc:picChg chg="add del mod">
          <ac:chgData name="Rômulo Alexandrino Silva" userId="b679209f-c631-4ee5-ad3b-c47bce3ac0b1" providerId="ADAL" clId="{AA0030F2-DF94-4312-B9D7-445EE0CCE80F}" dt="2026-03-25T18:39:09.788" v="586" actId="21"/>
          <ac:picMkLst>
            <pc:docMk/>
            <pc:sldMk cId="3077260825" sldId="2141411648"/>
            <ac:picMk id="12" creationId="{5E317EB2-B5A5-722D-6A9E-72119B740E10}"/>
          </ac:picMkLst>
        </pc:picChg>
        <pc:picChg chg="add del mod">
          <ac:chgData name="Rômulo Alexandrino Silva" userId="b679209f-c631-4ee5-ad3b-c47bce3ac0b1" providerId="ADAL" clId="{AA0030F2-DF94-4312-B9D7-445EE0CCE80F}" dt="2026-03-25T18:39:47.699" v="596" actId="21"/>
          <ac:picMkLst>
            <pc:docMk/>
            <pc:sldMk cId="3077260825" sldId="2141411648"/>
            <ac:picMk id="13" creationId="{004C32F3-991C-50A1-4DA1-391E3A23B97D}"/>
          </ac:picMkLst>
        </pc:picChg>
      </pc:sldChg>
      <pc:sldChg chg="delSp add">
        <pc:chgData name="Rômulo Alexandrino Silva" userId="b679209f-c631-4ee5-ad3b-c47bce3ac0b1" providerId="ADAL" clId="{AA0030F2-DF94-4312-B9D7-445EE0CCE80F}" dt="2026-03-25T17:44:31.101" v="504" actId="478"/>
        <pc:sldMkLst>
          <pc:docMk/>
          <pc:sldMk cId="1719873918" sldId="2141411649"/>
        </pc:sldMkLst>
        <pc:picChg chg="del">
          <ac:chgData name="Rômulo Alexandrino Silva" userId="b679209f-c631-4ee5-ad3b-c47bce3ac0b1" providerId="ADAL" clId="{AA0030F2-DF94-4312-B9D7-445EE0CCE80F}" dt="2026-03-25T17:44:31.101" v="504" actId="478"/>
          <ac:picMkLst>
            <pc:docMk/>
            <pc:sldMk cId="1719873918" sldId="2141411649"/>
            <ac:picMk id="2050" creationId="{42DBA69C-3758-EFF5-B8CE-A8EB66EC8B2F}"/>
          </ac:picMkLst>
        </pc:picChg>
      </pc:sldChg>
      <pc:sldChg chg="addSp delSp modSp add mod ord">
        <pc:chgData name="Rômulo Alexandrino Silva" userId="b679209f-c631-4ee5-ad3b-c47bce3ac0b1" providerId="ADAL" clId="{AA0030F2-DF94-4312-B9D7-445EE0CCE80F}" dt="2026-03-25T18:42:23.680" v="611" actId="1076"/>
        <pc:sldMkLst>
          <pc:docMk/>
          <pc:sldMk cId="24825387" sldId="2141411650"/>
        </pc:sldMkLst>
        <pc:spChg chg="del">
          <ac:chgData name="Rômulo Alexandrino Silva" userId="b679209f-c631-4ee5-ad3b-c47bce3ac0b1" providerId="ADAL" clId="{AA0030F2-DF94-4312-B9D7-445EE0CCE80F}" dt="2026-03-25T17:47:15.175" v="522" actId="478"/>
          <ac:spMkLst>
            <pc:docMk/>
            <pc:sldMk cId="24825387" sldId="2141411650"/>
            <ac:spMk id="2" creationId="{B79BCDFE-DC46-4459-82ED-6975177F6E99}"/>
          </ac:spMkLst>
        </pc:spChg>
        <pc:spChg chg="add mod">
          <ac:chgData name="Rômulo Alexandrino Silva" userId="b679209f-c631-4ee5-ad3b-c47bce3ac0b1" providerId="ADAL" clId="{AA0030F2-DF94-4312-B9D7-445EE0CCE80F}" dt="2026-03-25T17:50:37.858" v="530"/>
          <ac:spMkLst>
            <pc:docMk/>
            <pc:sldMk cId="24825387" sldId="2141411650"/>
            <ac:spMk id="3" creationId="{98590BE0-22DD-2602-1A64-4CB9E9AB8F03}"/>
          </ac:spMkLst>
        </pc:spChg>
        <pc:picChg chg="add mod">
          <ac:chgData name="Rômulo Alexandrino Silva" userId="b679209f-c631-4ee5-ad3b-c47bce3ac0b1" providerId="ADAL" clId="{AA0030F2-DF94-4312-B9D7-445EE0CCE80F}" dt="2026-03-25T18:42:23.680" v="611" actId="1076"/>
          <ac:picMkLst>
            <pc:docMk/>
            <pc:sldMk cId="24825387" sldId="2141411650"/>
            <ac:picMk id="8" creationId="{2D8A0F21-666C-E1A3-C7D7-772CCC582884}"/>
          </ac:picMkLst>
        </pc:picChg>
        <pc:picChg chg="mod modCrop">
          <ac:chgData name="Rômulo Alexandrino Silva" userId="b679209f-c631-4ee5-ad3b-c47bce3ac0b1" providerId="ADAL" clId="{AA0030F2-DF94-4312-B9D7-445EE0CCE80F}" dt="2026-03-25T17:50:41.784" v="539" actId="1038"/>
          <ac:picMkLst>
            <pc:docMk/>
            <pc:sldMk cId="24825387" sldId="2141411650"/>
            <ac:picMk id="18" creationId="{FFA4BE3E-9AA2-EEB3-EFDC-F895E50D2E34}"/>
          </ac:picMkLst>
        </pc:picChg>
        <pc:picChg chg="del">
          <ac:chgData name="Rômulo Alexandrino Silva" userId="b679209f-c631-4ee5-ad3b-c47bce3ac0b1" providerId="ADAL" clId="{AA0030F2-DF94-4312-B9D7-445EE0CCE80F}" dt="2026-03-25T17:47:11.619" v="521" actId="478"/>
          <ac:picMkLst>
            <pc:docMk/>
            <pc:sldMk cId="24825387" sldId="2141411650"/>
            <ac:picMk id="1026" creationId="{88F3B30A-B766-EEC1-82F1-2BE8CDC8DFA8}"/>
          </ac:picMkLst>
        </pc:picChg>
      </pc:sldChg>
      <pc:sldChg chg="addSp delSp modSp add mod modAnim">
        <pc:chgData name="Rômulo Alexandrino Silva" userId="b679209f-c631-4ee5-ad3b-c47bce3ac0b1" providerId="ADAL" clId="{AA0030F2-DF94-4312-B9D7-445EE0CCE80F}" dt="2026-03-25T18:43:20.693" v="624"/>
        <pc:sldMkLst>
          <pc:docMk/>
          <pc:sldMk cId="1423251661" sldId="2141411651"/>
        </pc:sldMkLst>
        <pc:spChg chg="mod">
          <ac:chgData name="Rômulo Alexandrino Silva" userId="b679209f-c631-4ee5-ad3b-c47bce3ac0b1" providerId="ADAL" clId="{AA0030F2-DF94-4312-B9D7-445EE0CCE80F}" dt="2026-03-25T18:03:59.535" v="553" actId="6549"/>
          <ac:spMkLst>
            <pc:docMk/>
            <pc:sldMk cId="1423251661" sldId="2141411651"/>
            <ac:spMk id="3" creationId="{BC52F6A6-05FC-C2E6-6183-249BD589BACE}"/>
          </ac:spMkLst>
        </pc:spChg>
        <pc:spChg chg="del">
          <ac:chgData name="Rômulo Alexandrino Silva" userId="b679209f-c631-4ee5-ad3b-c47bce3ac0b1" providerId="ADAL" clId="{AA0030F2-DF94-4312-B9D7-445EE0CCE80F}" dt="2026-03-25T18:43:19.987" v="623" actId="478"/>
          <ac:spMkLst>
            <pc:docMk/>
            <pc:sldMk cId="1423251661" sldId="2141411651"/>
            <ac:spMk id="6" creationId="{8AAFAF95-3825-430E-9A1D-4D6D76855BE5}"/>
          </ac:spMkLst>
        </pc:spChg>
        <pc:spChg chg="add mod">
          <ac:chgData name="Rômulo Alexandrino Silva" userId="b679209f-c631-4ee5-ad3b-c47bce3ac0b1" providerId="ADAL" clId="{AA0030F2-DF94-4312-B9D7-445EE0CCE80F}" dt="2026-03-25T18:43:20.693" v="624"/>
          <ac:spMkLst>
            <pc:docMk/>
            <pc:sldMk cId="1423251661" sldId="2141411651"/>
            <ac:spMk id="15" creationId="{80BE8071-093D-9863-BB9E-109328CAE087}"/>
          </ac:spMkLst>
        </pc:spChg>
        <pc:picChg chg="add del mod">
          <ac:chgData name="Rômulo Alexandrino Silva" userId="b679209f-c631-4ee5-ad3b-c47bce3ac0b1" providerId="ADAL" clId="{AA0030F2-DF94-4312-B9D7-445EE0CCE80F}" dt="2026-03-25T18:06:57.534" v="573" actId="21"/>
          <ac:picMkLst>
            <pc:docMk/>
            <pc:sldMk cId="1423251661" sldId="2141411651"/>
            <ac:picMk id="8" creationId="{5E317EB2-B5A5-722D-6A9E-72119B740E10}"/>
          </ac:picMkLst>
        </pc:picChg>
        <pc:picChg chg="del mod">
          <ac:chgData name="Rômulo Alexandrino Silva" userId="b679209f-c631-4ee5-ad3b-c47bce3ac0b1" providerId="ADAL" clId="{AA0030F2-DF94-4312-B9D7-445EE0CCE80F}" dt="2026-03-25T18:39:25.986" v="592" actId="21"/>
          <ac:picMkLst>
            <pc:docMk/>
            <pc:sldMk cId="1423251661" sldId="2141411651"/>
            <ac:picMk id="9" creationId="{004C32F3-991C-50A1-4DA1-391E3A23B97D}"/>
          </ac:picMkLst>
        </pc:picChg>
        <pc:picChg chg="add del mod modCrop">
          <ac:chgData name="Rômulo Alexandrino Silva" userId="b679209f-c631-4ee5-ad3b-c47bce3ac0b1" providerId="ADAL" clId="{AA0030F2-DF94-4312-B9D7-445EE0CCE80F}" dt="2026-03-25T18:07:40.638" v="580" actId="478"/>
          <ac:picMkLst>
            <pc:docMk/>
            <pc:sldMk cId="1423251661" sldId="2141411651"/>
            <ac:picMk id="12" creationId="{E4FE42AE-D5AE-5454-1D4D-7347DBC838BC}"/>
          </ac:picMkLst>
        </pc:picChg>
        <pc:picChg chg="add mod">
          <ac:chgData name="Rômulo Alexandrino Silva" userId="b679209f-c631-4ee5-ad3b-c47bce3ac0b1" providerId="ADAL" clId="{AA0030F2-DF94-4312-B9D7-445EE0CCE80F}" dt="2026-03-25T18:39:22.848" v="591" actId="1076"/>
          <ac:picMkLst>
            <pc:docMk/>
            <pc:sldMk cId="1423251661" sldId="2141411651"/>
            <ac:picMk id="13" creationId="{5E317EB2-B5A5-722D-6A9E-72119B740E10}"/>
          </ac:picMkLst>
        </pc:picChg>
        <pc:picChg chg="add mod">
          <ac:chgData name="Rômulo Alexandrino Silva" userId="b679209f-c631-4ee5-ad3b-c47bce3ac0b1" providerId="ADAL" clId="{AA0030F2-DF94-4312-B9D7-445EE0CCE80F}" dt="2026-03-25T18:39:52.778" v="598" actId="1076"/>
          <ac:picMkLst>
            <pc:docMk/>
            <pc:sldMk cId="1423251661" sldId="2141411651"/>
            <ac:picMk id="14" creationId="{004C32F3-991C-50A1-4DA1-391E3A23B97D}"/>
          </ac:picMkLst>
        </pc:picChg>
      </pc:sldChg>
      <pc:sldChg chg="delSp modSp add mod ord">
        <pc:chgData name="Rômulo Alexandrino Silva" userId="b679209f-c631-4ee5-ad3b-c47bce3ac0b1" providerId="ADAL" clId="{AA0030F2-DF94-4312-B9D7-445EE0CCE80F}" dt="2026-03-25T18:43:14.162" v="622" actId="20577"/>
        <pc:sldMkLst>
          <pc:docMk/>
          <pc:sldMk cId="3590788716" sldId="2141411652"/>
        </pc:sldMkLst>
        <pc:spChg chg="mod">
          <ac:chgData name="Rômulo Alexandrino Silva" userId="b679209f-c631-4ee5-ad3b-c47bce3ac0b1" providerId="ADAL" clId="{AA0030F2-DF94-4312-B9D7-445EE0CCE80F}" dt="2026-03-25T18:43:14.162" v="622" actId="20577"/>
          <ac:spMkLst>
            <pc:docMk/>
            <pc:sldMk cId="3590788716" sldId="2141411652"/>
            <ac:spMk id="6" creationId="{8AAFAF95-3825-430E-9A1D-4D6D76855BE5}"/>
          </ac:spMkLst>
        </pc:spChg>
        <pc:picChg chg="del">
          <ac:chgData name="Rômulo Alexandrino Silva" userId="b679209f-c631-4ee5-ad3b-c47bce3ac0b1" providerId="ADAL" clId="{AA0030F2-DF94-4312-B9D7-445EE0CCE80F}" dt="2026-03-25T18:07:43.447" v="581" actId="478"/>
          <ac:picMkLst>
            <pc:docMk/>
            <pc:sldMk cId="3590788716" sldId="2141411652"/>
            <ac:picMk id="8" creationId="{5E317EB2-B5A5-722D-6A9E-72119B740E10}"/>
          </ac:picMkLst>
        </pc:picChg>
        <pc:picChg chg="del">
          <ac:chgData name="Rômulo Alexandrino Silva" userId="b679209f-c631-4ee5-ad3b-c47bce3ac0b1" providerId="ADAL" clId="{AA0030F2-DF94-4312-B9D7-445EE0CCE80F}" dt="2026-03-25T18:07:43.447" v="581" actId="478"/>
          <ac:picMkLst>
            <pc:docMk/>
            <pc:sldMk cId="3590788716" sldId="2141411652"/>
            <ac:picMk id="9" creationId="{004C32F3-991C-50A1-4DA1-391E3A23B97D}"/>
          </ac:picMkLst>
        </pc:picChg>
        <pc:picChg chg="mod">
          <ac:chgData name="Rômulo Alexandrino Silva" userId="b679209f-c631-4ee5-ad3b-c47bce3ac0b1" providerId="ADAL" clId="{AA0030F2-DF94-4312-B9D7-445EE0CCE80F}" dt="2026-03-25T18:07:50.639" v="584" actId="1076"/>
          <ac:picMkLst>
            <pc:docMk/>
            <pc:sldMk cId="3590788716" sldId="2141411652"/>
            <ac:picMk id="12" creationId="{E4FE42AE-D5AE-5454-1D4D-7347DBC838B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4D1B76-5A2F-43C6-9A58-4544C7C51746}" type="datetimeFigureOut">
              <a:rPr lang="pt-BR" smtClean="0"/>
              <a:t>25/03/2026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2A3BCE-52F6-4668-90BF-81B71B7E6D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43625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A8B5FA-7CFA-4BA2-AF69-E63F5D7814C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3111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2" y="2494955"/>
            <a:ext cx="13715999" cy="2769989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2" y="5403057"/>
            <a:ext cx="13715999" cy="554126"/>
          </a:xfrm>
        </p:spPr>
        <p:txBody>
          <a:bodyPr/>
          <a:lstStyle>
            <a:lvl1pPr marL="0" indent="0" algn="ctr">
              <a:buNone/>
              <a:defRPr sz="3601"/>
            </a:lvl1pPr>
            <a:lvl2pPr marL="685748" indent="0" algn="ctr">
              <a:buNone/>
              <a:defRPr sz="3001"/>
            </a:lvl2pPr>
            <a:lvl3pPr marL="1371493" indent="0" algn="ctr">
              <a:buNone/>
              <a:defRPr sz="2701"/>
            </a:lvl3pPr>
            <a:lvl4pPr marL="2057240" indent="0" algn="ctr">
              <a:buNone/>
              <a:defRPr sz="2401"/>
            </a:lvl4pPr>
            <a:lvl5pPr marL="2742986" indent="0" algn="ctr">
              <a:buNone/>
              <a:defRPr sz="2401"/>
            </a:lvl5pPr>
            <a:lvl6pPr marL="3428733" indent="0" algn="ctr">
              <a:buNone/>
              <a:defRPr sz="2401"/>
            </a:lvl6pPr>
            <a:lvl7pPr marL="4114479" indent="0" algn="ctr">
              <a:buNone/>
              <a:defRPr sz="2401"/>
            </a:lvl7pPr>
            <a:lvl8pPr marL="4800226" indent="0" algn="ctr">
              <a:buNone/>
              <a:defRPr sz="2401"/>
            </a:lvl8pPr>
            <a:lvl9pPr marL="5485971" indent="0" algn="ctr">
              <a:buNone/>
              <a:defRPr sz="2401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14400" y="9566910"/>
            <a:ext cx="4206240" cy="276999"/>
          </a:xfrm>
        </p:spPr>
        <p:txBody>
          <a:bodyPr/>
          <a:lstStyle/>
          <a:p>
            <a:fld id="{BE023CFB-F616-4763-A0A1-8A000CC7A4E0}" type="datetimeFigureOut">
              <a:rPr lang="pt-BR" smtClean="0"/>
              <a:t>25/03/2026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17920" y="9566910"/>
            <a:ext cx="5852160" cy="276999"/>
          </a:xfr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3167361" y="9566910"/>
            <a:ext cx="4206240" cy="276999"/>
          </a:xfrm>
        </p:spPr>
        <p:txBody>
          <a:bodyPr/>
          <a:lstStyle/>
          <a:p>
            <a:fld id="{24730042-8673-42E6-85E6-D27FF8659C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3230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06747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49020" y="9686925"/>
            <a:ext cx="2153256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367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914400" y="9566910"/>
            <a:ext cx="4206240" cy="276999"/>
          </a:xfrm>
        </p:spPr>
        <p:txBody>
          <a:bodyPr/>
          <a:lstStyle/>
          <a:p>
            <a:fld id="{F0E51C7C-CEA3-4CAA-BE4B-344879E7C377}" type="datetimeFigureOut">
              <a:rPr lang="de-DE" smtClean="0"/>
              <a:t>25.03.2026</a:t>
            </a:fld>
            <a:endParaRPr lang="de-DE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6217920" y="9566910"/>
            <a:ext cx="5852160" cy="276999"/>
          </a:xfrm>
        </p:spPr>
        <p:txBody>
          <a:bodyPr/>
          <a:lstStyle/>
          <a:p>
            <a:endParaRPr lang="de-DE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13167361" y="9566910"/>
            <a:ext cx="4206240" cy="276999"/>
          </a:xfrm>
        </p:spPr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7382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8F0"/>
          </a:solidFill>
          <a:ln/>
        </p:spPr>
      </p:sp>
    </p:spTree>
    <p:extLst>
      <p:ext uri="{BB962C8B-B14F-4D97-AF65-F5344CB8AC3E}">
        <p14:creationId xmlns:p14="http://schemas.microsoft.com/office/powerpoint/2010/main" val="2705316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8F0"/>
          </a:solidFill>
          <a:ln/>
        </p:spPr>
      </p:sp>
    </p:spTree>
    <p:extLst>
      <p:ext uri="{BB962C8B-B14F-4D97-AF65-F5344CB8AC3E}">
        <p14:creationId xmlns:p14="http://schemas.microsoft.com/office/powerpoint/2010/main" val="774828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8F0"/>
          </a:solidFill>
          <a:ln/>
        </p:spPr>
      </p:sp>
    </p:spTree>
    <p:extLst>
      <p:ext uri="{BB962C8B-B14F-4D97-AF65-F5344CB8AC3E}">
        <p14:creationId xmlns:p14="http://schemas.microsoft.com/office/powerpoint/2010/main" val="22179873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8F0"/>
          </a:solidFill>
          <a:ln/>
        </p:spPr>
      </p:sp>
    </p:spTree>
    <p:extLst>
      <p:ext uri="{BB962C8B-B14F-4D97-AF65-F5344CB8AC3E}">
        <p14:creationId xmlns:p14="http://schemas.microsoft.com/office/powerpoint/2010/main" val="18012306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5DA100-6EB9-ED56-3D11-EED9C04CB2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E8628EC-0541-87C3-C1E7-0A26002835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98DECB6-B46A-9F0A-CD81-1A554AE30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A15B5-8E65-442B-A5EA-1D5E9AAA076F}" type="datetimeFigureOut">
              <a:rPr lang="pt-BR" smtClean="0"/>
              <a:t>25/03/2026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4E8C9AD-F20F-A73B-447C-492AA12B6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8AD79DE-724D-2C3C-8CBA-06E1EF01E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FA291-D685-411A-B6A9-335DE06BEF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39667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8DA734-253F-9095-B509-06DB6CFC2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84E701A-F612-E854-290E-C1484C1D87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EAADD87-8173-C735-0A1B-4648EA193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A15B5-8E65-442B-A5EA-1D5E9AAA076F}" type="datetimeFigureOut">
              <a:rPr lang="pt-BR" smtClean="0"/>
              <a:t>25/03/2026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015A53F-2170-C52A-C2FF-A750B0968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CB8C1CB-0233-07F3-0F2A-609913B23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FA291-D685-411A-B6A9-335DE06BEF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19545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BCC93A-4309-B539-60A9-59BB29A24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A4C9DDE-1FBB-FD8C-B7E1-35FFDAAF93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5026CEB-08B3-36D7-25B5-9E856D264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A15B5-8E65-442B-A5EA-1D5E9AAA076F}" type="datetimeFigureOut">
              <a:rPr lang="pt-BR" smtClean="0"/>
              <a:t>25/03/2026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3C89B89-0D42-1E4A-3177-C6797462F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BDF6BAF-80AC-2B73-15F3-F7E4F3154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FA291-D685-411A-B6A9-335DE06BEF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95101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6322B5-1C2E-2410-FAB3-63F7F96A3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6D4FAF7-7C7B-0108-799C-9FFEAFC041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064D991-36BC-27CF-7B98-A18231151D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BC7DD44-50FC-D8F5-DCB3-EC2816CE2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A15B5-8E65-442B-A5EA-1D5E9AAA076F}" type="datetimeFigureOut">
              <a:rPr lang="pt-BR" smtClean="0"/>
              <a:t>25/03/2026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B49D0FD-E19A-0082-8256-63E20349E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35D954E-84C9-BA7A-A1D9-05F10EAC2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FA291-D685-411A-B6A9-335DE06BEF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21462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DBB7B7-53C1-14D8-767C-A2C83654D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891C71C-A6A9-5EC7-223F-5E40699C9D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E7467BC-5892-B0FC-64F8-2FF82C723B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DF0CE3C-E19A-F520-087F-90D3DF9C73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01824F4-D9FD-C38A-6304-26C0AA8EC2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9F643B3-9268-05C0-9C33-2E6E9895E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A15B5-8E65-442B-A5EA-1D5E9AAA076F}" type="datetimeFigureOut">
              <a:rPr lang="pt-BR" smtClean="0"/>
              <a:t>25/03/2026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6C1F70C-8721-4A02-31DD-97219C785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55481E0-AE13-FAFE-AAC3-E6969B1CA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FA291-D685-411A-B6A9-335DE06BEF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59545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B8DDDD-E7B0-EEF7-F814-EA69FA0A5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DB70C3C-A928-7B8E-9D15-C8F2F13F6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A15B5-8E65-442B-A5EA-1D5E9AAA076F}" type="datetimeFigureOut">
              <a:rPr lang="pt-BR" smtClean="0"/>
              <a:t>25/03/2026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1F3662F-BCFF-BE57-0035-0A606AEDB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ABDE423-6AC8-3952-83E5-9B1FD832D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FA291-D685-411A-B6A9-335DE06BEF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19358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1AA03AA0-4AE2-37BC-DAAC-E97E9BAE6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A15B5-8E65-442B-A5EA-1D5E9AAA076F}" type="datetimeFigureOut">
              <a:rPr lang="pt-BR" smtClean="0"/>
              <a:t>25/03/2026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74BE887-95BA-C5C3-4F24-013C760D3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3C9D6FE-3CB8-A9D8-FC9D-B954DB6D2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FA291-D685-411A-B6A9-335DE06BEF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85960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E399DE-3CB9-9165-B9E5-90FA6D8A8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EB8B4DA-814E-2B05-36D5-5FA48E02C1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B109EC3-0F9A-EE29-52E8-8B4E54A31F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F0D8643-6ED9-0027-C251-258460C3B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A15B5-8E65-442B-A5EA-1D5E9AAA076F}" type="datetimeFigureOut">
              <a:rPr lang="pt-BR" smtClean="0"/>
              <a:t>25/03/2026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2F393CC-DF7E-BA9B-465A-C7E76A610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732C8D3-4CDE-8B5A-77B3-9E3D72FE8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FA291-D685-411A-B6A9-335DE06BEF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89392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8EE0A5-9A6B-9042-D2B0-0588B621C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AAAA90D-9CC3-2D53-AF02-45AC49BBE4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C2D9589-AB32-F497-2AFB-195785EAD9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6C541D0-E3A6-CBCA-7FC9-D8035F8CA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A15B5-8E65-442B-A5EA-1D5E9AAA076F}" type="datetimeFigureOut">
              <a:rPr lang="pt-BR" smtClean="0"/>
              <a:t>25/03/2026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A1C3314-9500-0009-CD0C-58A4A5B27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71BC0B3-DCBC-47D4-A00F-29C58793B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FA291-D685-411A-B6A9-335DE06BEF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74536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B4B04A-834B-99DF-1757-F87680310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977A545-0C21-45CC-4AB4-D86E3CA5A0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8C0FED0-96BB-4E7D-00BC-21D41170A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A15B5-8E65-442B-A5EA-1D5E9AAA076F}" type="datetimeFigureOut">
              <a:rPr lang="pt-BR" smtClean="0"/>
              <a:t>25/03/2026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2BC3616-6AE3-EBB9-DD2D-116AE53F1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15D0477-F0C6-6144-424D-C131017F6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FA291-D685-411A-B6A9-335DE06BEF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76094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A954DBA-AF6E-5939-4709-E2575CA2AB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A418A6F-B8F5-E32C-1932-BB2D5385DD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3703E37-FE77-D2DA-6BD2-63E5696F4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A15B5-8E65-442B-A5EA-1D5E9AAA076F}" type="datetimeFigureOut">
              <a:rPr lang="pt-BR" smtClean="0"/>
              <a:t>25/03/2026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4A7D62F-417E-5A01-D537-971F7649E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C312370-B31C-5A6E-D35D-06C0282FD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FA291-D685-411A-B6A9-335DE06BEF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6450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368285" y="3819525"/>
            <a:ext cx="937895" cy="452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400" y="2366010"/>
            <a:ext cx="1645920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8" r:id="rId7"/>
    <p:sldLayoutId id="2147483681" r:id="rId8"/>
    <p:sldLayoutId id="2147483684" r:id="rId9"/>
    <p:sldLayoutId id="2147483685" r:id="rId10"/>
    <p:sldLayoutId id="2147483686" r:id="rId11"/>
    <p:sldLayoutId id="2147483687" r:id="rId12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3B181EC-7173-3625-917A-C951AE32A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EEC0173-D1AD-9FAC-6BC2-DB58E5DC5A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8FC0FD3-194E-1A9A-7130-5E212B6A17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CA15B5-8E65-442B-A5EA-1D5E9AAA076F}" type="datetimeFigureOut">
              <a:rPr lang="pt-BR" smtClean="0"/>
              <a:t>25/03/2026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DC33398-A3D3-2116-3DA4-6BBCA78AFD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B14B069-B902-12D6-DA92-1FE582CCBD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FA291-D685-411A-B6A9-335DE06BEF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6169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10" Type="http://schemas.openxmlformats.org/officeDocument/2006/relationships/image" Target="../media/image6.png"/><Relationship Id="rId4" Type="http://schemas.openxmlformats.org/officeDocument/2006/relationships/image" Target="../media/image21.jpeg"/><Relationship Id="rId9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6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jpeg"/><Relationship Id="rId3" Type="http://schemas.openxmlformats.org/officeDocument/2006/relationships/image" Target="../media/image6.png"/><Relationship Id="rId7" Type="http://schemas.openxmlformats.org/officeDocument/2006/relationships/image" Target="../media/image36.png"/><Relationship Id="rId12" Type="http://schemas.openxmlformats.org/officeDocument/2006/relationships/image" Target="../media/image4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jpeg"/><Relationship Id="rId15" Type="http://schemas.openxmlformats.org/officeDocument/2006/relationships/image" Target="../media/image44.jpeg"/><Relationship Id="rId10" Type="http://schemas.openxmlformats.org/officeDocument/2006/relationships/image" Target="../media/image39.jpeg"/><Relationship Id="rId4" Type="http://schemas.openxmlformats.org/officeDocument/2006/relationships/image" Target="../media/image33.png"/><Relationship Id="rId9" Type="http://schemas.openxmlformats.org/officeDocument/2006/relationships/image" Target="../media/image38.jpeg"/><Relationship Id="rId14" Type="http://schemas.openxmlformats.org/officeDocument/2006/relationships/image" Target="../media/image4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44.jpeg"/><Relationship Id="rId3" Type="http://schemas.openxmlformats.org/officeDocument/2006/relationships/image" Target="../media/image6.png"/><Relationship Id="rId7" Type="http://schemas.openxmlformats.org/officeDocument/2006/relationships/image" Target="../media/image50.png"/><Relationship Id="rId12" Type="http://schemas.openxmlformats.org/officeDocument/2006/relationships/image" Target="../media/image3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39.jpeg"/><Relationship Id="rId5" Type="http://schemas.openxmlformats.org/officeDocument/2006/relationships/image" Target="../media/image49.jpeg"/><Relationship Id="rId10" Type="http://schemas.openxmlformats.org/officeDocument/2006/relationships/image" Target="../media/image38.jpeg"/><Relationship Id="rId4" Type="http://schemas.openxmlformats.org/officeDocument/2006/relationships/image" Target="../media/image48.png"/><Relationship Id="rId9" Type="http://schemas.openxmlformats.org/officeDocument/2006/relationships/image" Target="../media/image4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5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5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emf"/><Relationship Id="rId4" Type="http://schemas.openxmlformats.org/officeDocument/2006/relationships/image" Target="../media/image4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4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Imagem 87">
            <a:extLst>
              <a:ext uri="{FF2B5EF4-FFF2-40B4-BE49-F238E27FC236}">
                <a16:creationId xmlns:a16="http://schemas.microsoft.com/office/drawing/2014/main" id="{D019632F-4F42-42AD-B083-48FC4A6E09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" y="10866"/>
            <a:ext cx="18256992" cy="10286535"/>
          </a:xfrm>
          <a:prstGeom prst="rect">
            <a:avLst/>
          </a:prstGeom>
        </p:spPr>
      </p:pic>
      <p:sp>
        <p:nvSpPr>
          <p:cNvPr id="92" name="Retângulo: Cantos Diagonais Arredondados 9">
            <a:extLst>
              <a:ext uri="{FF2B5EF4-FFF2-40B4-BE49-F238E27FC236}">
                <a16:creationId xmlns:a16="http://schemas.microsoft.com/office/drawing/2014/main" id="{AA60E37A-BEC9-4D9A-B3B4-435BB00D0301}"/>
              </a:ext>
            </a:extLst>
          </p:cNvPr>
          <p:cNvSpPr/>
          <p:nvPr/>
        </p:nvSpPr>
        <p:spPr>
          <a:xfrm>
            <a:off x="7388249" y="2006228"/>
            <a:ext cx="4401819" cy="1937908"/>
          </a:xfrm>
          <a:prstGeom prst="round2DiagRect">
            <a:avLst>
              <a:gd name="adj1" fmla="val 22381"/>
              <a:gd name="adj2" fmla="val 0"/>
            </a:avLst>
          </a:prstGeom>
          <a:solidFill>
            <a:srgbClr val="D3D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23" name="Agrupar 122">
            <a:extLst>
              <a:ext uri="{FF2B5EF4-FFF2-40B4-BE49-F238E27FC236}">
                <a16:creationId xmlns:a16="http://schemas.microsoft.com/office/drawing/2014/main" id="{A2A9A56A-A2B4-4106-808C-BC790E3654CF}"/>
              </a:ext>
            </a:extLst>
          </p:cNvPr>
          <p:cNvGrpSpPr/>
          <p:nvPr/>
        </p:nvGrpSpPr>
        <p:grpSpPr>
          <a:xfrm>
            <a:off x="7957249" y="2310760"/>
            <a:ext cx="3475920" cy="1238377"/>
            <a:chOff x="1133475" y="3382317"/>
            <a:chExt cx="3514577" cy="1252150"/>
          </a:xfrm>
        </p:grpSpPr>
        <p:sp>
          <p:nvSpPr>
            <p:cNvPr id="124" name="Forma Livre: Forma 11">
              <a:extLst>
                <a:ext uri="{FF2B5EF4-FFF2-40B4-BE49-F238E27FC236}">
                  <a16:creationId xmlns:a16="http://schemas.microsoft.com/office/drawing/2014/main" id="{BD6F1BEB-A759-4D0D-8BFF-E84013C15389}"/>
                </a:ext>
              </a:extLst>
            </p:cNvPr>
            <p:cNvSpPr/>
            <p:nvPr/>
          </p:nvSpPr>
          <p:spPr>
            <a:xfrm>
              <a:off x="1133475" y="4026915"/>
              <a:ext cx="356569" cy="534853"/>
            </a:xfrm>
            <a:custGeom>
              <a:avLst/>
              <a:gdLst>
                <a:gd name="connsiteX0" fmla="*/ 135636 w 171450"/>
                <a:gd name="connsiteY0" fmla="*/ 102870 h 257175"/>
                <a:gd name="connsiteX1" fmla="*/ 0 w 171450"/>
                <a:gd name="connsiteY1" fmla="*/ 0 h 257175"/>
                <a:gd name="connsiteX2" fmla="*/ 11525 w 171450"/>
                <a:gd name="connsiteY2" fmla="*/ 64865 h 257175"/>
                <a:gd name="connsiteX3" fmla="*/ 62865 w 171450"/>
                <a:gd name="connsiteY3" fmla="*/ 101822 h 257175"/>
                <a:gd name="connsiteX4" fmla="*/ 119920 w 171450"/>
                <a:gd name="connsiteY4" fmla="*/ 227933 h 257175"/>
                <a:gd name="connsiteX5" fmla="*/ 119920 w 171450"/>
                <a:gd name="connsiteY5" fmla="*/ 227933 h 257175"/>
                <a:gd name="connsiteX6" fmla="*/ 176117 w 171450"/>
                <a:gd name="connsiteY6" fmla="*/ 264414 h 257175"/>
                <a:gd name="connsiteX7" fmla="*/ 176117 w 171450"/>
                <a:gd name="connsiteY7" fmla="*/ 239840 h 257175"/>
                <a:gd name="connsiteX8" fmla="*/ 135636 w 171450"/>
                <a:gd name="connsiteY8" fmla="*/ 102965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1450" h="257175">
                  <a:moveTo>
                    <a:pt x="135636" y="102870"/>
                  </a:moveTo>
                  <a:cubicBezTo>
                    <a:pt x="104108" y="54483"/>
                    <a:pt x="56293" y="17526"/>
                    <a:pt x="0" y="0"/>
                  </a:cubicBezTo>
                  <a:cubicBezTo>
                    <a:pt x="1715" y="22289"/>
                    <a:pt x="5620" y="44005"/>
                    <a:pt x="11525" y="64865"/>
                  </a:cubicBezTo>
                  <a:cubicBezTo>
                    <a:pt x="30290" y="74200"/>
                    <a:pt x="47625" y="86582"/>
                    <a:pt x="62865" y="101822"/>
                  </a:cubicBezTo>
                  <a:cubicBezTo>
                    <a:pt x="96965" y="135922"/>
                    <a:pt x="117062" y="180118"/>
                    <a:pt x="119920" y="227933"/>
                  </a:cubicBezTo>
                  <a:lnTo>
                    <a:pt x="119920" y="227933"/>
                  </a:lnTo>
                  <a:cubicBezTo>
                    <a:pt x="137255" y="241935"/>
                    <a:pt x="156115" y="254222"/>
                    <a:pt x="176117" y="264414"/>
                  </a:cubicBezTo>
                  <a:lnTo>
                    <a:pt x="176117" y="239840"/>
                  </a:lnTo>
                  <a:cubicBezTo>
                    <a:pt x="176117" y="189357"/>
                    <a:pt x="161163" y="142303"/>
                    <a:pt x="135636" y="102965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25" name="Forma Livre: Forma 12">
              <a:extLst>
                <a:ext uri="{FF2B5EF4-FFF2-40B4-BE49-F238E27FC236}">
                  <a16:creationId xmlns:a16="http://schemas.microsoft.com/office/drawing/2014/main" id="{60719FC0-CD70-434E-AE73-E062B5F66717}"/>
                </a:ext>
              </a:extLst>
            </p:cNvPr>
            <p:cNvSpPr/>
            <p:nvPr/>
          </p:nvSpPr>
          <p:spPr>
            <a:xfrm>
              <a:off x="1136249" y="3782664"/>
              <a:ext cx="594281" cy="851803"/>
            </a:xfrm>
            <a:custGeom>
              <a:avLst/>
              <a:gdLst>
                <a:gd name="connsiteX0" fmla="*/ 259271 w 285750"/>
                <a:gd name="connsiteY0" fmla="*/ 206502 h 409575"/>
                <a:gd name="connsiteX1" fmla="*/ 220123 w 285750"/>
                <a:gd name="connsiteY1" fmla="*/ 139446 h 409575"/>
                <a:gd name="connsiteX2" fmla="*/ 179642 w 285750"/>
                <a:gd name="connsiteY2" fmla="*/ 93155 h 409575"/>
                <a:gd name="connsiteX3" fmla="*/ 11335 w 285750"/>
                <a:gd name="connsiteY3" fmla="*/ 0 h 409575"/>
                <a:gd name="connsiteX4" fmla="*/ 0 w 285750"/>
                <a:gd name="connsiteY4" fmla="*/ 54959 h 409575"/>
                <a:gd name="connsiteX5" fmla="*/ 44863 w 285750"/>
                <a:gd name="connsiteY5" fmla="*/ 70009 h 409575"/>
                <a:gd name="connsiteX6" fmla="*/ 144018 w 285750"/>
                <a:gd name="connsiteY6" fmla="*/ 136874 h 409575"/>
                <a:gd name="connsiteX7" fmla="*/ 155639 w 285750"/>
                <a:gd name="connsiteY7" fmla="*/ 149162 h 409575"/>
                <a:gd name="connsiteX8" fmla="*/ 196025 w 285750"/>
                <a:gd name="connsiteY8" fmla="*/ 205740 h 409575"/>
                <a:gd name="connsiteX9" fmla="*/ 210788 w 285750"/>
                <a:gd name="connsiteY9" fmla="*/ 235934 h 409575"/>
                <a:gd name="connsiteX10" fmla="*/ 235268 w 285750"/>
                <a:gd name="connsiteY10" fmla="*/ 357283 h 409575"/>
                <a:gd name="connsiteX11" fmla="*/ 235268 w 285750"/>
                <a:gd name="connsiteY11" fmla="*/ 405479 h 409575"/>
                <a:gd name="connsiteX12" fmla="*/ 291370 w 285750"/>
                <a:gd name="connsiteY12" fmla="*/ 415671 h 409575"/>
                <a:gd name="connsiteX13" fmla="*/ 291370 w 285750"/>
                <a:gd name="connsiteY13" fmla="*/ 357283 h 409575"/>
                <a:gd name="connsiteX14" fmla="*/ 259175 w 285750"/>
                <a:gd name="connsiteY14" fmla="*/ 206502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5750" h="409575">
                  <a:moveTo>
                    <a:pt x="259271" y="206502"/>
                  </a:moveTo>
                  <a:cubicBezTo>
                    <a:pt x="248603" y="182690"/>
                    <a:pt x="235363" y="160211"/>
                    <a:pt x="220123" y="139446"/>
                  </a:cubicBezTo>
                  <a:cubicBezTo>
                    <a:pt x="207931" y="122873"/>
                    <a:pt x="194405" y="107442"/>
                    <a:pt x="179642" y="93155"/>
                  </a:cubicBezTo>
                  <a:cubicBezTo>
                    <a:pt x="133541" y="48387"/>
                    <a:pt x="75819" y="15716"/>
                    <a:pt x="11335" y="0"/>
                  </a:cubicBezTo>
                  <a:cubicBezTo>
                    <a:pt x="6001" y="17717"/>
                    <a:pt x="2191" y="36005"/>
                    <a:pt x="0" y="54959"/>
                  </a:cubicBezTo>
                  <a:cubicBezTo>
                    <a:pt x="15240" y="58769"/>
                    <a:pt x="30290" y="63913"/>
                    <a:pt x="44863" y="70009"/>
                  </a:cubicBezTo>
                  <a:cubicBezTo>
                    <a:pt x="82010" y="85725"/>
                    <a:pt x="115348" y="108204"/>
                    <a:pt x="144018" y="136874"/>
                  </a:cubicBezTo>
                  <a:cubicBezTo>
                    <a:pt x="148019" y="140875"/>
                    <a:pt x="151924" y="144971"/>
                    <a:pt x="155639" y="149162"/>
                  </a:cubicBezTo>
                  <a:cubicBezTo>
                    <a:pt x="171260" y="166497"/>
                    <a:pt x="184785" y="185452"/>
                    <a:pt x="196025" y="205740"/>
                  </a:cubicBezTo>
                  <a:cubicBezTo>
                    <a:pt x="201454" y="215456"/>
                    <a:pt x="206407" y="225552"/>
                    <a:pt x="210788" y="235934"/>
                  </a:cubicBezTo>
                  <a:cubicBezTo>
                    <a:pt x="227076" y="274415"/>
                    <a:pt x="235268" y="315182"/>
                    <a:pt x="235268" y="357283"/>
                  </a:cubicBezTo>
                  <a:lnTo>
                    <a:pt x="235268" y="405479"/>
                  </a:lnTo>
                  <a:cubicBezTo>
                    <a:pt x="253460" y="410528"/>
                    <a:pt x="272129" y="413957"/>
                    <a:pt x="291370" y="415671"/>
                  </a:cubicBezTo>
                  <a:lnTo>
                    <a:pt x="291370" y="357283"/>
                  </a:lnTo>
                  <a:cubicBezTo>
                    <a:pt x="291370" y="303562"/>
                    <a:pt x="279845" y="252508"/>
                    <a:pt x="259175" y="206502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26" name="Forma Livre: Forma 13">
              <a:extLst>
                <a:ext uri="{FF2B5EF4-FFF2-40B4-BE49-F238E27FC236}">
                  <a16:creationId xmlns:a16="http://schemas.microsoft.com/office/drawing/2014/main" id="{E6E0B5F2-A60B-4B64-A789-A5FCACE185BA}"/>
                </a:ext>
              </a:extLst>
            </p:cNvPr>
            <p:cNvSpPr/>
            <p:nvPr/>
          </p:nvSpPr>
          <p:spPr>
            <a:xfrm>
              <a:off x="1207761" y="3561989"/>
              <a:ext cx="772565" cy="1069706"/>
            </a:xfrm>
            <a:custGeom>
              <a:avLst/>
              <a:gdLst>
                <a:gd name="connsiteX0" fmla="*/ 349853 w 371475"/>
                <a:gd name="connsiteY0" fmla="*/ 312611 h 514350"/>
                <a:gd name="connsiteX1" fmla="*/ 335661 w 371475"/>
                <a:gd name="connsiteY1" fmla="*/ 274701 h 514350"/>
                <a:gd name="connsiteX2" fmla="*/ 319564 w 371475"/>
                <a:gd name="connsiteY2" fmla="*/ 240411 h 514350"/>
                <a:gd name="connsiteX3" fmla="*/ 287369 w 371475"/>
                <a:gd name="connsiteY3" fmla="*/ 186976 h 514350"/>
                <a:gd name="connsiteX4" fmla="*/ 248126 w 371475"/>
                <a:gd name="connsiteY4" fmla="*/ 137732 h 514350"/>
                <a:gd name="connsiteX5" fmla="*/ 231743 w 371475"/>
                <a:gd name="connsiteY5" fmla="*/ 120587 h 514350"/>
                <a:gd name="connsiteX6" fmla="*/ 207740 w 371475"/>
                <a:gd name="connsiteY6" fmla="*/ 98203 h 514350"/>
                <a:gd name="connsiteX7" fmla="*/ 77724 w 371475"/>
                <a:gd name="connsiteY7" fmla="*/ 16764 h 514350"/>
                <a:gd name="connsiteX8" fmla="*/ 31718 w 371475"/>
                <a:gd name="connsiteY8" fmla="*/ 0 h 514350"/>
                <a:gd name="connsiteX9" fmla="*/ 0 w 371475"/>
                <a:gd name="connsiteY9" fmla="*/ 49340 h 514350"/>
                <a:gd name="connsiteX10" fmla="*/ 175546 w 371475"/>
                <a:gd name="connsiteY10" fmla="*/ 144685 h 514350"/>
                <a:gd name="connsiteX11" fmla="*/ 215932 w 371475"/>
                <a:gd name="connsiteY11" fmla="*/ 186214 h 514350"/>
                <a:gd name="connsiteX12" fmla="*/ 255175 w 371475"/>
                <a:gd name="connsiteY12" fmla="*/ 240411 h 514350"/>
                <a:gd name="connsiteX13" fmla="*/ 287369 w 371475"/>
                <a:gd name="connsiteY13" fmla="*/ 304800 h 514350"/>
                <a:gd name="connsiteX14" fmla="*/ 317659 w 371475"/>
                <a:gd name="connsiteY14" fmla="*/ 463296 h 514350"/>
                <a:gd name="connsiteX15" fmla="*/ 317659 w 371475"/>
                <a:gd name="connsiteY15" fmla="*/ 521684 h 514350"/>
                <a:gd name="connsiteX16" fmla="*/ 373761 w 371475"/>
                <a:gd name="connsiteY16" fmla="*/ 511493 h 514350"/>
                <a:gd name="connsiteX17" fmla="*/ 373761 w 371475"/>
                <a:gd name="connsiteY17" fmla="*/ 463296 h 514350"/>
                <a:gd name="connsiteX18" fmla="*/ 349853 w 371475"/>
                <a:gd name="connsiteY18" fmla="*/ 312515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1475" h="514350">
                  <a:moveTo>
                    <a:pt x="349853" y="312611"/>
                  </a:moveTo>
                  <a:cubicBezTo>
                    <a:pt x="345758" y="299847"/>
                    <a:pt x="340995" y="287179"/>
                    <a:pt x="335661" y="274701"/>
                  </a:cubicBezTo>
                  <a:cubicBezTo>
                    <a:pt x="330708" y="263081"/>
                    <a:pt x="325374" y="251651"/>
                    <a:pt x="319564" y="240411"/>
                  </a:cubicBezTo>
                  <a:cubicBezTo>
                    <a:pt x="310039" y="221837"/>
                    <a:pt x="299180" y="204026"/>
                    <a:pt x="287369" y="186976"/>
                  </a:cubicBezTo>
                  <a:cubicBezTo>
                    <a:pt x="275463" y="169736"/>
                    <a:pt x="262319" y="153353"/>
                    <a:pt x="248126" y="137732"/>
                  </a:cubicBezTo>
                  <a:cubicBezTo>
                    <a:pt x="242792" y="131921"/>
                    <a:pt x="237363" y="126206"/>
                    <a:pt x="231743" y="120587"/>
                  </a:cubicBezTo>
                  <a:cubicBezTo>
                    <a:pt x="223933" y="112871"/>
                    <a:pt x="215932" y="105346"/>
                    <a:pt x="207740" y="98203"/>
                  </a:cubicBezTo>
                  <a:cubicBezTo>
                    <a:pt x="168974" y="64294"/>
                    <a:pt x="125349" y="36957"/>
                    <a:pt x="77724" y="16764"/>
                  </a:cubicBezTo>
                  <a:cubicBezTo>
                    <a:pt x="62579" y="10382"/>
                    <a:pt x="47244" y="4763"/>
                    <a:pt x="31718" y="0"/>
                  </a:cubicBezTo>
                  <a:cubicBezTo>
                    <a:pt x="19717" y="15335"/>
                    <a:pt x="9049" y="31909"/>
                    <a:pt x="0" y="49340"/>
                  </a:cubicBezTo>
                  <a:cubicBezTo>
                    <a:pt x="66199" y="66961"/>
                    <a:pt x="126111" y="100108"/>
                    <a:pt x="175546" y="144685"/>
                  </a:cubicBezTo>
                  <a:cubicBezTo>
                    <a:pt x="189929" y="157544"/>
                    <a:pt x="203454" y="171450"/>
                    <a:pt x="215932" y="186214"/>
                  </a:cubicBezTo>
                  <a:cubicBezTo>
                    <a:pt x="230315" y="203168"/>
                    <a:pt x="243459" y="221266"/>
                    <a:pt x="255175" y="240411"/>
                  </a:cubicBezTo>
                  <a:cubicBezTo>
                    <a:pt x="267557" y="260795"/>
                    <a:pt x="278416" y="282321"/>
                    <a:pt x="287369" y="304800"/>
                  </a:cubicBezTo>
                  <a:cubicBezTo>
                    <a:pt x="306896" y="353854"/>
                    <a:pt x="317659" y="407289"/>
                    <a:pt x="317659" y="463296"/>
                  </a:cubicBezTo>
                  <a:lnTo>
                    <a:pt x="317659" y="521684"/>
                  </a:lnTo>
                  <a:cubicBezTo>
                    <a:pt x="336899" y="519970"/>
                    <a:pt x="355664" y="516446"/>
                    <a:pt x="373761" y="511493"/>
                  </a:cubicBezTo>
                  <a:lnTo>
                    <a:pt x="373761" y="463296"/>
                  </a:lnTo>
                  <a:cubicBezTo>
                    <a:pt x="373761" y="411575"/>
                    <a:pt x="365760" y="360998"/>
                    <a:pt x="349853" y="312515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27" name="Forma Livre: Forma 14">
              <a:extLst>
                <a:ext uri="{FF2B5EF4-FFF2-40B4-BE49-F238E27FC236}">
                  <a16:creationId xmlns:a16="http://schemas.microsoft.com/office/drawing/2014/main" id="{A4E4D0CA-C0FD-42D7-9023-C7F26EAF6110}"/>
                </a:ext>
              </a:extLst>
            </p:cNvPr>
            <p:cNvSpPr/>
            <p:nvPr/>
          </p:nvSpPr>
          <p:spPr>
            <a:xfrm>
              <a:off x="1370990" y="3382317"/>
              <a:ext cx="851803" cy="1188563"/>
            </a:xfrm>
            <a:custGeom>
              <a:avLst/>
              <a:gdLst>
                <a:gd name="connsiteX0" fmla="*/ 396812 w 409575"/>
                <a:gd name="connsiteY0" fmla="*/ 412242 h 571500"/>
                <a:gd name="connsiteX1" fmla="*/ 375380 w 409575"/>
                <a:gd name="connsiteY1" fmla="*/ 341090 h 571500"/>
                <a:gd name="connsiteX2" fmla="*/ 365284 w 409575"/>
                <a:gd name="connsiteY2" fmla="*/ 315468 h 571500"/>
                <a:gd name="connsiteX3" fmla="*/ 351473 w 409575"/>
                <a:gd name="connsiteY3" fmla="*/ 285179 h 571500"/>
                <a:gd name="connsiteX4" fmla="*/ 321183 w 409575"/>
                <a:gd name="connsiteY4" fmla="*/ 230696 h 571500"/>
                <a:gd name="connsiteX5" fmla="*/ 288893 w 409575"/>
                <a:gd name="connsiteY5" fmla="*/ 184309 h 571500"/>
                <a:gd name="connsiteX6" fmla="*/ 249650 w 409575"/>
                <a:gd name="connsiteY6" fmla="*/ 138113 h 571500"/>
                <a:gd name="connsiteX7" fmla="*/ 236411 w 409575"/>
                <a:gd name="connsiteY7" fmla="*/ 124397 h 571500"/>
                <a:gd name="connsiteX8" fmla="*/ 209264 w 409575"/>
                <a:gd name="connsiteY8" fmla="*/ 98965 h 571500"/>
                <a:gd name="connsiteX9" fmla="*/ 55721 w 409575"/>
                <a:gd name="connsiteY9" fmla="*/ 0 h 571500"/>
                <a:gd name="connsiteX10" fmla="*/ 0 w 409575"/>
                <a:gd name="connsiteY10" fmla="*/ 37910 h 571500"/>
                <a:gd name="connsiteX11" fmla="*/ 168974 w 409575"/>
                <a:gd name="connsiteY11" fmla="*/ 138017 h 571500"/>
                <a:gd name="connsiteX12" fmla="*/ 209360 w 409575"/>
                <a:gd name="connsiteY12" fmla="*/ 176975 h 571500"/>
                <a:gd name="connsiteX13" fmla="*/ 248603 w 409575"/>
                <a:gd name="connsiteY13" fmla="*/ 223742 h 571500"/>
                <a:gd name="connsiteX14" fmla="*/ 280797 w 409575"/>
                <a:gd name="connsiteY14" fmla="*/ 272129 h 571500"/>
                <a:gd name="connsiteX15" fmla="*/ 311087 w 409575"/>
                <a:gd name="connsiteY15" fmla="*/ 331280 h 571500"/>
                <a:gd name="connsiteX16" fmla="*/ 334994 w 409575"/>
                <a:gd name="connsiteY16" fmla="*/ 397288 h 571500"/>
                <a:gd name="connsiteX17" fmla="*/ 356330 w 409575"/>
                <a:gd name="connsiteY17" fmla="*/ 535210 h 571500"/>
                <a:gd name="connsiteX18" fmla="*/ 356330 w 409575"/>
                <a:gd name="connsiteY18" fmla="*/ 535210 h 571500"/>
                <a:gd name="connsiteX19" fmla="*/ 356521 w 409575"/>
                <a:gd name="connsiteY19" fmla="*/ 549402 h 571500"/>
                <a:gd name="connsiteX20" fmla="*/ 356521 w 409575"/>
                <a:gd name="connsiteY20" fmla="*/ 573977 h 571500"/>
                <a:gd name="connsiteX21" fmla="*/ 412337 w 409575"/>
                <a:gd name="connsiteY21" fmla="*/ 537591 h 571500"/>
                <a:gd name="connsiteX22" fmla="*/ 412433 w 409575"/>
                <a:gd name="connsiteY22" fmla="*/ 537591 h 571500"/>
                <a:gd name="connsiteX23" fmla="*/ 412433 w 409575"/>
                <a:gd name="connsiteY23" fmla="*/ 536258 h 571500"/>
                <a:gd name="connsiteX24" fmla="*/ 396812 w 409575"/>
                <a:gd name="connsiteY24" fmla="*/ 412147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09575" h="571500">
                  <a:moveTo>
                    <a:pt x="396812" y="412242"/>
                  </a:moveTo>
                  <a:cubicBezTo>
                    <a:pt x="391192" y="388144"/>
                    <a:pt x="384048" y="364426"/>
                    <a:pt x="375380" y="341090"/>
                  </a:cubicBezTo>
                  <a:cubicBezTo>
                    <a:pt x="372237" y="332518"/>
                    <a:pt x="368903" y="323945"/>
                    <a:pt x="365284" y="315468"/>
                  </a:cubicBezTo>
                  <a:cubicBezTo>
                    <a:pt x="360998" y="305181"/>
                    <a:pt x="356330" y="295085"/>
                    <a:pt x="351473" y="285179"/>
                  </a:cubicBezTo>
                  <a:cubicBezTo>
                    <a:pt x="342329" y="266414"/>
                    <a:pt x="332232" y="248222"/>
                    <a:pt x="321183" y="230696"/>
                  </a:cubicBezTo>
                  <a:cubicBezTo>
                    <a:pt x="311277" y="214694"/>
                    <a:pt x="300419" y="199263"/>
                    <a:pt x="288893" y="184309"/>
                  </a:cubicBezTo>
                  <a:cubicBezTo>
                    <a:pt x="276797" y="168307"/>
                    <a:pt x="263652" y="152972"/>
                    <a:pt x="249650" y="138113"/>
                  </a:cubicBezTo>
                  <a:cubicBezTo>
                    <a:pt x="245364" y="133445"/>
                    <a:pt x="240887" y="128873"/>
                    <a:pt x="236411" y="124397"/>
                  </a:cubicBezTo>
                  <a:cubicBezTo>
                    <a:pt x="227648" y="115538"/>
                    <a:pt x="218504" y="107061"/>
                    <a:pt x="209264" y="98965"/>
                  </a:cubicBezTo>
                  <a:cubicBezTo>
                    <a:pt x="163354" y="58103"/>
                    <a:pt x="111919" y="24955"/>
                    <a:pt x="55721" y="0"/>
                  </a:cubicBezTo>
                  <a:cubicBezTo>
                    <a:pt x="35814" y="10668"/>
                    <a:pt x="17145" y="23432"/>
                    <a:pt x="0" y="37910"/>
                  </a:cubicBezTo>
                  <a:cubicBezTo>
                    <a:pt x="62484" y="60865"/>
                    <a:pt x="119634" y="95155"/>
                    <a:pt x="168974" y="138017"/>
                  </a:cubicBezTo>
                  <a:cubicBezTo>
                    <a:pt x="183166" y="150305"/>
                    <a:pt x="196596" y="163259"/>
                    <a:pt x="209360" y="176975"/>
                  </a:cubicBezTo>
                  <a:cubicBezTo>
                    <a:pt x="223361" y="191834"/>
                    <a:pt x="236411" y="207455"/>
                    <a:pt x="248603" y="223742"/>
                  </a:cubicBezTo>
                  <a:cubicBezTo>
                    <a:pt x="260128" y="239268"/>
                    <a:pt x="270891" y="255365"/>
                    <a:pt x="280797" y="272129"/>
                  </a:cubicBezTo>
                  <a:cubicBezTo>
                    <a:pt x="292132" y="291084"/>
                    <a:pt x="302228" y="310801"/>
                    <a:pt x="311087" y="331280"/>
                  </a:cubicBezTo>
                  <a:cubicBezTo>
                    <a:pt x="320516" y="352616"/>
                    <a:pt x="328517" y="374714"/>
                    <a:pt x="334994" y="397288"/>
                  </a:cubicBezTo>
                  <a:cubicBezTo>
                    <a:pt x="347853" y="441198"/>
                    <a:pt x="355092" y="487490"/>
                    <a:pt x="356330" y="535210"/>
                  </a:cubicBezTo>
                  <a:lnTo>
                    <a:pt x="356330" y="535210"/>
                  </a:lnTo>
                  <a:cubicBezTo>
                    <a:pt x="356426" y="539972"/>
                    <a:pt x="356521" y="544640"/>
                    <a:pt x="356521" y="549402"/>
                  </a:cubicBezTo>
                  <a:lnTo>
                    <a:pt x="356521" y="573977"/>
                  </a:lnTo>
                  <a:cubicBezTo>
                    <a:pt x="376428" y="563690"/>
                    <a:pt x="395192" y="551593"/>
                    <a:pt x="412337" y="537591"/>
                  </a:cubicBezTo>
                  <a:lnTo>
                    <a:pt x="412433" y="537591"/>
                  </a:lnTo>
                  <a:lnTo>
                    <a:pt x="412433" y="536258"/>
                  </a:lnTo>
                  <a:cubicBezTo>
                    <a:pt x="411575" y="494062"/>
                    <a:pt x="406337" y="452628"/>
                    <a:pt x="396812" y="412147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28" name="Forma Livre: Forma 15">
              <a:extLst>
                <a:ext uri="{FF2B5EF4-FFF2-40B4-BE49-F238E27FC236}">
                  <a16:creationId xmlns:a16="http://schemas.microsoft.com/office/drawing/2014/main" id="{A4178E8C-64F5-49ED-BC9D-0A1BC889BA96}"/>
                </a:ext>
              </a:extLst>
            </p:cNvPr>
            <p:cNvSpPr/>
            <p:nvPr/>
          </p:nvSpPr>
          <p:spPr>
            <a:xfrm>
              <a:off x="2111068" y="4026915"/>
              <a:ext cx="356569" cy="534853"/>
            </a:xfrm>
            <a:custGeom>
              <a:avLst/>
              <a:gdLst>
                <a:gd name="connsiteX0" fmla="*/ 40958 w 171450"/>
                <a:gd name="connsiteY0" fmla="*/ 102298 h 257175"/>
                <a:gd name="connsiteX1" fmla="*/ 476 w 171450"/>
                <a:gd name="connsiteY1" fmla="*/ 225362 h 257175"/>
                <a:gd name="connsiteX2" fmla="*/ 476 w 171450"/>
                <a:gd name="connsiteY2" fmla="*/ 225362 h 257175"/>
                <a:gd name="connsiteX3" fmla="*/ 0 w 171450"/>
                <a:gd name="connsiteY3" fmla="*/ 239840 h 257175"/>
                <a:gd name="connsiteX4" fmla="*/ 0 w 171450"/>
                <a:gd name="connsiteY4" fmla="*/ 264414 h 257175"/>
                <a:gd name="connsiteX5" fmla="*/ 667 w 171450"/>
                <a:gd name="connsiteY5" fmla="*/ 264128 h 257175"/>
                <a:gd name="connsiteX6" fmla="*/ 56483 w 171450"/>
                <a:gd name="connsiteY6" fmla="*/ 227743 h 257175"/>
                <a:gd name="connsiteX7" fmla="*/ 56483 w 171450"/>
                <a:gd name="connsiteY7" fmla="*/ 226409 h 257175"/>
                <a:gd name="connsiteX8" fmla="*/ 113252 w 171450"/>
                <a:gd name="connsiteY8" fmla="*/ 101822 h 257175"/>
                <a:gd name="connsiteX9" fmla="*/ 164592 w 171450"/>
                <a:gd name="connsiteY9" fmla="*/ 64865 h 257175"/>
                <a:gd name="connsiteX10" fmla="*/ 176117 w 171450"/>
                <a:gd name="connsiteY10" fmla="*/ 0 h 257175"/>
                <a:gd name="connsiteX11" fmla="*/ 40958 w 171450"/>
                <a:gd name="connsiteY11" fmla="*/ 102298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1450" h="257175">
                  <a:moveTo>
                    <a:pt x="40958" y="102298"/>
                  </a:moveTo>
                  <a:cubicBezTo>
                    <a:pt x="17526" y="138017"/>
                    <a:pt x="2953" y="180118"/>
                    <a:pt x="476" y="225362"/>
                  </a:cubicBezTo>
                  <a:lnTo>
                    <a:pt x="476" y="225362"/>
                  </a:lnTo>
                  <a:cubicBezTo>
                    <a:pt x="191" y="230219"/>
                    <a:pt x="0" y="234982"/>
                    <a:pt x="0" y="239840"/>
                  </a:cubicBezTo>
                  <a:lnTo>
                    <a:pt x="0" y="264414"/>
                  </a:lnTo>
                  <a:lnTo>
                    <a:pt x="667" y="264128"/>
                  </a:lnTo>
                  <a:cubicBezTo>
                    <a:pt x="20574" y="253841"/>
                    <a:pt x="39338" y="241744"/>
                    <a:pt x="56483" y="227743"/>
                  </a:cubicBezTo>
                  <a:lnTo>
                    <a:pt x="56483" y="226409"/>
                  </a:lnTo>
                  <a:cubicBezTo>
                    <a:pt x="59722" y="179356"/>
                    <a:pt x="79534" y="135541"/>
                    <a:pt x="113252" y="101822"/>
                  </a:cubicBezTo>
                  <a:cubicBezTo>
                    <a:pt x="128492" y="86582"/>
                    <a:pt x="145828" y="74104"/>
                    <a:pt x="164592" y="64865"/>
                  </a:cubicBezTo>
                  <a:cubicBezTo>
                    <a:pt x="170498" y="44005"/>
                    <a:pt x="174498" y="22289"/>
                    <a:pt x="176117" y="0"/>
                  </a:cubicBezTo>
                  <a:cubicBezTo>
                    <a:pt x="120110" y="17526"/>
                    <a:pt x="72485" y="54197"/>
                    <a:pt x="40958" y="102298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29" name="Forma Livre: Forma 16">
              <a:extLst>
                <a:ext uri="{FF2B5EF4-FFF2-40B4-BE49-F238E27FC236}">
                  <a16:creationId xmlns:a16="http://schemas.microsoft.com/office/drawing/2014/main" id="{AB5FCE3F-0855-4D1A-969B-79201C49DB00}"/>
                </a:ext>
              </a:extLst>
            </p:cNvPr>
            <p:cNvSpPr/>
            <p:nvPr/>
          </p:nvSpPr>
          <p:spPr>
            <a:xfrm>
              <a:off x="1868601" y="3782269"/>
              <a:ext cx="594281" cy="851803"/>
            </a:xfrm>
            <a:custGeom>
              <a:avLst/>
              <a:gdLst>
                <a:gd name="connsiteX0" fmla="*/ 280035 w 285750"/>
                <a:gd name="connsiteY0" fmla="*/ 95 h 409575"/>
                <a:gd name="connsiteX1" fmla="*/ 112300 w 285750"/>
                <a:gd name="connsiteY1" fmla="*/ 92774 h 409575"/>
                <a:gd name="connsiteX2" fmla="*/ 71819 w 285750"/>
                <a:gd name="connsiteY2" fmla="*/ 138970 h 409575"/>
                <a:gd name="connsiteX3" fmla="*/ 32195 w 285750"/>
                <a:gd name="connsiteY3" fmla="*/ 206692 h 409575"/>
                <a:gd name="connsiteX4" fmla="*/ 0 w 285750"/>
                <a:gd name="connsiteY4" fmla="*/ 357378 h 409575"/>
                <a:gd name="connsiteX5" fmla="*/ 0 w 285750"/>
                <a:gd name="connsiteY5" fmla="*/ 415766 h 409575"/>
                <a:gd name="connsiteX6" fmla="*/ 56102 w 285750"/>
                <a:gd name="connsiteY6" fmla="*/ 405479 h 409575"/>
                <a:gd name="connsiteX7" fmla="*/ 56102 w 285750"/>
                <a:gd name="connsiteY7" fmla="*/ 357283 h 409575"/>
                <a:gd name="connsiteX8" fmla="*/ 80581 w 285750"/>
                <a:gd name="connsiteY8" fmla="*/ 235934 h 409575"/>
                <a:gd name="connsiteX9" fmla="*/ 95726 w 285750"/>
                <a:gd name="connsiteY9" fmla="*/ 204978 h 409575"/>
                <a:gd name="connsiteX10" fmla="*/ 136208 w 285750"/>
                <a:gd name="connsiteY10" fmla="*/ 148590 h 409575"/>
                <a:gd name="connsiteX11" fmla="*/ 147352 w 285750"/>
                <a:gd name="connsiteY11" fmla="*/ 136874 h 409575"/>
                <a:gd name="connsiteX12" fmla="*/ 246507 w 285750"/>
                <a:gd name="connsiteY12" fmla="*/ 70009 h 409575"/>
                <a:gd name="connsiteX13" fmla="*/ 291370 w 285750"/>
                <a:gd name="connsiteY13" fmla="*/ 54959 h 409575"/>
                <a:gd name="connsiteX14" fmla="*/ 280035 w 285750"/>
                <a:gd name="connsiteY14" fmla="*/ 0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5750" h="409575">
                  <a:moveTo>
                    <a:pt x="280035" y="95"/>
                  </a:moveTo>
                  <a:cubicBezTo>
                    <a:pt x="215837" y="15811"/>
                    <a:pt x="158305" y="48387"/>
                    <a:pt x="112300" y="92774"/>
                  </a:cubicBezTo>
                  <a:cubicBezTo>
                    <a:pt x="97536" y="106966"/>
                    <a:pt x="84011" y="122491"/>
                    <a:pt x="71819" y="138970"/>
                  </a:cubicBezTo>
                  <a:cubicBezTo>
                    <a:pt x="56293" y="159925"/>
                    <a:pt x="42958" y="182594"/>
                    <a:pt x="32195" y="206692"/>
                  </a:cubicBezTo>
                  <a:cubicBezTo>
                    <a:pt x="11525" y="252698"/>
                    <a:pt x="0" y="303752"/>
                    <a:pt x="0" y="357378"/>
                  </a:cubicBezTo>
                  <a:lnTo>
                    <a:pt x="0" y="415766"/>
                  </a:lnTo>
                  <a:cubicBezTo>
                    <a:pt x="19241" y="414052"/>
                    <a:pt x="38005" y="410528"/>
                    <a:pt x="56102" y="405479"/>
                  </a:cubicBezTo>
                  <a:lnTo>
                    <a:pt x="56102" y="357283"/>
                  </a:lnTo>
                  <a:cubicBezTo>
                    <a:pt x="56102" y="315182"/>
                    <a:pt x="64294" y="274320"/>
                    <a:pt x="80581" y="235934"/>
                  </a:cubicBezTo>
                  <a:cubicBezTo>
                    <a:pt x="85058" y="225266"/>
                    <a:pt x="90202" y="214884"/>
                    <a:pt x="95726" y="204978"/>
                  </a:cubicBezTo>
                  <a:cubicBezTo>
                    <a:pt x="107061" y="184785"/>
                    <a:pt x="120587" y="165926"/>
                    <a:pt x="136208" y="148590"/>
                  </a:cubicBezTo>
                  <a:cubicBezTo>
                    <a:pt x="139827" y="144589"/>
                    <a:pt x="143542" y="140684"/>
                    <a:pt x="147352" y="136874"/>
                  </a:cubicBezTo>
                  <a:cubicBezTo>
                    <a:pt x="176022" y="108204"/>
                    <a:pt x="209360" y="85725"/>
                    <a:pt x="246507" y="70009"/>
                  </a:cubicBezTo>
                  <a:cubicBezTo>
                    <a:pt x="261175" y="63817"/>
                    <a:pt x="276130" y="58769"/>
                    <a:pt x="291370" y="54959"/>
                  </a:cubicBezTo>
                  <a:cubicBezTo>
                    <a:pt x="289179" y="36100"/>
                    <a:pt x="285369" y="17716"/>
                    <a:pt x="280035" y="0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30" name="Forma Livre: Forma 17">
              <a:extLst>
                <a:ext uri="{FF2B5EF4-FFF2-40B4-BE49-F238E27FC236}">
                  <a16:creationId xmlns:a16="http://schemas.microsoft.com/office/drawing/2014/main" id="{D4E0F123-7818-43F2-BA6B-24FD7C84057C}"/>
                </a:ext>
              </a:extLst>
            </p:cNvPr>
            <p:cNvSpPr/>
            <p:nvPr/>
          </p:nvSpPr>
          <p:spPr>
            <a:xfrm>
              <a:off x="1625540" y="3561989"/>
              <a:ext cx="772565" cy="1069706"/>
            </a:xfrm>
            <a:custGeom>
              <a:avLst/>
              <a:gdLst>
                <a:gd name="connsiteX0" fmla="*/ 342043 w 371475"/>
                <a:gd name="connsiteY0" fmla="*/ 95 h 514350"/>
                <a:gd name="connsiteX1" fmla="*/ 295942 w 371475"/>
                <a:gd name="connsiteY1" fmla="*/ 16859 h 514350"/>
                <a:gd name="connsiteX2" fmla="*/ 166497 w 371475"/>
                <a:gd name="connsiteY2" fmla="*/ 97822 h 514350"/>
                <a:gd name="connsiteX3" fmla="*/ 142018 w 371475"/>
                <a:gd name="connsiteY3" fmla="*/ 120682 h 514350"/>
                <a:gd name="connsiteX4" fmla="*/ 126111 w 371475"/>
                <a:gd name="connsiteY4" fmla="*/ 137351 h 514350"/>
                <a:gd name="connsiteX5" fmla="*/ 86487 w 371475"/>
                <a:gd name="connsiteY5" fmla="*/ 187071 h 514350"/>
                <a:gd name="connsiteX6" fmla="*/ 54293 w 371475"/>
                <a:gd name="connsiteY6" fmla="*/ 240411 h 514350"/>
                <a:gd name="connsiteX7" fmla="*/ 38100 w 371475"/>
                <a:gd name="connsiteY7" fmla="*/ 274701 h 514350"/>
                <a:gd name="connsiteX8" fmla="*/ 23908 w 371475"/>
                <a:gd name="connsiteY8" fmla="*/ 312515 h 514350"/>
                <a:gd name="connsiteX9" fmla="*/ 0 w 371475"/>
                <a:gd name="connsiteY9" fmla="*/ 463296 h 514350"/>
                <a:gd name="connsiteX10" fmla="*/ 0 w 371475"/>
                <a:gd name="connsiteY10" fmla="*/ 511493 h 514350"/>
                <a:gd name="connsiteX11" fmla="*/ 56102 w 371475"/>
                <a:gd name="connsiteY11" fmla="*/ 521684 h 514350"/>
                <a:gd name="connsiteX12" fmla="*/ 56102 w 371475"/>
                <a:gd name="connsiteY12" fmla="*/ 463296 h 514350"/>
                <a:gd name="connsiteX13" fmla="*/ 86392 w 371475"/>
                <a:gd name="connsiteY13" fmla="*/ 304800 h 514350"/>
                <a:gd name="connsiteX14" fmla="*/ 118586 w 371475"/>
                <a:gd name="connsiteY14" fmla="*/ 240411 h 514350"/>
                <a:gd name="connsiteX15" fmla="*/ 158210 w 371475"/>
                <a:gd name="connsiteY15" fmla="*/ 185738 h 514350"/>
                <a:gd name="connsiteX16" fmla="*/ 198692 w 371475"/>
                <a:gd name="connsiteY16" fmla="*/ 144209 h 514350"/>
                <a:gd name="connsiteX17" fmla="*/ 373666 w 371475"/>
                <a:gd name="connsiteY17" fmla="*/ 49340 h 514350"/>
                <a:gd name="connsiteX18" fmla="*/ 341948 w 371475"/>
                <a:gd name="connsiteY18" fmla="*/ 0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1475" h="514350">
                  <a:moveTo>
                    <a:pt x="342043" y="95"/>
                  </a:moveTo>
                  <a:cubicBezTo>
                    <a:pt x="326422" y="4858"/>
                    <a:pt x="311087" y="10478"/>
                    <a:pt x="295942" y="16859"/>
                  </a:cubicBezTo>
                  <a:cubicBezTo>
                    <a:pt x="248507" y="36862"/>
                    <a:pt x="205073" y="64103"/>
                    <a:pt x="166497" y="97822"/>
                  </a:cubicBezTo>
                  <a:cubicBezTo>
                    <a:pt x="158115" y="105061"/>
                    <a:pt x="149924" y="112776"/>
                    <a:pt x="142018" y="120682"/>
                  </a:cubicBezTo>
                  <a:cubicBezTo>
                    <a:pt x="136589" y="126111"/>
                    <a:pt x="131254" y="131731"/>
                    <a:pt x="126111" y="137351"/>
                  </a:cubicBezTo>
                  <a:cubicBezTo>
                    <a:pt x="111728" y="153067"/>
                    <a:pt x="98489" y="169640"/>
                    <a:pt x="86487" y="187071"/>
                  </a:cubicBezTo>
                  <a:cubicBezTo>
                    <a:pt x="74581" y="204121"/>
                    <a:pt x="63818" y="221933"/>
                    <a:pt x="54293" y="240411"/>
                  </a:cubicBezTo>
                  <a:cubicBezTo>
                    <a:pt x="48482" y="251555"/>
                    <a:pt x="43053" y="262985"/>
                    <a:pt x="38100" y="274701"/>
                  </a:cubicBezTo>
                  <a:cubicBezTo>
                    <a:pt x="32861" y="287179"/>
                    <a:pt x="28099" y="299752"/>
                    <a:pt x="23908" y="312515"/>
                  </a:cubicBezTo>
                  <a:cubicBezTo>
                    <a:pt x="8001" y="360998"/>
                    <a:pt x="0" y="411575"/>
                    <a:pt x="0" y="463296"/>
                  </a:cubicBezTo>
                  <a:lnTo>
                    <a:pt x="0" y="511493"/>
                  </a:lnTo>
                  <a:cubicBezTo>
                    <a:pt x="18193" y="516446"/>
                    <a:pt x="36862" y="519970"/>
                    <a:pt x="56102" y="521684"/>
                  </a:cubicBezTo>
                  <a:lnTo>
                    <a:pt x="56102" y="463296"/>
                  </a:lnTo>
                  <a:cubicBezTo>
                    <a:pt x="56102" y="407289"/>
                    <a:pt x="66866" y="353854"/>
                    <a:pt x="86392" y="304800"/>
                  </a:cubicBezTo>
                  <a:cubicBezTo>
                    <a:pt x="95345" y="282321"/>
                    <a:pt x="106108" y="260795"/>
                    <a:pt x="118586" y="240411"/>
                  </a:cubicBezTo>
                  <a:cubicBezTo>
                    <a:pt x="130397" y="221075"/>
                    <a:pt x="143637" y="202883"/>
                    <a:pt x="158210" y="185738"/>
                  </a:cubicBezTo>
                  <a:cubicBezTo>
                    <a:pt x="170688" y="170974"/>
                    <a:pt x="184309" y="157067"/>
                    <a:pt x="198692" y="144209"/>
                  </a:cubicBezTo>
                  <a:cubicBezTo>
                    <a:pt x="248031" y="99917"/>
                    <a:pt x="307753" y="66961"/>
                    <a:pt x="373666" y="49340"/>
                  </a:cubicBezTo>
                  <a:cubicBezTo>
                    <a:pt x="364617" y="31909"/>
                    <a:pt x="353949" y="15430"/>
                    <a:pt x="341948" y="0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31" name="Forma Livre: Forma 18">
              <a:extLst>
                <a:ext uri="{FF2B5EF4-FFF2-40B4-BE49-F238E27FC236}">
                  <a16:creationId xmlns:a16="http://schemas.microsoft.com/office/drawing/2014/main" id="{B7CE70E4-08C4-4993-89BD-FF89AA03A18A}"/>
                </a:ext>
              </a:extLst>
            </p:cNvPr>
            <p:cNvSpPr/>
            <p:nvPr/>
          </p:nvSpPr>
          <p:spPr>
            <a:xfrm>
              <a:off x="1383271" y="3382912"/>
              <a:ext cx="851803" cy="1188563"/>
            </a:xfrm>
            <a:custGeom>
              <a:avLst/>
              <a:gdLst>
                <a:gd name="connsiteX0" fmla="*/ 356711 w 409575"/>
                <a:gd name="connsiteY0" fmla="*/ 0 h 571500"/>
                <a:gd name="connsiteX1" fmla="*/ 203454 w 409575"/>
                <a:gd name="connsiteY1" fmla="*/ 98584 h 571500"/>
                <a:gd name="connsiteX2" fmla="*/ 176022 w 409575"/>
                <a:gd name="connsiteY2" fmla="*/ 124301 h 571500"/>
                <a:gd name="connsiteX3" fmla="*/ 163068 w 409575"/>
                <a:gd name="connsiteY3" fmla="*/ 137732 h 571500"/>
                <a:gd name="connsiteX4" fmla="*/ 123444 w 409575"/>
                <a:gd name="connsiteY4" fmla="*/ 184309 h 571500"/>
                <a:gd name="connsiteX5" fmla="*/ 91250 w 409575"/>
                <a:gd name="connsiteY5" fmla="*/ 230791 h 571500"/>
                <a:gd name="connsiteX6" fmla="*/ 60960 w 409575"/>
                <a:gd name="connsiteY6" fmla="*/ 285274 h 571500"/>
                <a:gd name="connsiteX7" fmla="*/ 47244 w 409575"/>
                <a:gd name="connsiteY7" fmla="*/ 315373 h 571500"/>
                <a:gd name="connsiteX8" fmla="*/ 37052 w 409575"/>
                <a:gd name="connsiteY8" fmla="*/ 341281 h 571500"/>
                <a:gd name="connsiteX9" fmla="*/ 15621 w 409575"/>
                <a:gd name="connsiteY9" fmla="*/ 412528 h 571500"/>
                <a:gd name="connsiteX10" fmla="*/ 0 w 409575"/>
                <a:gd name="connsiteY10" fmla="*/ 537591 h 571500"/>
                <a:gd name="connsiteX11" fmla="*/ 0 w 409575"/>
                <a:gd name="connsiteY11" fmla="*/ 537591 h 571500"/>
                <a:gd name="connsiteX12" fmla="*/ 56198 w 409575"/>
                <a:gd name="connsiteY12" fmla="*/ 574072 h 571500"/>
                <a:gd name="connsiteX13" fmla="*/ 56198 w 409575"/>
                <a:gd name="connsiteY13" fmla="*/ 549497 h 571500"/>
                <a:gd name="connsiteX14" fmla="*/ 77534 w 409575"/>
                <a:gd name="connsiteY14" fmla="*/ 397955 h 571500"/>
                <a:gd name="connsiteX15" fmla="*/ 101537 w 409575"/>
                <a:gd name="connsiteY15" fmla="*/ 331661 h 571500"/>
                <a:gd name="connsiteX16" fmla="*/ 131826 w 409575"/>
                <a:gd name="connsiteY16" fmla="*/ 272415 h 571500"/>
                <a:gd name="connsiteX17" fmla="*/ 164021 w 409575"/>
                <a:gd name="connsiteY17" fmla="*/ 224028 h 571500"/>
                <a:gd name="connsiteX18" fmla="*/ 203645 w 409575"/>
                <a:gd name="connsiteY18" fmla="*/ 176784 h 571500"/>
                <a:gd name="connsiteX19" fmla="*/ 244031 w 409575"/>
                <a:gd name="connsiteY19" fmla="*/ 137827 h 571500"/>
                <a:gd name="connsiteX20" fmla="*/ 412433 w 409575"/>
                <a:gd name="connsiteY20" fmla="*/ 38005 h 571500"/>
                <a:gd name="connsiteX21" fmla="*/ 356902 w 409575"/>
                <a:gd name="connsiteY21" fmla="*/ 0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09575" h="571500">
                  <a:moveTo>
                    <a:pt x="356711" y="0"/>
                  </a:moveTo>
                  <a:cubicBezTo>
                    <a:pt x="300704" y="24860"/>
                    <a:pt x="249365" y="57912"/>
                    <a:pt x="203454" y="98584"/>
                  </a:cubicBezTo>
                  <a:cubicBezTo>
                    <a:pt x="194120" y="106775"/>
                    <a:pt x="184880" y="115443"/>
                    <a:pt x="176022" y="124301"/>
                  </a:cubicBezTo>
                  <a:cubicBezTo>
                    <a:pt x="171641" y="128683"/>
                    <a:pt x="167259" y="133160"/>
                    <a:pt x="163068" y="137732"/>
                  </a:cubicBezTo>
                  <a:cubicBezTo>
                    <a:pt x="148971" y="152686"/>
                    <a:pt x="135731" y="168212"/>
                    <a:pt x="123444" y="184309"/>
                  </a:cubicBezTo>
                  <a:cubicBezTo>
                    <a:pt x="111919" y="199263"/>
                    <a:pt x="101156" y="214789"/>
                    <a:pt x="91250" y="230791"/>
                  </a:cubicBezTo>
                  <a:cubicBezTo>
                    <a:pt x="80201" y="248412"/>
                    <a:pt x="70104" y="266510"/>
                    <a:pt x="60960" y="285274"/>
                  </a:cubicBezTo>
                  <a:cubicBezTo>
                    <a:pt x="56102" y="295180"/>
                    <a:pt x="51530" y="305181"/>
                    <a:pt x="47244" y="315373"/>
                  </a:cubicBezTo>
                  <a:cubicBezTo>
                    <a:pt x="43625" y="323945"/>
                    <a:pt x="40196" y="332613"/>
                    <a:pt x="37052" y="341281"/>
                  </a:cubicBezTo>
                  <a:cubicBezTo>
                    <a:pt x="28385" y="364617"/>
                    <a:pt x="21241" y="388430"/>
                    <a:pt x="15621" y="412528"/>
                  </a:cubicBezTo>
                  <a:cubicBezTo>
                    <a:pt x="6001" y="453295"/>
                    <a:pt x="762" y="495014"/>
                    <a:pt x="0" y="537591"/>
                  </a:cubicBezTo>
                  <a:lnTo>
                    <a:pt x="0" y="537591"/>
                  </a:lnTo>
                  <a:cubicBezTo>
                    <a:pt x="17336" y="551593"/>
                    <a:pt x="36195" y="563880"/>
                    <a:pt x="56198" y="574072"/>
                  </a:cubicBezTo>
                  <a:lnTo>
                    <a:pt x="56198" y="549497"/>
                  </a:lnTo>
                  <a:cubicBezTo>
                    <a:pt x="56198" y="496919"/>
                    <a:pt x="63627" y="446056"/>
                    <a:pt x="77534" y="397955"/>
                  </a:cubicBezTo>
                  <a:cubicBezTo>
                    <a:pt x="84106" y="375190"/>
                    <a:pt x="92107" y="353092"/>
                    <a:pt x="101537" y="331661"/>
                  </a:cubicBezTo>
                  <a:cubicBezTo>
                    <a:pt x="110395" y="311182"/>
                    <a:pt x="120587" y="291465"/>
                    <a:pt x="131826" y="272415"/>
                  </a:cubicBezTo>
                  <a:cubicBezTo>
                    <a:pt x="141732" y="255651"/>
                    <a:pt x="152495" y="239554"/>
                    <a:pt x="164021" y="224028"/>
                  </a:cubicBezTo>
                  <a:cubicBezTo>
                    <a:pt x="176308" y="207550"/>
                    <a:pt x="189547" y="191834"/>
                    <a:pt x="203645" y="176784"/>
                  </a:cubicBezTo>
                  <a:cubicBezTo>
                    <a:pt x="216313" y="163163"/>
                    <a:pt x="229838" y="150114"/>
                    <a:pt x="244031" y="137827"/>
                  </a:cubicBezTo>
                  <a:cubicBezTo>
                    <a:pt x="293275" y="95060"/>
                    <a:pt x="350139" y="61055"/>
                    <a:pt x="412433" y="38005"/>
                  </a:cubicBezTo>
                  <a:cubicBezTo>
                    <a:pt x="395383" y="23527"/>
                    <a:pt x="376714" y="10763"/>
                    <a:pt x="356902" y="0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32" name="Forma Livre: Forma 19">
              <a:extLst>
                <a:ext uri="{FF2B5EF4-FFF2-40B4-BE49-F238E27FC236}">
                  <a16:creationId xmlns:a16="http://schemas.microsoft.com/office/drawing/2014/main" id="{4AD69D82-7D96-4571-ACAC-C7F005E67F37}"/>
                </a:ext>
              </a:extLst>
            </p:cNvPr>
            <p:cNvSpPr/>
            <p:nvPr/>
          </p:nvSpPr>
          <p:spPr>
            <a:xfrm>
              <a:off x="2725553" y="3729972"/>
              <a:ext cx="1129134" cy="19809"/>
            </a:xfrm>
            <a:custGeom>
              <a:avLst/>
              <a:gdLst>
                <a:gd name="connsiteX0" fmla="*/ 7144 w 542925"/>
                <a:gd name="connsiteY0" fmla="*/ 7144 h 9525"/>
                <a:gd name="connsiteX1" fmla="*/ 542258 w 5429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2925" h="9525">
                  <a:moveTo>
                    <a:pt x="7144" y="7144"/>
                  </a:moveTo>
                  <a:lnTo>
                    <a:pt x="542258" y="7144"/>
                  </a:lnTo>
                </a:path>
              </a:pathLst>
            </a:custGeom>
            <a:solidFill>
              <a:srgbClr val="002613"/>
            </a:solidFill>
            <a:ln w="9525" cap="flat">
              <a:solidFill>
                <a:srgbClr val="002613"/>
              </a:solidFill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33" name="Forma Livre: Forma 20">
              <a:extLst>
                <a:ext uri="{FF2B5EF4-FFF2-40B4-BE49-F238E27FC236}">
                  <a16:creationId xmlns:a16="http://schemas.microsoft.com/office/drawing/2014/main" id="{3F7F3E42-C186-452A-BB14-E89F0FE404E7}"/>
                </a:ext>
              </a:extLst>
            </p:cNvPr>
            <p:cNvSpPr/>
            <p:nvPr/>
          </p:nvSpPr>
          <p:spPr>
            <a:xfrm>
              <a:off x="2725553" y="4066929"/>
              <a:ext cx="1129134" cy="19809"/>
            </a:xfrm>
            <a:custGeom>
              <a:avLst/>
              <a:gdLst>
                <a:gd name="connsiteX0" fmla="*/ 7144 w 542925"/>
                <a:gd name="connsiteY0" fmla="*/ 7144 h 9525"/>
                <a:gd name="connsiteX1" fmla="*/ 542258 w 5429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2925" h="9525">
                  <a:moveTo>
                    <a:pt x="7144" y="7144"/>
                  </a:moveTo>
                  <a:lnTo>
                    <a:pt x="542258" y="7144"/>
                  </a:lnTo>
                </a:path>
              </a:pathLst>
            </a:custGeom>
            <a:solidFill>
              <a:srgbClr val="002613"/>
            </a:solidFill>
            <a:ln w="9525" cap="flat">
              <a:solidFill>
                <a:srgbClr val="002613"/>
              </a:solidFill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34" name="Forma Livre: Forma 21">
              <a:extLst>
                <a:ext uri="{FF2B5EF4-FFF2-40B4-BE49-F238E27FC236}">
                  <a16:creationId xmlns:a16="http://schemas.microsoft.com/office/drawing/2014/main" id="{62E00D81-3185-4863-8DC1-2EF6D561EB72}"/>
                </a:ext>
              </a:extLst>
            </p:cNvPr>
            <p:cNvSpPr/>
            <p:nvPr/>
          </p:nvSpPr>
          <p:spPr>
            <a:xfrm>
              <a:off x="3648275" y="3789795"/>
              <a:ext cx="178284" cy="237713"/>
            </a:xfrm>
            <a:custGeom>
              <a:avLst/>
              <a:gdLst>
                <a:gd name="connsiteX0" fmla="*/ 64294 w 85725"/>
                <a:gd name="connsiteY0" fmla="*/ 66484 h 114300"/>
                <a:gd name="connsiteX1" fmla="*/ 83915 w 85725"/>
                <a:gd name="connsiteY1" fmla="*/ 33052 h 114300"/>
                <a:gd name="connsiteX2" fmla="*/ 47149 w 85725"/>
                <a:gd name="connsiteY2" fmla="*/ 0 h 114300"/>
                <a:gd name="connsiteX3" fmla="*/ 0 w 85725"/>
                <a:gd name="connsiteY3" fmla="*/ 0 h 114300"/>
                <a:gd name="connsiteX4" fmla="*/ 0 w 85725"/>
                <a:gd name="connsiteY4" fmla="*/ 117062 h 114300"/>
                <a:gd name="connsiteX5" fmla="*/ 24479 w 85725"/>
                <a:gd name="connsiteY5" fmla="*/ 117062 h 114300"/>
                <a:gd name="connsiteX6" fmla="*/ 24479 w 85725"/>
                <a:gd name="connsiteY6" fmla="*/ 81725 h 114300"/>
                <a:gd name="connsiteX7" fmla="*/ 42577 w 85725"/>
                <a:gd name="connsiteY7" fmla="*/ 76867 h 114300"/>
                <a:gd name="connsiteX8" fmla="*/ 63627 w 85725"/>
                <a:gd name="connsiteY8" fmla="*/ 117157 h 114300"/>
                <a:gd name="connsiteX9" fmla="*/ 91250 w 85725"/>
                <a:gd name="connsiteY9" fmla="*/ 117157 h 114300"/>
                <a:gd name="connsiteX10" fmla="*/ 64199 w 85725"/>
                <a:gd name="connsiteY10" fmla="*/ 66580 h 114300"/>
                <a:gd name="connsiteX11" fmla="*/ 24575 w 85725"/>
                <a:gd name="connsiteY11" fmla="*/ 24575 h 114300"/>
                <a:gd name="connsiteX12" fmla="*/ 43053 w 85725"/>
                <a:gd name="connsiteY12" fmla="*/ 24575 h 114300"/>
                <a:gd name="connsiteX13" fmla="*/ 58769 w 85725"/>
                <a:gd name="connsiteY13" fmla="*/ 36290 h 114300"/>
                <a:gd name="connsiteX14" fmla="*/ 24575 w 85725"/>
                <a:gd name="connsiteY14" fmla="*/ 58103 h 114300"/>
                <a:gd name="connsiteX15" fmla="*/ 24575 w 85725"/>
                <a:gd name="connsiteY15" fmla="*/ 24575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5725" h="114300">
                  <a:moveTo>
                    <a:pt x="64294" y="66484"/>
                  </a:moveTo>
                  <a:cubicBezTo>
                    <a:pt x="76009" y="58674"/>
                    <a:pt x="83915" y="47911"/>
                    <a:pt x="83915" y="33052"/>
                  </a:cubicBezTo>
                  <a:cubicBezTo>
                    <a:pt x="83915" y="13335"/>
                    <a:pt x="68390" y="0"/>
                    <a:pt x="47149" y="0"/>
                  </a:cubicBezTo>
                  <a:lnTo>
                    <a:pt x="0" y="0"/>
                  </a:lnTo>
                  <a:lnTo>
                    <a:pt x="0" y="117062"/>
                  </a:lnTo>
                  <a:cubicBezTo>
                    <a:pt x="9525" y="117539"/>
                    <a:pt x="16954" y="117634"/>
                    <a:pt x="24479" y="117062"/>
                  </a:cubicBezTo>
                  <a:lnTo>
                    <a:pt x="24479" y="81725"/>
                  </a:lnTo>
                  <a:cubicBezTo>
                    <a:pt x="30575" y="80391"/>
                    <a:pt x="36671" y="78772"/>
                    <a:pt x="42577" y="76867"/>
                  </a:cubicBezTo>
                  <a:cubicBezTo>
                    <a:pt x="50768" y="90488"/>
                    <a:pt x="57436" y="103061"/>
                    <a:pt x="63627" y="117157"/>
                  </a:cubicBezTo>
                  <a:cubicBezTo>
                    <a:pt x="71628" y="117634"/>
                    <a:pt x="83820" y="117729"/>
                    <a:pt x="91250" y="117157"/>
                  </a:cubicBezTo>
                  <a:cubicBezTo>
                    <a:pt x="83153" y="99346"/>
                    <a:pt x="73628" y="81725"/>
                    <a:pt x="64199" y="66580"/>
                  </a:cubicBezTo>
                  <a:moveTo>
                    <a:pt x="24575" y="24575"/>
                  </a:moveTo>
                  <a:lnTo>
                    <a:pt x="43053" y="24575"/>
                  </a:lnTo>
                  <a:cubicBezTo>
                    <a:pt x="54769" y="24575"/>
                    <a:pt x="59722" y="27908"/>
                    <a:pt x="58769" y="36290"/>
                  </a:cubicBezTo>
                  <a:cubicBezTo>
                    <a:pt x="57531" y="48101"/>
                    <a:pt x="38576" y="54864"/>
                    <a:pt x="24575" y="58103"/>
                  </a:cubicBezTo>
                  <a:lnTo>
                    <a:pt x="24575" y="24575"/>
                  </a:lnTo>
                  <a:close/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35" name="Forma Livre: Forma 22">
              <a:extLst>
                <a:ext uri="{FF2B5EF4-FFF2-40B4-BE49-F238E27FC236}">
                  <a16:creationId xmlns:a16="http://schemas.microsoft.com/office/drawing/2014/main" id="{AEED8037-1F03-4396-920F-BDF41C11F11A}"/>
                </a:ext>
              </a:extLst>
            </p:cNvPr>
            <p:cNvSpPr/>
            <p:nvPr/>
          </p:nvSpPr>
          <p:spPr>
            <a:xfrm>
              <a:off x="3394120" y="3787766"/>
              <a:ext cx="217903" cy="237713"/>
            </a:xfrm>
            <a:custGeom>
              <a:avLst/>
              <a:gdLst>
                <a:gd name="connsiteX0" fmla="*/ 69532 w 104775"/>
                <a:gd name="connsiteY0" fmla="*/ 500 h 114300"/>
                <a:gd name="connsiteX1" fmla="*/ 43910 w 104775"/>
                <a:gd name="connsiteY1" fmla="*/ 500 h 114300"/>
                <a:gd name="connsiteX2" fmla="*/ 0 w 104775"/>
                <a:gd name="connsiteY2" fmla="*/ 117943 h 114300"/>
                <a:gd name="connsiteX3" fmla="*/ 26479 w 104775"/>
                <a:gd name="connsiteY3" fmla="*/ 117943 h 114300"/>
                <a:gd name="connsiteX4" fmla="*/ 33052 w 104775"/>
                <a:gd name="connsiteY4" fmla="*/ 99941 h 114300"/>
                <a:gd name="connsiteX5" fmla="*/ 81058 w 104775"/>
                <a:gd name="connsiteY5" fmla="*/ 99941 h 114300"/>
                <a:gd name="connsiteX6" fmla="*/ 87820 w 104775"/>
                <a:gd name="connsiteY6" fmla="*/ 118134 h 114300"/>
                <a:gd name="connsiteX7" fmla="*/ 114109 w 104775"/>
                <a:gd name="connsiteY7" fmla="*/ 118039 h 114300"/>
                <a:gd name="connsiteX8" fmla="*/ 69532 w 104775"/>
                <a:gd name="connsiteY8" fmla="*/ 595 h 114300"/>
                <a:gd name="connsiteX9" fmla="*/ 42196 w 104775"/>
                <a:gd name="connsiteY9" fmla="*/ 75081 h 114300"/>
                <a:gd name="connsiteX10" fmla="*/ 56959 w 104775"/>
                <a:gd name="connsiteY10" fmla="*/ 34695 h 114300"/>
                <a:gd name="connsiteX11" fmla="*/ 71914 w 104775"/>
                <a:gd name="connsiteY11" fmla="*/ 75081 h 114300"/>
                <a:gd name="connsiteX12" fmla="*/ 42196 w 104775"/>
                <a:gd name="connsiteY12" fmla="*/ 75081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4775" h="114300">
                  <a:moveTo>
                    <a:pt x="69532" y="500"/>
                  </a:moveTo>
                  <a:cubicBezTo>
                    <a:pt x="61913" y="-167"/>
                    <a:pt x="52006" y="-167"/>
                    <a:pt x="43910" y="500"/>
                  </a:cubicBezTo>
                  <a:lnTo>
                    <a:pt x="0" y="117943"/>
                  </a:lnTo>
                  <a:cubicBezTo>
                    <a:pt x="8763" y="118515"/>
                    <a:pt x="18193" y="118515"/>
                    <a:pt x="26479" y="117943"/>
                  </a:cubicBezTo>
                  <a:lnTo>
                    <a:pt x="33052" y="99941"/>
                  </a:lnTo>
                  <a:cubicBezTo>
                    <a:pt x="47053" y="95845"/>
                    <a:pt x="66770" y="95845"/>
                    <a:pt x="81058" y="99941"/>
                  </a:cubicBezTo>
                  <a:lnTo>
                    <a:pt x="87820" y="118134"/>
                  </a:lnTo>
                  <a:cubicBezTo>
                    <a:pt x="96393" y="118610"/>
                    <a:pt x="105918" y="118610"/>
                    <a:pt x="114109" y="118039"/>
                  </a:cubicBezTo>
                  <a:lnTo>
                    <a:pt x="69532" y="595"/>
                  </a:lnTo>
                  <a:close/>
                  <a:moveTo>
                    <a:pt x="42196" y="75081"/>
                  </a:moveTo>
                  <a:lnTo>
                    <a:pt x="56959" y="34695"/>
                  </a:lnTo>
                  <a:lnTo>
                    <a:pt x="71914" y="75081"/>
                  </a:lnTo>
                  <a:cubicBezTo>
                    <a:pt x="62198" y="73938"/>
                    <a:pt x="51911" y="73938"/>
                    <a:pt x="42196" y="75081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36" name="Forma Livre: Forma 23">
              <a:extLst>
                <a:ext uri="{FF2B5EF4-FFF2-40B4-BE49-F238E27FC236}">
                  <a16:creationId xmlns:a16="http://schemas.microsoft.com/office/drawing/2014/main" id="{F9037C23-00D7-4776-A299-F51F56877708}"/>
                </a:ext>
              </a:extLst>
            </p:cNvPr>
            <p:cNvSpPr/>
            <p:nvPr/>
          </p:nvSpPr>
          <p:spPr>
            <a:xfrm>
              <a:off x="3168491" y="3788581"/>
              <a:ext cx="198094" cy="237713"/>
            </a:xfrm>
            <a:custGeom>
              <a:avLst/>
              <a:gdLst>
                <a:gd name="connsiteX0" fmla="*/ 101251 w 95250"/>
                <a:gd name="connsiteY0" fmla="*/ 117646 h 114300"/>
                <a:gd name="connsiteX1" fmla="*/ 100870 w 95250"/>
                <a:gd name="connsiteY1" fmla="*/ 394 h 114300"/>
                <a:gd name="connsiteX2" fmla="*/ 76009 w 95250"/>
                <a:gd name="connsiteY2" fmla="*/ 394 h 114300"/>
                <a:gd name="connsiteX3" fmla="*/ 76200 w 95250"/>
                <a:gd name="connsiteY3" fmla="*/ 64878 h 114300"/>
                <a:gd name="connsiteX4" fmla="*/ 24574 w 95250"/>
                <a:gd name="connsiteY4" fmla="*/ 965 h 114300"/>
                <a:gd name="connsiteX5" fmla="*/ 24574 w 95250"/>
                <a:gd name="connsiteY5" fmla="*/ 489 h 114300"/>
                <a:gd name="connsiteX6" fmla="*/ 0 w 95250"/>
                <a:gd name="connsiteY6" fmla="*/ 489 h 114300"/>
                <a:gd name="connsiteX7" fmla="*/ 286 w 95250"/>
                <a:gd name="connsiteY7" fmla="*/ 117837 h 114300"/>
                <a:gd name="connsiteX8" fmla="*/ 24955 w 95250"/>
                <a:gd name="connsiteY8" fmla="*/ 117837 h 114300"/>
                <a:gd name="connsiteX9" fmla="*/ 24670 w 95250"/>
                <a:gd name="connsiteY9" fmla="*/ 35922 h 114300"/>
                <a:gd name="connsiteX10" fmla="*/ 76295 w 95250"/>
                <a:gd name="connsiteY10" fmla="*/ 117646 h 114300"/>
                <a:gd name="connsiteX11" fmla="*/ 76295 w 95250"/>
                <a:gd name="connsiteY11" fmla="*/ 117646 h 114300"/>
                <a:gd name="connsiteX12" fmla="*/ 101155 w 95250"/>
                <a:gd name="connsiteY12" fmla="*/ 117646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5250" h="114300">
                  <a:moveTo>
                    <a:pt x="101251" y="117646"/>
                  </a:moveTo>
                  <a:lnTo>
                    <a:pt x="100870" y="394"/>
                  </a:lnTo>
                  <a:cubicBezTo>
                    <a:pt x="93059" y="-178"/>
                    <a:pt x="84677" y="-83"/>
                    <a:pt x="76009" y="394"/>
                  </a:cubicBezTo>
                  <a:lnTo>
                    <a:pt x="76200" y="64878"/>
                  </a:lnTo>
                  <a:cubicBezTo>
                    <a:pt x="61150" y="39922"/>
                    <a:pt x="41815" y="16491"/>
                    <a:pt x="24574" y="965"/>
                  </a:cubicBezTo>
                  <a:lnTo>
                    <a:pt x="24574" y="489"/>
                  </a:lnTo>
                  <a:cubicBezTo>
                    <a:pt x="16383" y="13"/>
                    <a:pt x="8191" y="13"/>
                    <a:pt x="0" y="489"/>
                  </a:cubicBezTo>
                  <a:lnTo>
                    <a:pt x="286" y="117837"/>
                  </a:lnTo>
                  <a:cubicBezTo>
                    <a:pt x="8477" y="118599"/>
                    <a:pt x="16669" y="118599"/>
                    <a:pt x="24955" y="117837"/>
                  </a:cubicBezTo>
                  <a:lnTo>
                    <a:pt x="24670" y="35922"/>
                  </a:lnTo>
                  <a:cubicBezTo>
                    <a:pt x="46387" y="59449"/>
                    <a:pt x="66389" y="90119"/>
                    <a:pt x="76295" y="117646"/>
                  </a:cubicBezTo>
                  <a:lnTo>
                    <a:pt x="76295" y="117646"/>
                  </a:lnTo>
                  <a:cubicBezTo>
                    <a:pt x="84963" y="118123"/>
                    <a:pt x="93250" y="118123"/>
                    <a:pt x="101155" y="117646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37" name="Forma Livre: Forma 24">
              <a:extLst>
                <a:ext uri="{FF2B5EF4-FFF2-40B4-BE49-F238E27FC236}">
                  <a16:creationId xmlns:a16="http://schemas.microsoft.com/office/drawing/2014/main" id="{20C656D8-0E33-4F94-BF29-914D8322CBB8}"/>
                </a:ext>
              </a:extLst>
            </p:cNvPr>
            <p:cNvSpPr/>
            <p:nvPr/>
          </p:nvSpPr>
          <p:spPr>
            <a:xfrm>
              <a:off x="2970002" y="3789795"/>
              <a:ext cx="158475" cy="237713"/>
            </a:xfrm>
            <a:custGeom>
              <a:avLst/>
              <a:gdLst>
                <a:gd name="connsiteX0" fmla="*/ 0 w 76200"/>
                <a:gd name="connsiteY0" fmla="*/ 116967 h 114300"/>
                <a:gd name="connsiteX1" fmla="*/ 0 w 76200"/>
                <a:gd name="connsiteY1" fmla="*/ 0 h 114300"/>
                <a:gd name="connsiteX2" fmla="*/ 77915 w 76200"/>
                <a:gd name="connsiteY2" fmla="*/ 0 h 114300"/>
                <a:gd name="connsiteX3" fmla="*/ 77915 w 76200"/>
                <a:gd name="connsiteY3" fmla="*/ 24575 h 114300"/>
                <a:gd name="connsiteX4" fmla="*/ 24575 w 76200"/>
                <a:gd name="connsiteY4" fmla="*/ 24575 h 114300"/>
                <a:gd name="connsiteX5" fmla="*/ 24575 w 76200"/>
                <a:gd name="connsiteY5" fmla="*/ 44006 h 114300"/>
                <a:gd name="connsiteX6" fmla="*/ 69628 w 76200"/>
                <a:gd name="connsiteY6" fmla="*/ 44006 h 114300"/>
                <a:gd name="connsiteX7" fmla="*/ 69628 w 76200"/>
                <a:gd name="connsiteY7" fmla="*/ 66866 h 114300"/>
                <a:gd name="connsiteX8" fmla="*/ 24575 w 76200"/>
                <a:gd name="connsiteY8" fmla="*/ 66866 h 114300"/>
                <a:gd name="connsiteX9" fmla="*/ 24575 w 76200"/>
                <a:gd name="connsiteY9" fmla="*/ 92393 h 114300"/>
                <a:gd name="connsiteX10" fmla="*/ 81534 w 76200"/>
                <a:gd name="connsiteY10" fmla="*/ 92393 h 114300"/>
                <a:gd name="connsiteX11" fmla="*/ 81534 w 76200"/>
                <a:gd name="connsiteY11" fmla="*/ 116967 h 114300"/>
                <a:gd name="connsiteX12" fmla="*/ 95 w 76200"/>
                <a:gd name="connsiteY12" fmla="*/ 116967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200" h="114300">
                  <a:moveTo>
                    <a:pt x="0" y="116967"/>
                  </a:moveTo>
                  <a:lnTo>
                    <a:pt x="0" y="0"/>
                  </a:lnTo>
                  <a:lnTo>
                    <a:pt x="77915" y="0"/>
                  </a:lnTo>
                  <a:cubicBezTo>
                    <a:pt x="78772" y="7620"/>
                    <a:pt x="78772" y="15811"/>
                    <a:pt x="77915" y="24575"/>
                  </a:cubicBezTo>
                  <a:lnTo>
                    <a:pt x="24575" y="24575"/>
                  </a:lnTo>
                  <a:lnTo>
                    <a:pt x="24575" y="44006"/>
                  </a:lnTo>
                  <a:lnTo>
                    <a:pt x="69628" y="44006"/>
                  </a:lnTo>
                  <a:cubicBezTo>
                    <a:pt x="70294" y="50864"/>
                    <a:pt x="70294" y="59531"/>
                    <a:pt x="69628" y="66866"/>
                  </a:cubicBezTo>
                  <a:lnTo>
                    <a:pt x="24575" y="66866"/>
                  </a:lnTo>
                  <a:lnTo>
                    <a:pt x="24575" y="92393"/>
                  </a:lnTo>
                  <a:lnTo>
                    <a:pt x="81534" y="92393"/>
                  </a:lnTo>
                  <a:cubicBezTo>
                    <a:pt x="82391" y="100013"/>
                    <a:pt x="82391" y="108204"/>
                    <a:pt x="81534" y="116967"/>
                  </a:cubicBezTo>
                  <a:lnTo>
                    <a:pt x="95" y="116967"/>
                  </a:lnTo>
                  <a:close/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38" name="Forma Livre: Forma 25">
              <a:extLst>
                <a:ext uri="{FF2B5EF4-FFF2-40B4-BE49-F238E27FC236}">
                  <a16:creationId xmlns:a16="http://schemas.microsoft.com/office/drawing/2014/main" id="{012C3F11-FC0C-4598-83C3-2B4DE02C22A7}"/>
                </a:ext>
              </a:extLst>
            </p:cNvPr>
            <p:cNvSpPr/>
            <p:nvPr/>
          </p:nvSpPr>
          <p:spPr>
            <a:xfrm>
              <a:off x="2745957" y="3786825"/>
              <a:ext cx="178284" cy="237713"/>
            </a:xfrm>
            <a:custGeom>
              <a:avLst/>
              <a:gdLst>
                <a:gd name="connsiteX0" fmla="*/ 54102 w 85725"/>
                <a:gd name="connsiteY0" fmla="*/ 120015 h 114300"/>
                <a:gd name="connsiteX1" fmla="*/ 94964 w 85725"/>
                <a:gd name="connsiteY1" fmla="*/ 86201 h 114300"/>
                <a:gd name="connsiteX2" fmla="*/ 63627 w 85725"/>
                <a:gd name="connsiteY2" fmla="*/ 49435 h 114300"/>
                <a:gd name="connsiteX3" fmla="*/ 32766 w 85725"/>
                <a:gd name="connsiteY3" fmla="*/ 29908 h 114300"/>
                <a:gd name="connsiteX4" fmla="*/ 47815 w 85725"/>
                <a:gd name="connsiteY4" fmla="*/ 22765 h 114300"/>
                <a:gd name="connsiteX5" fmla="*/ 77629 w 85725"/>
                <a:gd name="connsiteY5" fmla="*/ 28384 h 114300"/>
                <a:gd name="connsiteX6" fmla="*/ 86487 w 85725"/>
                <a:gd name="connsiteY6" fmla="*/ 8382 h 114300"/>
                <a:gd name="connsiteX7" fmla="*/ 42577 w 85725"/>
                <a:gd name="connsiteY7" fmla="*/ 0 h 114300"/>
                <a:gd name="connsiteX8" fmla="*/ 7048 w 85725"/>
                <a:gd name="connsiteY8" fmla="*/ 30956 h 114300"/>
                <a:gd name="connsiteX9" fmla="*/ 45910 w 85725"/>
                <a:gd name="connsiteY9" fmla="*/ 68390 h 114300"/>
                <a:gd name="connsiteX10" fmla="*/ 69818 w 85725"/>
                <a:gd name="connsiteY10" fmla="*/ 87630 h 114300"/>
                <a:gd name="connsiteX11" fmla="*/ 51911 w 85725"/>
                <a:gd name="connsiteY11" fmla="*/ 95821 h 114300"/>
                <a:gd name="connsiteX12" fmla="*/ 9811 w 85725"/>
                <a:gd name="connsiteY12" fmla="*/ 86487 h 114300"/>
                <a:gd name="connsiteX13" fmla="*/ 0 w 85725"/>
                <a:gd name="connsiteY13" fmla="*/ 107156 h 114300"/>
                <a:gd name="connsiteX14" fmla="*/ 54197 w 85725"/>
                <a:gd name="connsiteY14" fmla="*/ 120206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5725" h="114300">
                  <a:moveTo>
                    <a:pt x="54102" y="120015"/>
                  </a:moveTo>
                  <a:cubicBezTo>
                    <a:pt x="75248" y="120015"/>
                    <a:pt x="94964" y="109633"/>
                    <a:pt x="94964" y="86201"/>
                  </a:cubicBezTo>
                  <a:cubicBezTo>
                    <a:pt x="94964" y="62770"/>
                    <a:pt x="80010" y="57626"/>
                    <a:pt x="63627" y="49435"/>
                  </a:cubicBezTo>
                  <a:cubicBezTo>
                    <a:pt x="55531" y="45434"/>
                    <a:pt x="32766" y="36862"/>
                    <a:pt x="32766" y="29908"/>
                  </a:cubicBezTo>
                  <a:cubicBezTo>
                    <a:pt x="32766" y="24193"/>
                    <a:pt x="39433" y="22765"/>
                    <a:pt x="47815" y="22765"/>
                  </a:cubicBezTo>
                  <a:cubicBezTo>
                    <a:pt x="57626" y="22765"/>
                    <a:pt x="69723" y="25146"/>
                    <a:pt x="77629" y="28384"/>
                  </a:cubicBezTo>
                  <a:cubicBezTo>
                    <a:pt x="81344" y="22765"/>
                    <a:pt x="84582" y="16288"/>
                    <a:pt x="86487" y="8382"/>
                  </a:cubicBezTo>
                  <a:cubicBezTo>
                    <a:pt x="75819" y="3239"/>
                    <a:pt x="60388" y="0"/>
                    <a:pt x="42577" y="0"/>
                  </a:cubicBezTo>
                  <a:cubicBezTo>
                    <a:pt x="21622" y="0"/>
                    <a:pt x="7048" y="10287"/>
                    <a:pt x="7048" y="30956"/>
                  </a:cubicBezTo>
                  <a:cubicBezTo>
                    <a:pt x="7048" y="53721"/>
                    <a:pt x="34195" y="63056"/>
                    <a:pt x="45910" y="68390"/>
                  </a:cubicBezTo>
                  <a:cubicBezTo>
                    <a:pt x="59055" y="74486"/>
                    <a:pt x="69818" y="77915"/>
                    <a:pt x="69818" y="87630"/>
                  </a:cubicBezTo>
                  <a:cubicBezTo>
                    <a:pt x="69818" y="96012"/>
                    <a:pt x="57721" y="95821"/>
                    <a:pt x="51911" y="95821"/>
                  </a:cubicBezTo>
                  <a:cubicBezTo>
                    <a:pt x="39815" y="95821"/>
                    <a:pt x="23050" y="92583"/>
                    <a:pt x="9811" y="86487"/>
                  </a:cubicBezTo>
                  <a:cubicBezTo>
                    <a:pt x="6096" y="92583"/>
                    <a:pt x="2381" y="99536"/>
                    <a:pt x="0" y="107156"/>
                  </a:cubicBezTo>
                  <a:cubicBezTo>
                    <a:pt x="14478" y="116491"/>
                    <a:pt x="36004" y="120206"/>
                    <a:pt x="54197" y="120206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39" name="Forma Livre: Forma 26">
              <a:extLst>
                <a:ext uri="{FF2B5EF4-FFF2-40B4-BE49-F238E27FC236}">
                  <a16:creationId xmlns:a16="http://schemas.microsoft.com/office/drawing/2014/main" id="{983C9EFD-EEAA-48F8-ADD0-814F370CD51F}"/>
                </a:ext>
              </a:extLst>
            </p:cNvPr>
            <p:cNvSpPr/>
            <p:nvPr/>
          </p:nvSpPr>
          <p:spPr>
            <a:xfrm>
              <a:off x="2780822" y="3455216"/>
              <a:ext cx="158475" cy="237713"/>
            </a:xfrm>
            <a:custGeom>
              <a:avLst/>
              <a:gdLst>
                <a:gd name="connsiteX0" fmla="*/ 0 w 76200"/>
                <a:gd name="connsiteY0" fmla="*/ 118681 h 114300"/>
                <a:gd name="connsiteX1" fmla="*/ 0 w 76200"/>
                <a:gd name="connsiteY1" fmla="*/ 0 h 114300"/>
                <a:gd name="connsiteX2" fmla="*/ 79534 w 76200"/>
                <a:gd name="connsiteY2" fmla="*/ 0 h 114300"/>
                <a:gd name="connsiteX3" fmla="*/ 79534 w 76200"/>
                <a:gd name="connsiteY3" fmla="*/ 22384 h 114300"/>
                <a:gd name="connsiteX4" fmla="*/ 26765 w 76200"/>
                <a:gd name="connsiteY4" fmla="*/ 22384 h 114300"/>
                <a:gd name="connsiteX5" fmla="*/ 26765 w 76200"/>
                <a:gd name="connsiteY5" fmla="*/ 47244 h 114300"/>
                <a:gd name="connsiteX6" fmla="*/ 73723 w 76200"/>
                <a:gd name="connsiteY6" fmla="*/ 47244 h 114300"/>
                <a:gd name="connsiteX7" fmla="*/ 73723 w 76200"/>
                <a:gd name="connsiteY7" fmla="*/ 69723 h 114300"/>
                <a:gd name="connsiteX8" fmla="*/ 26765 w 76200"/>
                <a:gd name="connsiteY8" fmla="*/ 69723 h 114300"/>
                <a:gd name="connsiteX9" fmla="*/ 26765 w 76200"/>
                <a:gd name="connsiteY9" fmla="*/ 118681 h 114300"/>
                <a:gd name="connsiteX10" fmla="*/ 0 w 76200"/>
                <a:gd name="connsiteY10" fmla="*/ 118681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200" h="114300">
                  <a:moveTo>
                    <a:pt x="0" y="118681"/>
                  </a:moveTo>
                  <a:lnTo>
                    <a:pt x="0" y="0"/>
                  </a:lnTo>
                  <a:lnTo>
                    <a:pt x="79534" y="0"/>
                  </a:lnTo>
                  <a:lnTo>
                    <a:pt x="79534" y="22384"/>
                  </a:lnTo>
                  <a:lnTo>
                    <a:pt x="26765" y="22384"/>
                  </a:lnTo>
                  <a:lnTo>
                    <a:pt x="26765" y="47244"/>
                  </a:lnTo>
                  <a:lnTo>
                    <a:pt x="73723" y="47244"/>
                  </a:lnTo>
                  <a:lnTo>
                    <a:pt x="73723" y="69723"/>
                  </a:lnTo>
                  <a:lnTo>
                    <a:pt x="26765" y="69723"/>
                  </a:lnTo>
                  <a:lnTo>
                    <a:pt x="26765" y="118681"/>
                  </a:lnTo>
                  <a:lnTo>
                    <a:pt x="0" y="118681"/>
                  </a:lnTo>
                  <a:close/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40" name="Forma Livre: Forma 27">
              <a:extLst>
                <a:ext uri="{FF2B5EF4-FFF2-40B4-BE49-F238E27FC236}">
                  <a16:creationId xmlns:a16="http://schemas.microsoft.com/office/drawing/2014/main" id="{B2CBBCAD-4323-42E5-99D2-957C3DDF72EC}"/>
                </a:ext>
              </a:extLst>
            </p:cNvPr>
            <p:cNvSpPr/>
            <p:nvPr/>
          </p:nvSpPr>
          <p:spPr>
            <a:xfrm>
              <a:off x="2931176" y="3456255"/>
              <a:ext cx="237712" cy="237713"/>
            </a:xfrm>
            <a:custGeom>
              <a:avLst/>
              <a:gdLst>
                <a:gd name="connsiteX0" fmla="*/ 114395 w 114300"/>
                <a:gd name="connsiteY0" fmla="*/ 117705 h 114300"/>
                <a:gd name="connsiteX1" fmla="*/ 89059 w 114300"/>
                <a:gd name="connsiteY1" fmla="*/ 117705 h 114300"/>
                <a:gd name="connsiteX2" fmla="*/ 82867 w 114300"/>
                <a:gd name="connsiteY2" fmla="*/ 100179 h 114300"/>
                <a:gd name="connsiteX3" fmla="*/ 70675 w 114300"/>
                <a:gd name="connsiteY3" fmla="*/ 97893 h 114300"/>
                <a:gd name="connsiteX4" fmla="*/ 57436 w 114300"/>
                <a:gd name="connsiteY4" fmla="*/ 97131 h 114300"/>
                <a:gd name="connsiteX5" fmla="*/ 44291 w 114300"/>
                <a:gd name="connsiteY5" fmla="*/ 97893 h 114300"/>
                <a:gd name="connsiteX6" fmla="*/ 32575 w 114300"/>
                <a:gd name="connsiteY6" fmla="*/ 100179 h 114300"/>
                <a:gd name="connsiteX7" fmla="*/ 26194 w 114300"/>
                <a:gd name="connsiteY7" fmla="*/ 117705 h 114300"/>
                <a:gd name="connsiteX8" fmla="*/ 0 w 114300"/>
                <a:gd name="connsiteY8" fmla="*/ 117705 h 114300"/>
                <a:gd name="connsiteX9" fmla="*/ 45434 w 114300"/>
                <a:gd name="connsiteY9" fmla="*/ 357 h 114300"/>
                <a:gd name="connsiteX10" fmla="*/ 69437 w 114300"/>
                <a:gd name="connsiteY10" fmla="*/ 357 h 114300"/>
                <a:gd name="connsiteX11" fmla="*/ 114490 w 114300"/>
                <a:gd name="connsiteY11" fmla="*/ 117705 h 114300"/>
                <a:gd name="connsiteX12" fmla="*/ 41529 w 114300"/>
                <a:gd name="connsiteY12" fmla="*/ 75414 h 114300"/>
                <a:gd name="connsiteX13" fmla="*/ 57340 w 114300"/>
                <a:gd name="connsiteY13" fmla="*/ 74176 h 114300"/>
                <a:gd name="connsiteX14" fmla="*/ 73342 w 114300"/>
                <a:gd name="connsiteY14" fmla="*/ 75414 h 114300"/>
                <a:gd name="connsiteX15" fmla="*/ 57245 w 114300"/>
                <a:gd name="connsiteY15" fmla="*/ 32266 h 114300"/>
                <a:gd name="connsiteX16" fmla="*/ 41434 w 114300"/>
                <a:gd name="connsiteY16" fmla="*/ 75414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4300" h="114300">
                  <a:moveTo>
                    <a:pt x="114395" y="117705"/>
                  </a:moveTo>
                  <a:lnTo>
                    <a:pt x="89059" y="117705"/>
                  </a:lnTo>
                  <a:lnTo>
                    <a:pt x="82867" y="100179"/>
                  </a:lnTo>
                  <a:cubicBezTo>
                    <a:pt x="79058" y="99131"/>
                    <a:pt x="75057" y="98369"/>
                    <a:pt x="70675" y="97893"/>
                  </a:cubicBezTo>
                  <a:cubicBezTo>
                    <a:pt x="66294" y="97417"/>
                    <a:pt x="61913" y="97131"/>
                    <a:pt x="57436" y="97131"/>
                  </a:cubicBezTo>
                  <a:cubicBezTo>
                    <a:pt x="52959" y="97131"/>
                    <a:pt x="48482" y="97417"/>
                    <a:pt x="44291" y="97893"/>
                  </a:cubicBezTo>
                  <a:cubicBezTo>
                    <a:pt x="40005" y="98465"/>
                    <a:pt x="36100" y="99227"/>
                    <a:pt x="32575" y="100179"/>
                  </a:cubicBezTo>
                  <a:lnTo>
                    <a:pt x="26194" y="117705"/>
                  </a:lnTo>
                  <a:cubicBezTo>
                    <a:pt x="17431" y="118658"/>
                    <a:pt x="8668" y="118658"/>
                    <a:pt x="0" y="117705"/>
                  </a:cubicBezTo>
                  <a:lnTo>
                    <a:pt x="45434" y="357"/>
                  </a:lnTo>
                  <a:cubicBezTo>
                    <a:pt x="53531" y="-119"/>
                    <a:pt x="61531" y="-119"/>
                    <a:pt x="69437" y="357"/>
                  </a:cubicBezTo>
                  <a:lnTo>
                    <a:pt x="114490" y="117705"/>
                  </a:lnTo>
                  <a:close/>
                  <a:moveTo>
                    <a:pt x="41529" y="75414"/>
                  </a:moveTo>
                  <a:cubicBezTo>
                    <a:pt x="46577" y="74652"/>
                    <a:pt x="51816" y="74176"/>
                    <a:pt x="57340" y="74176"/>
                  </a:cubicBezTo>
                  <a:cubicBezTo>
                    <a:pt x="62865" y="74176"/>
                    <a:pt x="68199" y="74557"/>
                    <a:pt x="73342" y="75414"/>
                  </a:cubicBezTo>
                  <a:lnTo>
                    <a:pt x="57245" y="32266"/>
                  </a:lnTo>
                  <a:lnTo>
                    <a:pt x="41434" y="75414"/>
                  </a:lnTo>
                  <a:close/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48" name="Forma Livre: Forma 28">
              <a:extLst>
                <a:ext uri="{FF2B5EF4-FFF2-40B4-BE49-F238E27FC236}">
                  <a16:creationId xmlns:a16="http://schemas.microsoft.com/office/drawing/2014/main" id="{F23005C5-3B53-400D-A9F2-17568CCAF85B}"/>
                </a:ext>
              </a:extLst>
            </p:cNvPr>
            <p:cNvSpPr/>
            <p:nvPr/>
          </p:nvSpPr>
          <p:spPr>
            <a:xfrm>
              <a:off x="3189687" y="3455216"/>
              <a:ext cx="158475" cy="237713"/>
            </a:xfrm>
            <a:custGeom>
              <a:avLst/>
              <a:gdLst>
                <a:gd name="connsiteX0" fmla="*/ 0 w 76200"/>
                <a:gd name="connsiteY0" fmla="*/ 118681 h 114300"/>
                <a:gd name="connsiteX1" fmla="*/ 0 w 76200"/>
                <a:gd name="connsiteY1" fmla="*/ 0 h 114300"/>
                <a:gd name="connsiteX2" fmla="*/ 80200 w 76200"/>
                <a:gd name="connsiteY2" fmla="*/ 0 h 114300"/>
                <a:gd name="connsiteX3" fmla="*/ 80200 w 76200"/>
                <a:gd name="connsiteY3" fmla="*/ 22384 h 114300"/>
                <a:gd name="connsiteX4" fmla="*/ 26765 w 76200"/>
                <a:gd name="connsiteY4" fmla="*/ 22384 h 114300"/>
                <a:gd name="connsiteX5" fmla="*/ 26765 w 76200"/>
                <a:gd name="connsiteY5" fmla="*/ 45720 h 114300"/>
                <a:gd name="connsiteX6" fmla="*/ 74200 w 76200"/>
                <a:gd name="connsiteY6" fmla="*/ 45720 h 114300"/>
                <a:gd name="connsiteX7" fmla="*/ 74200 w 76200"/>
                <a:gd name="connsiteY7" fmla="*/ 67628 h 114300"/>
                <a:gd name="connsiteX8" fmla="*/ 26765 w 76200"/>
                <a:gd name="connsiteY8" fmla="*/ 67628 h 114300"/>
                <a:gd name="connsiteX9" fmla="*/ 26765 w 76200"/>
                <a:gd name="connsiteY9" fmla="*/ 96298 h 114300"/>
                <a:gd name="connsiteX10" fmla="*/ 84106 w 76200"/>
                <a:gd name="connsiteY10" fmla="*/ 96298 h 114300"/>
                <a:gd name="connsiteX11" fmla="*/ 84106 w 76200"/>
                <a:gd name="connsiteY11" fmla="*/ 118681 h 114300"/>
                <a:gd name="connsiteX12" fmla="*/ 0 w 76200"/>
                <a:gd name="connsiteY12" fmla="*/ 118681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200" h="114300">
                  <a:moveTo>
                    <a:pt x="0" y="118681"/>
                  </a:moveTo>
                  <a:lnTo>
                    <a:pt x="0" y="0"/>
                  </a:lnTo>
                  <a:lnTo>
                    <a:pt x="80200" y="0"/>
                  </a:lnTo>
                  <a:lnTo>
                    <a:pt x="80200" y="22384"/>
                  </a:lnTo>
                  <a:lnTo>
                    <a:pt x="26765" y="22384"/>
                  </a:lnTo>
                  <a:lnTo>
                    <a:pt x="26765" y="45720"/>
                  </a:lnTo>
                  <a:lnTo>
                    <a:pt x="74200" y="45720"/>
                  </a:lnTo>
                  <a:lnTo>
                    <a:pt x="74200" y="67628"/>
                  </a:lnTo>
                  <a:lnTo>
                    <a:pt x="26765" y="67628"/>
                  </a:lnTo>
                  <a:lnTo>
                    <a:pt x="26765" y="96298"/>
                  </a:lnTo>
                  <a:lnTo>
                    <a:pt x="84106" y="96298"/>
                  </a:lnTo>
                  <a:lnTo>
                    <a:pt x="84106" y="118681"/>
                  </a:lnTo>
                  <a:lnTo>
                    <a:pt x="0" y="118681"/>
                  </a:lnTo>
                  <a:close/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49" name="Forma Livre: Forma 29">
              <a:extLst>
                <a:ext uri="{FF2B5EF4-FFF2-40B4-BE49-F238E27FC236}">
                  <a16:creationId xmlns:a16="http://schemas.microsoft.com/office/drawing/2014/main" id="{6273689F-D890-48FA-BA16-3C907C1F766C}"/>
                </a:ext>
              </a:extLst>
            </p:cNvPr>
            <p:cNvSpPr/>
            <p:nvPr/>
          </p:nvSpPr>
          <p:spPr>
            <a:xfrm>
              <a:off x="3402241" y="3452441"/>
              <a:ext cx="178284" cy="237713"/>
            </a:xfrm>
            <a:custGeom>
              <a:avLst/>
              <a:gdLst>
                <a:gd name="connsiteX0" fmla="*/ 39529 w 85725"/>
                <a:gd name="connsiteY0" fmla="*/ 121634 h 114300"/>
                <a:gd name="connsiteX1" fmla="*/ 20098 w 85725"/>
                <a:gd name="connsiteY1" fmla="*/ 121063 h 114300"/>
                <a:gd name="connsiteX2" fmla="*/ 0 w 85725"/>
                <a:gd name="connsiteY2" fmla="*/ 118205 h 114300"/>
                <a:gd name="connsiteX3" fmla="*/ 0 w 85725"/>
                <a:gd name="connsiteY3" fmla="*/ 3048 h 114300"/>
                <a:gd name="connsiteX4" fmla="*/ 18002 w 85725"/>
                <a:gd name="connsiteY4" fmla="*/ 762 h 114300"/>
                <a:gd name="connsiteX5" fmla="*/ 36195 w 85725"/>
                <a:gd name="connsiteY5" fmla="*/ 0 h 114300"/>
                <a:gd name="connsiteX6" fmla="*/ 57055 w 85725"/>
                <a:gd name="connsiteY6" fmla="*/ 1619 h 114300"/>
                <a:gd name="connsiteX7" fmla="*/ 73438 w 85725"/>
                <a:gd name="connsiteY7" fmla="*/ 7144 h 114300"/>
                <a:gd name="connsiteX8" fmla="*/ 84106 w 85725"/>
                <a:gd name="connsiteY8" fmla="*/ 17526 h 114300"/>
                <a:gd name="connsiteX9" fmla="*/ 87916 w 85725"/>
                <a:gd name="connsiteY9" fmla="*/ 33338 h 114300"/>
                <a:gd name="connsiteX10" fmla="*/ 74200 w 85725"/>
                <a:gd name="connsiteY10" fmla="*/ 55816 h 114300"/>
                <a:gd name="connsiteX11" fmla="*/ 89630 w 85725"/>
                <a:gd name="connsiteY11" fmla="*/ 67437 h 114300"/>
                <a:gd name="connsiteX12" fmla="*/ 93726 w 85725"/>
                <a:gd name="connsiteY12" fmla="*/ 84106 h 114300"/>
                <a:gd name="connsiteX13" fmla="*/ 80105 w 85725"/>
                <a:gd name="connsiteY13" fmla="*/ 112205 h 114300"/>
                <a:gd name="connsiteX14" fmla="*/ 39529 w 85725"/>
                <a:gd name="connsiteY14" fmla="*/ 121634 h 114300"/>
                <a:gd name="connsiteX15" fmla="*/ 25908 w 85725"/>
                <a:gd name="connsiteY15" fmla="*/ 47911 h 114300"/>
                <a:gd name="connsiteX16" fmla="*/ 38957 w 85725"/>
                <a:gd name="connsiteY16" fmla="*/ 47911 h 114300"/>
                <a:gd name="connsiteX17" fmla="*/ 56579 w 85725"/>
                <a:gd name="connsiteY17" fmla="*/ 44768 h 114300"/>
                <a:gd name="connsiteX18" fmla="*/ 61913 w 85725"/>
                <a:gd name="connsiteY18" fmla="*/ 34576 h 114300"/>
                <a:gd name="connsiteX19" fmla="*/ 56388 w 85725"/>
                <a:gd name="connsiteY19" fmla="*/ 24479 h 114300"/>
                <a:gd name="connsiteX20" fmla="*/ 40291 w 85725"/>
                <a:gd name="connsiteY20" fmla="*/ 21527 h 114300"/>
                <a:gd name="connsiteX21" fmla="*/ 32956 w 85725"/>
                <a:gd name="connsiteY21" fmla="*/ 21527 h 114300"/>
                <a:gd name="connsiteX22" fmla="*/ 25908 w 85725"/>
                <a:gd name="connsiteY22" fmla="*/ 22003 h 114300"/>
                <a:gd name="connsiteX23" fmla="*/ 25908 w 85725"/>
                <a:gd name="connsiteY23" fmla="*/ 47911 h 114300"/>
                <a:gd name="connsiteX24" fmla="*/ 25908 w 85725"/>
                <a:gd name="connsiteY24" fmla="*/ 68294 h 114300"/>
                <a:gd name="connsiteX25" fmla="*/ 25908 w 85725"/>
                <a:gd name="connsiteY25" fmla="*/ 98965 h 114300"/>
                <a:gd name="connsiteX26" fmla="*/ 32290 w 85725"/>
                <a:gd name="connsiteY26" fmla="*/ 99441 h 114300"/>
                <a:gd name="connsiteX27" fmla="*/ 39815 w 85725"/>
                <a:gd name="connsiteY27" fmla="*/ 99632 h 114300"/>
                <a:gd name="connsiteX28" fmla="*/ 59150 w 85725"/>
                <a:gd name="connsiteY28" fmla="*/ 96203 h 114300"/>
                <a:gd name="connsiteX29" fmla="*/ 66485 w 85725"/>
                <a:gd name="connsiteY29" fmla="*/ 83534 h 114300"/>
                <a:gd name="connsiteX30" fmla="*/ 60293 w 85725"/>
                <a:gd name="connsiteY30" fmla="*/ 71819 h 114300"/>
                <a:gd name="connsiteX31" fmla="*/ 42672 w 85725"/>
                <a:gd name="connsiteY31" fmla="*/ 68294 h 114300"/>
                <a:gd name="connsiteX32" fmla="*/ 25908 w 85725"/>
                <a:gd name="connsiteY32" fmla="*/ 68294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85725" h="114300">
                  <a:moveTo>
                    <a:pt x="39529" y="121634"/>
                  </a:moveTo>
                  <a:cubicBezTo>
                    <a:pt x="33052" y="121634"/>
                    <a:pt x="26575" y="121444"/>
                    <a:pt x="20098" y="121063"/>
                  </a:cubicBezTo>
                  <a:cubicBezTo>
                    <a:pt x="13621" y="120682"/>
                    <a:pt x="6953" y="119729"/>
                    <a:pt x="0" y="118205"/>
                  </a:cubicBezTo>
                  <a:lnTo>
                    <a:pt x="0" y="3048"/>
                  </a:lnTo>
                  <a:cubicBezTo>
                    <a:pt x="5525" y="2000"/>
                    <a:pt x="11525" y="1238"/>
                    <a:pt x="18002" y="762"/>
                  </a:cubicBezTo>
                  <a:cubicBezTo>
                    <a:pt x="24479" y="286"/>
                    <a:pt x="30575" y="0"/>
                    <a:pt x="36195" y="0"/>
                  </a:cubicBezTo>
                  <a:cubicBezTo>
                    <a:pt x="43720" y="0"/>
                    <a:pt x="50673" y="571"/>
                    <a:pt x="57055" y="1619"/>
                  </a:cubicBezTo>
                  <a:cubicBezTo>
                    <a:pt x="63437" y="2667"/>
                    <a:pt x="68866" y="4572"/>
                    <a:pt x="73438" y="7144"/>
                  </a:cubicBezTo>
                  <a:cubicBezTo>
                    <a:pt x="78010" y="9811"/>
                    <a:pt x="81534" y="13240"/>
                    <a:pt x="84106" y="17526"/>
                  </a:cubicBezTo>
                  <a:cubicBezTo>
                    <a:pt x="86677" y="21812"/>
                    <a:pt x="87916" y="27146"/>
                    <a:pt x="87916" y="33338"/>
                  </a:cubicBezTo>
                  <a:cubicBezTo>
                    <a:pt x="87916" y="42863"/>
                    <a:pt x="83344" y="50292"/>
                    <a:pt x="74200" y="55816"/>
                  </a:cubicBezTo>
                  <a:cubicBezTo>
                    <a:pt x="81725" y="58674"/>
                    <a:pt x="86868" y="62579"/>
                    <a:pt x="89630" y="67437"/>
                  </a:cubicBezTo>
                  <a:cubicBezTo>
                    <a:pt x="92393" y="72390"/>
                    <a:pt x="93726" y="77915"/>
                    <a:pt x="93726" y="84106"/>
                  </a:cubicBezTo>
                  <a:cubicBezTo>
                    <a:pt x="93726" y="96584"/>
                    <a:pt x="89154" y="105918"/>
                    <a:pt x="80105" y="112205"/>
                  </a:cubicBezTo>
                  <a:cubicBezTo>
                    <a:pt x="71056" y="118491"/>
                    <a:pt x="57531" y="121634"/>
                    <a:pt x="39529" y="121634"/>
                  </a:cubicBezTo>
                  <a:moveTo>
                    <a:pt x="25908" y="47911"/>
                  </a:moveTo>
                  <a:lnTo>
                    <a:pt x="38957" y="47911"/>
                  </a:lnTo>
                  <a:cubicBezTo>
                    <a:pt x="47149" y="47911"/>
                    <a:pt x="53054" y="46863"/>
                    <a:pt x="56579" y="44768"/>
                  </a:cubicBezTo>
                  <a:cubicBezTo>
                    <a:pt x="60103" y="42672"/>
                    <a:pt x="61913" y="39243"/>
                    <a:pt x="61913" y="34576"/>
                  </a:cubicBezTo>
                  <a:cubicBezTo>
                    <a:pt x="61913" y="29908"/>
                    <a:pt x="60103" y="26384"/>
                    <a:pt x="56388" y="24479"/>
                  </a:cubicBezTo>
                  <a:cubicBezTo>
                    <a:pt x="52769" y="22574"/>
                    <a:pt x="47339" y="21527"/>
                    <a:pt x="40291" y="21527"/>
                  </a:cubicBezTo>
                  <a:cubicBezTo>
                    <a:pt x="38005" y="21527"/>
                    <a:pt x="35528" y="21527"/>
                    <a:pt x="32956" y="21527"/>
                  </a:cubicBezTo>
                  <a:cubicBezTo>
                    <a:pt x="30290" y="21527"/>
                    <a:pt x="28004" y="21717"/>
                    <a:pt x="25908" y="22003"/>
                  </a:cubicBezTo>
                  <a:lnTo>
                    <a:pt x="25908" y="47911"/>
                  </a:lnTo>
                  <a:close/>
                  <a:moveTo>
                    <a:pt x="25908" y="68294"/>
                  </a:moveTo>
                  <a:lnTo>
                    <a:pt x="25908" y="98965"/>
                  </a:lnTo>
                  <a:cubicBezTo>
                    <a:pt x="27813" y="99155"/>
                    <a:pt x="30004" y="99346"/>
                    <a:pt x="32290" y="99441"/>
                  </a:cubicBezTo>
                  <a:cubicBezTo>
                    <a:pt x="34576" y="99536"/>
                    <a:pt x="37052" y="99632"/>
                    <a:pt x="39815" y="99632"/>
                  </a:cubicBezTo>
                  <a:cubicBezTo>
                    <a:pt x="47816" y="99632"/>
                    <a:pt x="54293" y="98489"/>
                    <a:pt x="59150" y="96203"/>
                  </a:cubicBezTo>
                  <a:cubicBezTo>
                    <a:pt x="64103" y="93917"/>
                    <a:pt x="66485" y="89726"/>
                    <a:pt x="66485" y="83534"/>
                  </a:cubicBezTo>
                  <a:cubicBezTo>
                    <a:pt x="66485" y="78010"/>
                    <a:pt x="64484" y="74105"/>
                    <a:pt x="60293" y="71819"/>
                  </a:cubicBezTo>
                  <a:cubicBezTo>
                    <a:pt x="56198" y="69437"/>
                    <a:pt x="50292" y="68294"/>
                    <a:pt x="42672" y="68294"/>
                  </a:cubicBezTo>
                  <a:lnTo>
                    <a:pt x="25908" y="68294"/>
                  </a:lnTo>
                  <a:close/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50" name="Forma Livre: Forma 30">
              <a:extLst>
                <a:ext uri="{FF2B5EF4-FFF2-40B4-BE49-F238E27FC236}">
                  <a16:creationId xmlns:a16="http://schemas.microsoft.com/office/drawing/2014/main" id="{963D5AE2-E5DE-465A-BE1D-A30A27D74E2B}"/>
                </a:ext>
              </a:extLst>
            </p:cNvPr>
            <p:cNvSpPr/>
            <p:nvPr/>
          </p:nvSpPr>
          <p:spPr>
            <a:xfrm>
              <a:off x="2743580" y="4131706"/>
              <a:ext cx="178284" cy="237713"/>
            </a:xfrm>
            <a:custGeom>
              <a:avLst/>
              <a:gdLst>
                <a:gd name="connsiteX0" fmla="*/ 39338 w 85725"/>
                <a:gd name="connsiteY0" fmla="*/ 100489 h 114300"/>
                <a:gd name="connsiteX1" fmla="*/ 48577 w 85725"/>
                <a:gd name="connsiteY1" fmla="*/ 99536 h 114300"/>
                <a:gd name="connsiteX2" fmla="*/ 54483 w 85725"/>
                <a:gd name="connsiteY2" fmla="*/ 96964 h 114300"/>
                <a:gd name="connsiteX3" fmla="*/ 57531 w 85725"/>
                <a:gd name="connsiteY3" fmla="*/ 93154 h 114300"/>
                <a:gd name="connsiteX4" fmla="*/ 58388 w 85725"/>
                <a:gd name="connsiteY4" fmla="*/ 88201 h 114300"/>
                <a:gd name="connsiteX5" fmla="*/ 52959 w 85725"/>
                <a:gd name="connsiteY5" fmla="*/ 78581 h 114300"/>
                <a:gd name="connsiteX6" fmla="*/ 34290 w 85725"/>
                <a:gd name="connsiteY6" fmla="*/ 70294 h 114300"/>
                <a:gd name="connsiteX7" fmla="*/ 22765 w 85725"/>
                <a:gd name="connsiteY7" fmla="*/ 65627 h 114300"/>
                <a:gd name="connsiteX8" fmla="*/ 12383 w 85725"/>
                <a:gd name="connsiteY8" fmla="*/ 58960 h 114300"/>
                <a:gd name="connsiteX9" fmla="*/ 4858 w 85725"/>
                <a:gd name="connsiteY9" fmla="*/ 49244 h 114300"/>
                <a:gd name="connsiteX10" fmla="*/ 2000 w 85725"/>
                <a:gd name="connsiteY10" fmla="*/ 35338 h 114300"/>
                <a:gd name="connsiteX11" fmla="*/ 5048 w 85725"/>
                <a:gd name="connsiteY11" fmla="*/ 20669 h 114300"/>
                <a:gd name="connsiteX12" fmla="*/ 13716 w 85725"/>
                <a:gd name="connsiteY12" fmla="*/ 9525 h 114300"/>
                <a:gd name="connsiteX13" fmla="*/ 27337 w 85725"/>
                <a:gd name="connsiteY13" fmla="*/ 2476 h 114300"/>
                <a:gd name="connsiteX14" fmla="*/ 45339 w 85725"/>
                <a:gd name="connsiteY14" fmla="*/ 0 h 114300"/>
                <a:gd name="connsiteX15" fmla="*/ 65913 w 85725"/>
                <a:gd name="connsiteY15" fmla="*/ 2572 h 114300"/>
                <a:gd name="connsiteX16" fmla="*/ 80200 w 85725"/>
                <a:gd name="connsiteY16" fmla="*/ 8191 h 114300"/>
                <a:gd name="connsiteX17" fmla="*/ 72581 w 85725"/>
                <a:gd name="connsiteY17" fmla="*/ 29146 h 114300"/>
                <a:gd name="connsiteX18" fmla="*/ 61627 w 85725"/>
                <a:gd name="connsiteY18" fmla="*/ 24670 h 114300"/>
                <a:gd name="connsiteX19" fmla="*/ 47054 w 85725"/>
                <a:gd name="connsiteY19" fmla="*/ 22669 h 114300"/>
                <a:gd name="connsiteX20" fmla="*/ 33338 w 85725"/>
                <a:gd name="connsiteY20" fmla="*/ 25336 h 114300"/>
                <a:gd name="connsiteX21" fmla="*/ 29146 w 85725"/>
                <a:gd name="connsiteY21" fmla="*/ 33433 h 114300"/>
                <a:gd name="connsiteX22" fmla="*/ 30671 w 85725"/>
                <a:gd name="connsiteY22" fmla="*/ 38862 h 114300"/>
                <a:gd name="connsiteX23" fmla="*/ 35052 w 85725"/>
                <a:gd name="connsiteY23" fmla="*/ 42863 h 114300"/>
                <a:gd name="connsiteX24" fmla="*/ 41529 w 85725"/>
                <a:gd name="connsiteY24" fmla="*/ 46101 h 114300"/>
                <a:gd name="connsiteX25" fmla="*/ 49625 w 85725"/>
                <a:gd name="connsiteY25" fmla="*/ 49054 h 114300"/>
                <a:gd name="connsiteX26" fmla="*/ 65627 w 85725"/>
                <a:gd name="connsiteY26" fmla="*/ 55816 h 114300"/>
                <a:gd name="connsiteX27" fmla="*/ 76962 w 85725"/>
                <a:gd name="connsiteY27" fmla="*/ 63532 h 114300"/>
                <a:gd name="connsiteX28" fmla="*/ 83725 w 85725"/>
                <a:gd name="connsiteY28" fmla="*/ 73914 h 114300"/>
                <a:gd name="connsiteX29" fmla="*/ 85916 w 85725"/>
                <a:gd name="connsiteY29" fmla="*/ 88392 h 114300"/>
                <a:gd name="connsiteX30" fmla="*/ 74295 w 85725"/>
                <a:gd name="connsiteY30" fmla="*/ 114014 h 114300"/>
                <a:gd name="connsiteX31" fmla="*/ 39433 w 85725"/>
                <a:gd name="connsiteY31" fmla="*/ 123063 h 114300"/>
                <a:gd name="connsiteX32" fmla="*/ 25337 w 85725"/>
                <a:gd name="connsiteY32" fmla="*/ 122111 h 114300"/>
                <a:gd name="connsiteX33" fmla="*/ 14192 w 85725"/>
                <a:gd name="connsiteY33" fmla="*/ 119824 h 114300"/>
                <a:gd name="connsiteX34" fmla="*/ 5906 w 85725"/>
                <a:gd name="connsiteY34" fmla="*/ 116967 h 114300"/>
                <a:gd name="connsiteX35" fmla="*/ 0 w 85725"/>
                <a:gd name="connsiteY35" fmla="*/ 114109 h 114300"/>
                <a:gd name="connsiteX36" fmla="*/ 7525 w 85725"/>
                <a:gd name="connsiteY36" fmla="*/ 93059 h 114300"/>
                <a:gd name="connsiteX37" fmla="*/ 20574 w 85725"/>
                <a:gd name="connsiteY37" fmla="*/ 98203 h 114300"/>
                <a:gd name="connsiteX38" fmla="*/ 39529 w 85725"/>
                <a:gd name="connsiteY38" fmla="*/ 100489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85725" h="114300">
                  <a:moveTo>
                    <a:pt x="39338" y="100489"/>
                  </a:moveTo>
                  <a:cubicBezTo>
                    <a:pt x="43053" y="100489"/>
                    <a:pt x="46196" y="100203"/>
                    <a:pt x="48577" y="99536"/>
                  </a:cubicBezTo>
                  <a:cubicBezTo>
                    <a:pt x="51054" y="98965"/>
                    <a:pt x="52959" y="98107"/>
                    <a:pt x="54483" y="96964"/>
                  </a:cubicBezTo>
                  <a:cubicBezTo>
                    <a:pt x="56007" y="95821"/>
                    <a:pt x="56960" y="94583"/>
                    <a:pt x="57531" y="93154"/>
                  </a:cubicBezTo>
                  <a:cubicBezTo>
                    <a:pt x="58102" y="91726"/>
                    <a:pt x="58388" y="90011"/>
                    <a:pt x="58388" y="88201"/>
                  </a:cubicBezTo>
                  <a:cubicBezTo>
                    <a:pt x="58388" y="84391"/>
                    <a:pt x="56579" y="81153"/>
                    <a:pt x="52959" y="78581"/>
                  </a:cubicBezTo>
                  <a:cubicBezTo>
                    <a:pt x="49340" y="76009"/>
                    <a:pt x="43053" y="73247"/>
                    <a:pt x="34290" y="70294"/>
                  </a:cubicBezTo>
                  <a:cubicBezTo>
                    <a:pt x="30480" y="68961"/>
                    <a:pt x="26575" y="67342"/>
                    <a:pt x="22765" y="65627"/>
                  </a:cubicBezTo>
                  <a:cubicBezTo>
                    <a:pt x="18860" y="63817"/>
                    <a:pt x="15431" y="61627"/>
                    <a:pt x="12383" y="58960"/>
                  </a:cubicBezTo>
                  <a:cubicBezTo>
                    <a:pt x="9335" y="56293"/>
                    <a:pt x="6858" y="53054"/>
                    <a:pt x="4858" y="49244"/>
                  </a:cubicBezTo>
                  <a:cubicBezTo>
                    <a:pt x="2953" y="45434"/>
                    <a:pt x="2000" y="40862"/>
                    <a:pt x="2000" y="35338"/>
                  </a:cubicBezTo>
                  <a:cubicBezTo>
                    <a:pt x="2000" y="29813"/>
                    <a:pt x="3048" y="24955"/>
                    <a:pt x="5048" y="20669"/>
                  </a:cubicBezTo>
                  <a:cubicBezTo>
                    <a:pt x="7048" y="16383"/>
                    <a:pt x="10001" y="12573"/>
                    <a:pt x="13716" y="9525"/>
                  </a:cubicBezTo>
                  <a:cubicBezTo>
                    <a:pt x="17431" y="6477"/>
                    <a:pt x="22003" y="4096"/>
                    <a:pt x="27337" y="2476"/>
                  </a:cubicBezTo>
                  <a:cubicBezTo>
                    <a:pt x="32671" y="857"/>
                    <a:pt x="38671" y="0"/>
                    <a:pt x="45339" y="0"/>
                  </a:cubicBezTo>
                  <a:cubicBezTo>
                    <a:pt x="53245" y="0"/>
                    <a:pt x="60103" y="857"/>
                    <a:pt x="65913" y="2572"/>
                  </a:cubicBezTo>
                  <a:cubicBezTo>
                    <a:pt x="71723" y="4286"/>
                    <a:pt x="76486" y="6191"/>
                    <a:pt x="80200" y="8191"/>
                  </a:cubicBezTo>
                  <a:lnTo>
                    <a:pt x="72581" y="29146"/>
                  </a:lnTo>
                  <a:cubicBezTo>
                    <a:pt x="69247" y="27432"/>
                    <a:pt x="65627" y="25908"/>
                    <a:pt x="61627" y="24670"/>
                  </a:cubicBezTo>
                  <a:cubicBezTo>
                    <a:pt x="57626" y="23336"/>
                    <a:pt x="52769" y="22669"/>
                    <a:pt x="47054" y="22669"/>
                  </a:cubicBezTo>
                  <a:cubicBezTo>
                    <a:pt x="40672" y="22669"/>
                    <a:pt x="36100" y="23527"/>
                    <a:pt x="33338" y="25336"/>
                  </a:cubicBezTo>
                  <a:cubicBezTo>
                    <a:pt x="30575" y="27051"/>
                    <a:pt x="29146" y="29813"/>
                    <a:pt x="29146" y="33433"/>
                  </a:cubicBezTo>
                  <a:cubicBezTo>
                    <a:pt x="29146" y="35623"/>
                    <a:pt x="29623" y="37433"/>
                    <a:pt x="30671" y="38862"/>
                  </a:cubicBezTo>
                  <a:cubicBezTo>
                    <a:pt x="31718" y="40291"/>
                    <a:pt x="33147" y="41624"/>
                    <a:pt x="35052" y="42863"/>
                  </a:cubicBezTo>
                  <a:cubicBezTo>
                    <a:pt x="36957" y="44005"/>
                    <a:pt x="39052" y="45148"/>
                    <a:pt x="41529" y="46101"/>
                  </a:cubicBezTo>
                  <a:cubicBezTo>
                    <a:pt x="44006" y="47053"/>
                    <a:pt x="46673" y="48006"/>
                    <a:pt x="49625" y="49054"/>
                  </a:cubicBezTo>
                  <a:cubicBezTo>
                    <a:pt x="55721" y="51340"/>
                    <a:pt x="61055" y="53530"/>
                    <a:pt x="65627" y="55816"/>
                  </a:cubicBezTo>
                  <a:cubicBezTo>
                    <a:pt x="70199" y="58007"/>
                    <a:pt x="73914" y="60579"/>
                    <a:pt x="76962" y="63532"/>
                  </a:cubicBezTo>
                  <a:cubicBezTo>
                    <a:pt x="80010" y="66484"/>
                    <a:pt x="82201" y="69913"/>
                    <a:pt x="83725" y="73914"/>
                  </a:cubicBezTo>
                  <a:cubicBezTo>
                    <a:pt x="85154" y="77914"/>
                    <a:pt x="85916" y="82677"/>
                    <a:pt x="85916" y="88392"/>
                  </a:cubicBezTo>
                  <a:cubicBezTo>
                    <a:pt x="85916" y="99346"/>
                    <a:pt x="82010" y="107918"/>
                    <a:pt x="74295" y="114014"/>
                  </a:cubicBezTo>
                  <a:cubicBezTo>
                    <a:pt x="66580" y="120110"/>
                    <a:pt x="54959" y="123063"/>
                    <a:pt x="39433" y="123063"/>
                  </a:cubicBezTo>
                  <a:cubicBezTo>
                    <a:pt x="34195" y="123063"/>
                    <a:pt x="29527" y="122777"/>
                    <a:pt x="25337" y="122111"/>
                  </a:cubicBezTo>
                  <a:cubicBezTo>
                    <a:pt x="21146" y="121444"/>
                    <a:pt x="17431" y="120682"/>
                    <a:pt x="14192" y="119824"/>
                  </a:cubicBezTo>
                  <a:cubicBezTo>
                    <a:pt x="10954" y="118872"/>
                    <a:pt x="8192" y="117919"/>
                    <a:pt x="5906" y="116967"/>
                  </a:cubicBezTo>
                  <a:cubicBezTo>
                    <a:pt x="3524" y="115919"/>
                    <a:pt x="1619" y="114967"/>
                    <a:pt x="0" y="114109"/>
                  </a:cubicBezTo>
                  <a:lnTo>
                    <a:pt x="7525" y="93059"/>
                  </a:lnTo>
                  <a:cubicBezTo>
                    <a:pt x="11049" y="94964"/>
                    <a:pt x="15335" y="96679"/>
                    <a:pt x="20574" y="98203"/>
                  </a:cubicBezTo>
                  <a:cubicBezTo>
                    <a:pt x="25718" y="99727"/>
                    <a:pt x="32099" y="100489"/>
                    <a:pt x="39529" y="100489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51" name="Forma Livre: Forma 31">
              <a:extLst>
                <a:ext uri="{FF2B5EF4-FFF2-40B4-BE49-F238E27FC236}">
                  <a16:creationId xmlns:a16="http://schemas.microsoft.com/office/drawing/2014/main" id="{8AD333E8-886C-45E3-8BA1-C71C99843DFC}"/>
                </a:ext>
              </a:extLst>
            </p:cNvPr>
            <p:cNvSpPr/>
            <p:nvPr/>
          </p:nvSpPr>
          <p:spPr>
            <a:xfrm>
              <a:off x="2943854" y="4137648"/>
              <a:ext cx="39619" cy="237713"/>
            </a:xfrm>
            <a:custGeom>
              <a:avLst/>
              <a:gdLst>
                <a:gd name="connsiteX0" fmla="*/ 0 w 19050"/>
                <a:gd name="connsiteY0" fmla="*/ 0 h 114300"/>
                <a:gd name="connsiteX1" fmla="*/ 26575 w 19050"/>
                <a:gd name="connsiteY1" fmla="*/ 0 h 114300"/>
                <a:gd name="connsiteX2" fmla="*/ 26575 w 19050"/>
                <a:gd name="connsiteY2" fmla="*/ 117824 h 114300"/>
                <a:gd name="connsiteX3" fmla="*/ 0 w 19050"/>
                <a:gd name="connsiteY3" fmla="*/ 117824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14300">
                  <a:moveTo>
                    <a:pt x="0" y="0"/>
                  </a:moveTo>
                  <a:lnTo>
                    <a:pt x="26575" y="0"/>
                  </a:lnTo>
                  <a:lnTo>
                    <a:pt x="26575" y="117824"/>
                  </a:lnTo>
                  <a:lnTo>
                    <a:pt x="0" y="117824"/>
                  </a:lnTo>
                  <a:close/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52" name="Forma Livre: Forma 32">
              <a:extLst>
                <a:ext uri="{FF2B5EF4-FFF2-40B4-BE49-F238E27FC236}">
                  <a16:creationId xmlns:a16="http://schemas.microsoft.com/office/drawing/2014/main" id="{781B7584-E935-453F-AF08-C6227C3E639B}"/>
                </a:ext>
              </a:extLst>
            </p:cNvPr>
            <p:cNvSpPr/>
            <p:nvPr/>
          </p:nvSpPr>
          <p:spPr>
            <a:xfrm>
              <a:off x="3035174" y="4137846"/>
              <a:ext cx="198094" cy="237713"/>
            </a:xfrm>
            <a:custGeom>
              <a:avLst/>
              <a:gdLst>
                <a:gd name="connsiteX0" fmla="*/ 79058 w 95250"/>
                <a:gd name="connsiteY0" fmla="*/ 117824 h 114300"/>
                <a:gd name="connsiteX1" fmla="*/ 54388 w 95250"/>
                <a:gd name="connsiteY1" fmla="*/ 77819 h 114300"/>
                <a:gd name="connsiteX2" fmla="*/ 26194 w 95250"/>
                <a:gd name="connsiteY2" fmla="*/ 40577 h 114300"/>
                <a:gd name="connsiteX3" fmla="*/ 26194 w 95250"/>
                <a:gd name="connsiteY3" fmla="*/ 117824 h 114300"/>
                <a:gd name="connsiteX4" fmla="*/ 0 w 95250"/>
                <a:gd name="connsiteY4" fmla="*/ 117824 h 114300"/>
                <a:gd name="connsiteX5" fmla="*/ 0 w 95250"/>
                <a:gd name="connsiteY5" fmla="*/ 0 h 114300"/>
                <a:gd name="connsiteX6" fmla="*/ 21622 w 95250"/>
                <a:gd name="connsiteY6" fmla="*/ 0 h 114300"/>
                <a:gd name="connsiteX7" fmla="*/ 34004 w 95250"/>
                <a:gd name="connsiteY7" fmla="*/ 13811 h 114300"/>
                <a:gd name="connsiteX8" fmla="*/ 47911 w 95250"/>
                <a:gd name="connsiteY8" fmla="*/ 31242 h 114300"/>
                <a:gd name="connsiteX9" fmla="*/ 61913 w 95250"/>
                <a:gd name="connsiteY9" fmla="*/ 50482 h 114300"/>
                <a:gd name="connsiteX10" fmla="*/ 75057 w 95250"/>
                <a:gd name="connsiteY10" fmla="*/ 69628 h 114300"/>
                <a:gd name="connsiteX11" fmla="*/ 75057 w 95250"/>
                <a:gd name="connsiteY11" fmla="*/ 95 h 114300"/>
                <a:gd name="connsiteX12" fmla="*/ 101441 w 95250"/>
                <a:gd name="connsiteY12" fmla="*/ 95 h 114300"/>
                <a:gd name="connsiteX13" fmla="*/ 101441 w 95250"/>
                <a:gd name="connsiteY13" fmla="*/ 117920 h 114300"/>
                <a:gd name="connsiteX14" fmla="*/ 79153 w 95250"/>
                <a:gd name="connsiteY14" fmla="*/ 11792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5250" h="114300">
                  <a:moveTo>
                    <a:pt x="79058" y="117824"/>
                  </a:moveTo>
                  <a:cubicBezTo>
                    <a:pt x="71438" y="104299"/>
                    <a:pt x="63246" y="91059"/>
                    <a:pt x="54388" y="77819"/>
                  </a:cubicBezTo>
                  <a:cubicBezTo>
                    <a:pt x="45529" y="64675"/>
                    <a:pt x="36100" y="52292"/>
                    <a:pt x="26194" y="40577"/>
                  </a:cubicBezTo>
                  <a:lnTo>
                    <a:pt x="26194" y="117824"/>
                  </a:lnTo>
                  <a:lnTo>
                    <a:pt x="0" y="117824"/>
                  </a:lnTo>
                  <a:lnTo>
                    <a:pt x="0" y="0"/>
                  </a:lnTo>
                  <a:lnTo>
                    <a:pt x="21622" y="0"/>
                  </a:lnTo>
                  <a:cubicBezTo>
                    <a:pt x="25337" y="3715"/>
                    <a:pt x="29527" y="8382"/>
                    <a:pt x="34004" y="13811"/>
                  </a:cubicBezTo>
                  <a:cubicBezTo>
                    <a:pt x="38576" y="19241"/>
                    <a:pt x="43148" y="25051"/>
                    <a:pt x="47911" y="31242"/>
                  </a:cubicBezTo>
                  <a:cubicBezTo>
                    <a:pt x="52578" y="37433"/>
                    <a:pt x="57340" y="43815"/>
                    <a:pt x="61913" y="50482"/>
                  </a:cubicBezTo>
                  <a:cubicBezTo>
                    <a:pt x="66580" y="57150"/>
                    <a:pt x="70961" y="63532"/>
                    <a:pt x="75057" y="69628"/>
                  </a:cubicBezTo>
                  <a:lnTo>
                    <a:pt x="75057" y="95"/>
                  </a:lnTo>
                  <a:lnTo>
                    <a:pt x="101441" y="95"/>
                  </a:lnTo>
                  <a:lnTo>
                    <a:pt x="101441" y="117920"/>
                  </a:lnTo>
                  <a:lnTo>
                    <a:pt x="79153" y="117920"/>
                  </a:lnTo>
                  <a:close/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53" name="Forma Livre: Forma 33">
              <a:extLst>
                <a:ext uri="{FF2B5EF4-FFF2-40B4-BE49-F238E27FC236}">
                  <a16:creationId xmlns:a16="http://schemas.microsoft.com/office/drawing/2014/main" id="{30DB01F1-30B2-45F2-B587-607D15A3BDF4}"/>
                </a:ext>
              </a:extLst>
            </p:cNvPr>
            <p:cNvSpPr/>
            <p:nvPr/>
          </p:nvSpPr>
          <p:spPr>
            <a:xfrm>
              <a:off x="3282198" y="4134876"/>
              <a:ext cx="198094" cy="237713"/>
            </a:xfrm>
            <a:custGeom>
              <a:avLst/>
              <a:gdLst>
                <a:gd name="connsiteX0" fmla="*/ 103156 w 95250"/>
                <a:gd name="connsiteY0" fmla="*/ 60198 h 114300"/>
                <a:gd name="connsiteX1" fmla="*/ 98393 w 95250"/>
                <a:gd name="connsiteY1" fmla="*/ 86868 h 114300"/>
                <a:gd name="connsiteX2" fmla="*/ 84868 w 95250"/>
                <a:gd name="connsiteY2" fmla="*/ 105727 h 114300"/>
                <a:gd name="connsiteX3" fmla="*/ 63532 w 95250"/>
                <a:gd name="connsiteY3" fmla="*/ 116967 h 114300"/>
                <a:gd name="connsiteX4" fmla="*/ 35338 w 95250"/>
                <a:gd name="connsiteY4" fmla="*/ 120682 h 114300"/>
                <a:gd name="connsiteX5" fmla="*/ 18669 w 95250"/>
                <a:gd name="connsiteY5" fmla="*/ 120110 h 114300"/>
                <a:gd name="connsiteX6" fmla="*/ 0 w 95250"/>
                <a:gd name="connsiteY6" fmla="*/ 117634 h 114300"/>
                <a:gd name="connsiteX7" fmla="*/ 0 w 95250"/>
                <a:gd name="connsiteY7" fmla="*/ 2857 h 114300"/>
                <a:gd name="connsiteX8" fmla="*/ 19145 w 95250"/>
                <a:gd name="connsiteY8" fmla="*/ 571 h 114300"/>
                <a:gd name="connsiteX9" fmla="*/ 36195 w 95250"/>
                <a:gd name="connsiteY9" fmla="*/ 0 h 114300"/>
                <a:gd name="connsiteX10" fmla="*/ 63627 w 95250"/>
                <a:gd name="connsiteY10" fmla="*/ 3429 h 114300"/>
                <a:gd name="connsiteX11" fmla="*/ 84773 w 95250"/>
                <a:gd name="connsiteY11" fmla="*/ 14097 h 114300"/>
                <a:gd name="connsiteX12" fmla="*/ 98393 w 95250"/>
                <a:gd name="connsiteY12" fmla="*/ 32766 h 114300"/>
                <a:gd name="connsiteX13" fmla="*/ 103156 w 95250"/>
                <a:gd name="connsiteY13" fmla="*/ 60198 h 114300"/>
                <a:gd name="connsiteX14" fmla="*/ 26479 w 95250"/>
                <a:gd name="connsiteY14" fmla="*/ 97631 h 114300"/>
                <a:gd name="connsiteX15" fmla="*/ 30766 w 95250"/>
                <a:gd name="connsiteY15" fmla="*/ 97917 h 114300"/>
                <a:gd name="connsiteX16" fmla="*/ 36671 w 95250"/>
                <a:gd name="connsiteY16" fmla="*/ 97917 h 114300"/>
                <a:gd name="connsiteX17" fmla="*/ 66199 w 95250"/>
                <a:gd name="connsiteY17" fmla="*/ 87916 h 114300"/>
                <a:gd name="connsiteX18" fmla="*/ 75819 w 95250"/>
                <a:gd name="connsiteY18" fmla="*/ 60198 h 114300"/>
                <a:gd name="connsiteX19" fmla="*/ 66675 w 95250"/>
                <a:gd name="connsiteY19" fmla="*/ 32099 h 114300"/>
                <a:gd name="connsiteX20" fmla="*/ 37624 w 95250"/>
                <a:gd name="connsiteY20" fmla="*/ 22574 h 114300"/>
                <a:gd name="connsiteX21" fmla="*/ 32004 w 95250"/>
                <a:gd name="connsiteY21" fmla="*/ 22574 h 114300"/>
                <a:gd name="connsiteX22" fmla="*/ 26575 w 95250"/>
                <a:gd name="connsiteY22" fmla="*/ 22955 h 114300"/>
                <a:gd name="connsiteX23" fmla="*/ 26575 w 95250"/>
                <a:gd name="connsiteY23" fmla="*/ 97441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5250" h="114300">
                  <a:moveTo>
                    <a:pt x="103156" y="60198"/>
                  </a:moveTo>
                  <a:cubicBezTo>
                    <a:pt x="103156" y="70390"/>
                    <a:pt x="101536" y="79343"/>
                    <a:pt x="98393" y="86868"/>
                  </a:cubicBezTo>
                  <a:cubicBezTo>
                    <a:pt x="95250" y="94488"/>
                    <a:pt x="90678" y="100774"/>
                    <a:pt x="84868" y="105727"/>
                  </a:cubicBezTo>
                  <a:cubicBezTo>
                    <a:pt x="79057" y="110680"/>
                    <a:pt x="71914" y="114490"/>
                    <a:pt x="63532" y="116967"/>
                  </a:cubicBezTo>
                  <a:cubicBezTo>
                    <a:pt x="55150" y="119443"/>
                    <a:pt x="45720" y="120682"/>
                    <a:pt x="35338" y="120682"/>
                  </a:cubicBezTo>
                  <a:cubicBezTo>
                    <a:pt x="30575" y="120682"/>
                    <a:pt x="25051" y="120491"/>
                    <a:pt x="18669" y="120110"/>
                  </a:cubicBezTo>
                  <a:cubicBezTo>
                    <a:pt x="12287" y="119729"/>
                    <a:pt x="6096" y="118872"/>
                    <a:pt x="0" y="117634"/>
                  </a:cubicBezTo>
                  <a:lnTo>
                    <a:pt x="0" y="2857"/>
                  </a:lnTo>
                  <a:cubicBezTo>
                    <a:pt x="6096" y="1714"/>
                    <a:pt x="12478" y="952"/>
                    <a:pt x="19145" y="571"/>
                  </a:cubicBezTo>
                  <a:cubicBezTo>
                    <a:pt x="25813" y="190"/>
                    <a:pt x="31432" y="0"/>
                    <a:pt x="36195" y="0"/>
                  </a:cubicBezTo>
                  <a:cubicBezTo>
                    <a:pt x="46292" y="0"/>
                    <a:pt x="55435" y="1143"/>
                    <a:pt x="63627" y="3429"/>
                  </a:cubicBezTo>
                  <a:cubicBezTo>
                    <a:pt x="71819" y="5715"/>
                    <a:pt x="78867" y="9239"/>
                    <a:pt x="84773" y="14097"/>
                  </a:cubicBezTo>
                  <a:cubicBezTo>
                    <a:pt x="90678" y="18955"/>
                    <a:pt x="95155" y="25241"/>
                    <a:pt x="98393" y="32766"/>
                  </a:cubicBezTo>
                  <a:cubicBezTo>
                    <a:pt x="101536" y="40386"/>
                    <a:pt x="103156" y="49530"/>
                    <a:pt x="103156" y="60198"/>
                  </a:cubicBezTo>
                  <a:moveTo>
                    <a:pt x="26479" y="97631"/>
                  </a:moveTo>
                  <a:cubicBezTo>
                    <a:pt x="27718" y="97726"/>
                    <a:pt x="29146" y="97822"/>
                    <a:pt x="30766" y="97917"/>
                  </a:cubicBezTo>
                  <a:cubicBezTo>
                    <a:pt x="32385" y="97917"/>
                    <a:pt x="34385" y="97917"/>
                    <a:pt x="36671" y="97917"/>
                  </a:cubicBezTo>
                  <a:cubicBezTo>
                    <a:pt x="49911" y="97917"/>
                    <a:pt x="59817" y="94583"/>
                    <a:pt x="66199" y="87916"/>
                  </a:cubicBezTo>
                  <a:cubicBezTo>
                    <a:pt x="72580" y="81248"/>
                    <a:pt x="75819" y="72009"/>
                    <a:pt x="75819" y="60198"/>
                  </a:cubicBezTo>
                  <a:cubicBezTo>
                    <a:pt x="75819" y="48387"/>
                    <a:pt x="72771" y="38481"/>
                    <a:pt x="66675" y="32099"/>
                  </a:cubicBezTo>
                  <a:cubicBezTo>
                    <a:pt x="60579" y="25717"/>
                    <a:pt x="50863" y="22574"/>
                    <a:pt x="37624" y="22574"/>
                  </a:cubicBezTo>
                  <a:cubicBezTo>
                    <a:pt x="35814" y="22574"/>
                    <a:pt x="33909" y="22574"/>
                    <a:pt x="32004" y="22574"/>
                  </a:cubicBezTo>
                  <a:cubicBezTo>
                    <a:pt x="30099" y="22574"/>
                    <a:pt x="28289" y="22765"/>
                    <a:pt x="26575" y="22955"/>
                  </a:cubicBezTo>
                  <a:lnTo>
                    <a:pt x="26575" y="97441"/>
                  </a:lnTo>
                  <a:close/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54" name="Forma Livre: Forma 34">
              <a:extLst>
                <a:ext uri="{FF2B5EF4-FFF2-40B4-BE49-F238E27FC236}">
                  <a16:creationId xmlns:a16="http://schemas.microsoft.com/office/drawing/2014/main" id="{80401ACF-2F74-49A3-8701-FDCA0F9EF086}"/>
                </a:ext>
              </a:extLst>
            </p:cNvPr>
            <p:cNvSpPr/>
            <p:nvPr/>
          </p:nvSpPr>
          <p:spPr>
            <a:xfrm>
              <a:off x="3522287" y="4137648"/>
              <a:ext cx="39619" cy="237713"/>
            </a:xfrm>
            <a:custGeom>
              <a:avLst/>
              <a:gdLst>
                <a:gd name="connsiteX0" fmla="*/ 0 w 19050"/>
                <a:gd name="connsiteY0" fmla="*/ 0 h 114300"/>
                <a:gd name="connsiteX1" fmla="*/ 26575 w 19050"/>
                <a:gd name="connsiteY1" fmla="*/ 0 h 114300"/>
                <a:gd name="connsiteX2" fmla="*/ 26575 w 19050"/>
                <a:gd name="connsiteY2" fmla="*/ 117824 h 114300"/>
                <a:gd name="connsiteX3" fmla="*/ 0 w 19050"/>
                <a:gd name="connsiteY3" fmla="*/ 117824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14300">
                  <a:moveTo>
                    <a:pt x="0" y="0"/>
                  </a:moveTo>
                  <a:lnTo>
                    <a:pt x="26575" y="0"/>
                  </a:lnTo>
                  <a:lnTo>
                    <a:pt x="26575" y="117824"/>
                  </a:lnTo>
                  <a:lnTo>
                    <a:pt x="0" y="117824"/>
                  </a:lnTo>
                  <a:close/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55" name="Forma Livre: Forma 35">
              <a:extLst>
                <a:ext uri="{FF2B5EF4-FFF2-40B4-BE49-F238E27FC236}">
                  <a16:creationId xmlns:a16="http://schemas.microsoft.com/office/drawing/2014/main" id="{6E1803EA-5857-4399-A029-87341EC9FECE}"/>
                </a:ext>
              </a:extLst>
            </p:cNvPr>
            <p:cNvSpPr/>
            <p:nvPr/>
          </p:nvSpPr>
          <p:spPr>
            <a:xfrm>
              <a:off x="3602912" y="4131904"/>
              <a:ext cx="198094" cy="237713"/>
            </a:xfrm>
            <a:custGeom>
              <a:avLst/>
              <a:gdLst>
                <a:gd name="connsiteX0" fmla="*/ 58864 w 95250"/>
                <a:gd name="connsiteY0" fmla="*/ 123063 h 114300"/>
                <a:gd name="connsiteX1" fmla="*/ 15049 w 95250"/>
                <a:gd name="connsiteY1" fmla="*/ 107061 h 114300"/>
                <a:gd name="connsiteX2" fmla="*/ 0 w 95250"/>
                <a:gd name="connsiteY2" fmla="*/ 61627 h 114300"/>
                <a:gd name="connsiteX3" fmla="*/ 4572 w 95250"/>
                <a:gd name="connsiteY3" fmla="*/ 35528 h 114300"/>
                <a:gd name="connsiteX4" fmla="*/ 17145 w 95250"/>
                <a:gd name="connsiteY4" fmla="*/ 16097 h 114300"/>
                <a:gd name="connsiteX5" fmla="*/ 36195 w 95250"/>
                <a:gd name="connsiteY5" fmla="*/ 4096 h 114300"/>
                <a:gd name="connsiteX6" fmla="*/ 60198 w 95250"/>
                <a:gd name="connsiteY6" fmla="*/ 0 h 114300"/>
                <a:gd name="connsiteX7" fmla="*/ 73819 w 95250"/>
                <a:gd name="connsiteY7" fmla="*/ 1143 h 114300"/>
                <a:gd name="connsiteX8" fmla="*/ 84487 w 95250"/>
                <a:gd name="connsiteY8" fmla="*/ 3715 h 114300"/>
                <a:gd name="connsiteX9" fmla="*/ 92107 w 95250"/>
                <a:gd name="connsiteY9" fmla="*/ 6668 h 114300"/>
                <a:gd name="connsiteX10" fmla="*/ 96488 w 95250"/>
                <a:gd name="connsiteY10" fmla="*/ 9049 h 114300"/>
                <a:gd name="connsiteX11" fmla="*/ 88868 w 95250"/>
                <a:gd name="connsiteY11" fmla="*/ 30480 h 114300"/>
                <a:gd name="connsiteX12" fmla="*/ 76200 w 95250"/>
                <a:gd name="connsiteY12" fmla="*/ 25527 h 114300"/>
                <a:gd name="connsiteX13" fmla="*/ 59817 w 95250"/>
                <a:gd name="connsiteY13" fmla="*/ 23431 h 114300"/>
                <a:gd name="connsiteX14" fmla="*/ 47815 w 95250"/>
                <a:gd name="connsiteY14" fmla="*/ 25527 h 114300"/>
                <a:gd name="connsiteX15" fmla="*/ 37433 w 95250"/>
                <a:gd name="connsiteY15" fmla="*/ 32099 h 114300"/>
                <a:gd name="connsiteX16" fmla="*/ 30194 w 95250"/>
                <a:gd name="connsiteY16" fmla="*/ 43720 h 114300"/>
                <a:gd name="connsiteX17" fmla="*/ 27432 w 95250"/>
                <a:gd name="connsiteY17" fmla="*/ 61055 h 114300"/>
                <a:gd name="connsiteX18" fmla="*/ 29242 w 95250"/>
                <a:gd name="connsiteY18" fmla="*/ 76295 h 114300"/>
                <a:gd name="connsiteX19" fmla="*/ 35052 w 95250"/>
                <a:gd name="connsiteY19" fmla="*/ 88487 h 114300"/>
                <a:gd name="connsiteX20" fmla="*/ 45529 w 95250"/>
                <a:gd name="connsiteY20" fmla="*/ 96583 h 114300"/>
                <a:gd name="connsiteX21" fmla="*/ 61150 w 95250"/>
                <a:gd name="connsiteY21" fmla="*/ 99536 h 114300"/>
                <a:gd name="connsiteX22" fmla="*/ 71533 w 95250"/>
                <a:gd name="connsiteY22" fmla="*/ 98870 h 114300"/>
                <a:gd name="connsiteX23" fmla="*/ 79724 w 95250"/>
                <a:gd name="connsiteY23" fmla="*/ 97250 h 114300"/>
                <a:gd name="connsiteX24" fmla="*/ 86011 w 95250"/>
                <a:gd name="connsiteY24" fmla="*/ 95155 h 114300"/>
                <a:gd name="connsiteX25" fmla="*/ 90964 w 95250"/>
                <a:gd name="connsiteY25" fmla="*/ 92964 h 114300"/>
                <a:gd name="connsiteX26" fmla="*/ 98298 w 95250"/>
                <a:gd name="connsiteY26" fmla="*/ 114205 h 114300"/>
                <a:gd name="connsiteX27" fmla="*/ 82487 w 95250"/>
                <a:gd name="connsiteY27" fmla="*/ 120301 h 114300"/>
                <a:gd name="connsiteX28" fmla="*/ 58864 w 95250"/>
                <a:gd name="connsiteY28" fmla="*/ 12306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95250" h="114300">
                  <a:moveTo>
                    <a:pt x="58864" y="123063"/>
                  </a:moveTo>
                  <a:cubicBezTo>
                    <a:pt x="39719" y="123063"/>
                    <a:pt x="25146" y="117729"/>
                    <a:pt x="15049" y="107061"/>
                  </a:cubicBezTo>
                  <a:cubicBezTo>
                    <a:pt x="5048" y="96393"/>
                    <a:pt x="0" y="81248"/>
                    <a:pt x="0" y="61627"/>
                  </a:cubicBezTo>
                  <a:cubicBezTo>
                    <a:pt x="0" y="51911"/>
                    <a:pt x="1524" y="43148"/>
                    <a:pt x="4572" y="35528"/>
                  </a:cubicBezTo>
                  <a:cubicBezTo>
                    <a:pt x="7620" y="27908"/>
                    <a:pt x="11811" y="21431"/>
                    <a:pt x="17145" y="16097"/>
                  </a:cubicBezTo>
                  <a:cubicBezTo>
                    <a:pt x="22479" y="10858"/>
                    <a:pt x="28861" y="6858"/>
                    <a:pt x="36195" y="4096"/>
                  </a:cubicBezTo>
                  <a:cubicBezTo>
                    <a:pt x="43529" y="1333"/>
                    <a:pt x="51530" y="0"/>
                    <a:pt x="60198" y="0"/>
                  </a:cubicBezTo>
                  <a:cubicBezTo>
                    <a:pt x="65151" y="0"/>
                    <a:pt x="69723" y="381"/>
                    <a:pt x="73819" y="1143"/>
                  </a:cubicBezTo>
                  <a:cubicBezTo>
                    <a:pt x="77914" y="1905"/>
                    <a:pt x="81439" y="2762"/>
                    <a:pt x="84487" y="3715"/>
                  </a:cubicBezTo>
                  <a:cubicBezTo>
                    <a:pt x="87535" y="4667"/>
                    <a:pt x="90106" y="5715"/>
                    <a:pt x="92107" y="6668"/>
                  </a:cubicBezTo>
                  <a:cubicBezTo>
                    <a:pt x="94107" y="7715"/>
                    <a:pt x="95631" y="8477"/>
                    <a:pt x="96488" y="9049"/>
                  </a:cubicBezTo>
                  <a:lnTo>
                    <a:pt x="88868" y="30480"/>
                  </a:lnTo>
                  <a:cubicBezTo>
                    <a:pt x="85249" y="28575"/>
                    <a:pt x="81058" y="26860"/>
                    <a:pt x="76200" y="25527"/>
                  </a:cubicBezTo>
                  <a:cubicBezTo>
                    <a:pt x="71342" y="24194"/>
                    <a:pt x="65913" y="23431"/>
                    <a:pt x="59817" y="23431"/>
                  </a:cubicBezTo>
                  <a:cubicBezTo>
                    <a:pt x="55721" y="23431"/>
                    <a:pt x="51721" y="24098"/>
                    <a:pt x="47815" y="25527"/>
                  </a:cubicBezTo>
                  <a:cubicBezTo>
                    <a:pt x="43910" y="26860"/>
                    <a:pt x="40481" y="29051"/>
                    <a:pt x="37433" y="32099"/>
                  </a:cubicBezTo>
                  <a:cubicBezTo>
                    <a:pt x="34385" y="35147"/>
                    <a:pt x="32004" y="38957"/>
                    <a:pt x="30194" y="43720"/>
                  </a:cubicBezTo>
                  <a:cubicBezTo>
                    <a:pt x="28384" y="48482"/>
                    <a:pt x="27432" y="54293"/>
                    <a:pt x="27432" y="61055"/>
                  </a:cubicBezTo>
                  <a:cubicBezTo>
                    <a:pt x="27432" y="66484"/>
                    <a:pt x="28003" y="71628"/>
                    <a:pt x="29242" y="76295"/>
                  </a:cubicBezTo>
                  <a:cubicBezTo>
                    <a:pt x="30385" y="80963"/>
                    <a:pt x="32385" y="85058"/>
                    <a:pt x="35052" y="88487"/>
                  </a:cubicBezTo>
                  <a:cubicBezTo>
                    <a:pt x="37719" y="91916"/>
                    <a:pt x="41243" y="94583"/>
                    <a:pt x="45529" y="96583"/>
                  </a:cubicBezTo>
                  <a:cubicBezTo>
                    <a:pt x="49816" y="98584"/>
                    <a:pt x="55054" y="99536"/>
                    <a:pt x="61150" y="99536"/>
                  </a:cubicBezTo>
                  <a:cubicBezTo>
                    <a:pt x="64960" y="99536"/>
                    <a:pt x="68485" y="99346"/>
                    <a:pt x="71533" y="98870"/>
                  </a:cubicBezTo>
                  <a:cubicBezTo>
                    <a:pt x="74581" y="98393"/>
                    <a:pt x="77343" y="97917"/>
                    <a:pt x="79724" y="97250"/>
                  </a:cubicBezTo>
                  <a:cubicBezTo>
                    <a:pt x="82105" y="96583"/>
                    <a:pt x="84201" y="95917"/>
                    <a:pt x="86011" y="95155"/>
                  </a:cubicBezTo>
                  <a:cubicBezTo>
                    <a:pt x="87821" y="94393"/>
                    <a:pt x="89440" y="93631"/>
                    <a:pt x="90964" y="92964"/>
                  </a:cubicBezTo>
                  <a:lnTo>
                    <a:pt x="98298" y="114205"/>
                  </a:lnTo>
                  <a:cubicBezTo>
                    <a:pt x="94583" y="116491"/>
                    <a:pt x="89249" y="118491"/>
                    <a:pt x="82487" y="120301"/>
                  </a:cubicBezTo>
                  <a:cubicBezTo>
                    <a:pt x="75724" y="122111"/>
                    <a:pt x="67818" y="123063"/>
                    <a:pt x="58864" y="123063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56" name="Forma Livre: Forma 36">
              <a:extLst>
                <a:ext uri="{FF2B5EF4-FFF2-40B4-BE49-F238E27FC236}">
                  <a16:creationId xmlns:a16="http://schemas.microsoft.com/office/drawing/2014/main" id="{23533B93-62D4-49AA-8C17-0200FDCFB6E2}"/>
                </a:ext>
              </a:extLst>
            </p:cNvPr>
            <p:cNvSpPr/>
            <p:nvPr/>
          </p:nvSpPr>
          <p:spPr>
            <a:xfrm>
              <a:off x="3807542" y="4137648"/>
              <a:ext cx="237712" cy="237713"/>
            </a:xfrm>
            <a:custGeom>
              <a:avLst/>
              <a:gdLst>
                <a:gd name="connsiteX0" fmla="*/ 90868 w 114300"/>
                <a:gd name="connsiteY0" fmla="*/ 117919 h 114300"/>
                <a:gd name="connsiteX1" fmla="*/ 86677 w 114300"/>
                <a:gd name="connsiteY1" fmla="*/ 105251 h 114300"/>
                <a:gd name="connsiteX2" fmla="*/ 82201 w 114300"/>
                <a:gd name="connsiteY2" fmla="*/ 92393 h 114300"/>
                <a:gd name="connsiteX3" fmla="*/ 36195 w 114300"/>
                <a:gd name="connsiteY3" fmla="*/ 92393 h 114300"/>
                <a:gd name="connsiteX4" fmla="*/ 31718 w 114300"/>
                <a:gd name="connsiteY4" fmla="*/ 105346 h 114300"/>
                <a:gd name="connsiteX5" fmla="*/ 27527 w 114300"/>
                <a:gd name="connsiteY5" fmla="*/ 117919 h 114300"/>
                <a:gd name="connsiteX6" fmla="*/ 0 w 114300"/>
                <a:gd name="connsiteY6" fmla="*/ 117919 h 114300"/>
                <a:gd name="connsiteX7" fmla="*/ 12573 w 114300"/>
                <a:gd name="connsiteY7" fmla="*/ 82677 h 114300"/>
                <a:gd name="connsiteX8" fmla="*/ 24289 w 114300"/>
                <a:gd name="connsiteY8" fmla="*/ 52197 h 114300"/>
                <a:gd name="connsiteX9" fmla="*/ 35528 w 114300"/>
                <a:gd name="connsiteY9" fmla="*/ 25051 h 114300"/>
                <a:gd name="connsiteX10" fmla="*/ 47053 w 114300"/>
                <a:gd name="connsiteY10" fmla="*/ 0 h 114300"/>
                <a:gd name="connsiteX11" fmla="*/ 72200 w 114300"/>
                <a:gd name="connsiteY11" fmla="*/ 0 h 114300"/>
                <a:gd name="connsiteX12" fmla="*/ 83629 w 114300"/>
                <a:gd name="connsiteY12" fmla="*/ 25051 h 114300"/>
                <a:gd name="connsiteX13" fmla="*/ 94964 w 114300"/>
                <a:gd name="connsiteY13" fmla="*/ 52197 h 114300"/>
                <a:gd name="connsiteX14" fmla="*/ 106680 w 114300"/>
                <a:gd name="connsiteY14" fmla="*/ 82677 h 114300"/>
                <a:gd name="connsiteX15" fmla="*/ 119348 w 114300"/>
                <a:gd name="connsiteY15" fmla="*/ 117919 h 114300"/>
                <a:gd name="connsiteX16" fmla="*/ 90964 w 114300"/>
                <a:gd name="connsiteY16" fmla="*/ 117919 h 114300"/>
                <a:gd name="connsiteX17" fmla="*/ 58960 w 114300"/>
                <a:gd name="connsiteY17" fmla="*/ 26765 h 114300"/>
                <a:gd name="connsiteX18" fmla="*/ 56388 w 114300"/>
                <a:gd name="connsiteY18" fmla="*/ 33718 h 114300"/>
                <a:gd name="connsiteX19" fmla="*/ 52483 w 114300"/>
                <a:gd name="connsiteY19" fmla="*/ 43910 h 114300"/>
                <a:gd name="connsiteX20" fmla="*/ 47625 w 114300"/>
                <a:gd name="connsiteY20" fmla="*/ 56674 h 114300"/>
                <a:gd name="connsiteX21" fmla="*/ 42100 w 114300"/>
                <a:gd name="connsiteY21" fmla="*/ 71247 h 114300"/>
                <a:gd name="connsiteX22" fmla="*/ 75819 w 114300"/>
                <a:gd name="connsiteY22" fmla="*/ 71247 h 114300"/>
                <a:gd name="connsiteX23" fmla="*/ 70580 w 114300"/>
                <a:gd name="connsiteY23" fmla="*/ 56578 h 114300"/>
                <a:gd name="connsiteX24" fmla="*/ 65722 w 114300"/>
                <a:gd name="connsiteY24" fmla="*/ 43815 h 114300"/>
                <a:gd name="connsiteX25" fmla="*/ 61722 w 114300"/>
                <a:gd name="connsiteY25" fmla="*/ 33623 h 114300"/>
                <a:gd name="connsiteX26" fmla="*/ 58960 w 114300"/>
                <a:gd name="connsiteY26" fmla="*/ 2667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4300" h="114300">
                  <a:moveTo>
                    <a:pt x="90868" y="117919"/>
                  </a:moveTo>
                  <a:cubicBezTo>
                    <a:pt x="89535" y="113824"/>
                    <a:pt x="88106" y="109633"/>
                    <a:pt x="86677" y="105251"/>
                  </a:cubicBezTo>
                  <a:cubicBezTo>
                    <a:pt x="85153" y="100965"/>
                    <a:pt x="83629" y="96679"/>
                    <a:pt x="82201" y="92393"/>
                  </a:cubicBezTo>
                  <a:lnTo>
                    <a:pt x="36195" y="92393"/>
                  </a:lnTo>
                  <a:cubicBezTo>
                    <a:pt x="34671" y="96679"/>
                    <a:pt x="33242" y="100965"/>
                    <a:pt x="31718" y="105346"/>
                  </a:cubicBezTo>
                  <a:cubicBezTo>
                    <a:pt x="30194" y="109633"/>
                    <a:pt x="28861" y="113824"/>
                    <a:pt x="27527" y="117919"/>
                  </a:cubicBezTo>
                  <a:lnTo>
                    <a:pt x="0" y="117919"/>
                  </a:lnTo>
                  <a:cubicBezTo>
                    <a:pt x="4477" y="105251"/>
                    <a:pt x="8668" y="93440"/>
                    <a:pt x="12573" y="82677"/>
                  </a:cubicBezTo>
                  <a:cubicBezTo>
                    <a:pt x="16573" y="71914"/>
                    <a:pt x="20479" y="61722"/>
                    <a:pt x="24289" y="52197"/>
                  </a:cubicBezTo>
                  <a:cubicBezTo>
                    <a:pt x="28099" y="42672"/>
                    <a:pt x="31813" y="33623"/>
                    <a:pt x="35528" y="25051"/>
                  </a:cubicBezTo>
                  <a:cubicBezTo>
                    <a:pt x="39243" y="16478"/>
                    <a:pt x="43053" y="8096"/>
                    <a:pt x="47053" y="0"/>
                  </a:cubicBezTo>
                  <a:lnTo>
                    <a:pt x="72200" y="0"/>
                  </a:lnTo>
                  <a:cubicBezTo>
                    <a:pt x="76105" y="8192"/>
                    <a:pt x="79915" y="16573"/>
                    <a:pt x="83629" y="25051"/>
                  </a:cubicBezTo>
                  <a:cubicBezTo>
                    <a:pt x="87344" y="33623"/>
                    <a:pt x="91154" y="42672"/>
                    <a:pt x="94964" y="52197"/>
                  </a:cubicBezTo>
                  <a:cubicBezTo>
                    <a:pt x="98774" y="61722"/>
                    <a:pt x="102679" y="71914"/>
                    <a:pt x="106680" y="82677"/>
                  </a:cubicBezTo>
                  <a:cubicBezTo>
                    <a:pt x="110680" y="93440"/>
                    <a:pt x="114871" y="105156"/>
                    <a:pt x="119348" y="117919"/>
                  </a:cubicBezTo>
                  <a:lnTo>
                    <a:pt x="90964" y="117919"/>
                  </a:lnTo>
                  <a:close/>
                  <a:moveTo>
                    <a:pt x="58960" y="26765"/>
                  </a:moveTo>
                  <a:cubicBezTo>
                    <a:pt x="58388" y="28480"/>
                    <a:pt x="57531" y="30766"/>
                    <a:pt x="56388" y="33718"/>
                  </a:cubicBezTo>
                  <a:cubicBezTo>
                    <a:pt x="55245" y="36671"/>
                    <a:pt x="53911" y="40100"/>
                    <a:pt x="52483" y="43910"/>
                  </a:cubicBezTo>
                  <a:cubicBezTo>
                    <a:pt x="51054" y="47720"/>
                    <a:pt x="49435" y="52006"/>
                    <a:pt x="47625" y="56674"/>
                  </a:cubicBezTo>
                  <a:cubicBezTo>
                    <a:pt x="45815" y="61341"/>
                    <a:pt x="44005" y="66199"/>
                    <a:pt x="42100" y="71247"/>
                  </a:cubicBezTo>
                  <a:lnTo>
                    <a:pt x="75819" y="71247"/>
                  </a:lnTo>
                  <a:cubicBezTo>
                    <a:pt x="74009" y="66103"/>
                    <a:pt x="72295" y="61246"/>
                    <a:pt x="70580" y="56578"/>
                  </a:cubicBezTo>
                  <a:cubicBezTo>
                    <a:pt x="68866" y="51911"/>
                    <a:pt x="67246" y="47625"/>
                    <a:pt x="65722" y="43815"/>
                  </a:cubicBezTo>
                  <a:cubicBezTo>
                    <a:pt x="64198" y="39910"/>
                    <a:pt x="62865" y="36576"/>
                    <a:pt x="61722" y="33623"/>
                  </a:cubicBezTo>
                  <a:cubicBezTo>
                    <a:pt x="60579" y="30670"/>
                    <a:pt x="59626" y="28384"/>
                    <a:pt x="58960" y="26670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57" name="Forma Livre: Forma 37">
              <a:extLst>
                <a:ext uri="{FF2B5EF4-FFF2-40B4-BE49-F238E27FC236}">
                  <a16:creationId xmlns:a16="http://schemas.microsoft.com/office/drawing/2014/main" id="{CC231DA2-D67E-4E59-81BC-3302CF81378C}"/>
                </a:ext>
              </a:extLst>
            </p:cNvPr>
            <p:cNvSpPr/>
            <p:nvPr/>
          </p:nvSpPr>
          <p:spPr>
            <a:xfrm>
              <a:off x="4016332" y="4137648"/>
              <a:ext cx="198094" cy="237713"/>
            </a:xfrm>
            <a:custGeom>
              <a:avLst/>
              <a:gdLst>
                <a:gd name="connsiteX0" fmla="*/ 97631 w 95250"/>
                <a:gd name="connsiteY0" fmla="*/ 0 h 114300"/>
                <a:gd name="connsiteX1" fmla="*/ 97631 w 95250"/>
                <a:gd name="connsiteY1" fmla="*/ 22669 h 114300"/>
                <a:gd name="connsiteX2" fmla="*/ 62103 w 95250"/>
                <a:gd name="connsiteY2" fmla="*/ 22669 h 114300"/>
                <a:gd name="connsiteX3" fmla="*/ 62103 w 95250"/>
                <a:gd name="connsiteY3" fmla="*/ 117919 h 114300"/>
                <a:gd name="connsiteX4" fmla="*/ 35528 w 95250"/>
                <a:gd name="connsiteY4" fmla="*/ 117919 h 114300"/>
                <a:gd name="connsiteX5" fmla="*/ 35528 w 95250"/>
                <a:gd name="connsiteY5" fmla="*/ 22669 h 114300"/>
                <a:gd name="connsiteX6" fmla="*/ 0 w 95250"/>
                <a:gd name="connsiteY6" fmla="*/ 22669 h 114300"/>
                <a:gd name="connsiteX7" fmla="*/ 0 w 95250"/>
                <a:gd name="connsiteY7" fmla="*/ 0 h 114300"/>
                <a:gd name="connsiteX8" fmla="*/ 97631 w 95250"/>
                <a:gd name="connsiteY8" fmla="*/ 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250" h="114300">
                  <a:moveTo>
                    <a:pt x="97631" y="0"/>
                  </a:moveTo>
                  <a:lnTo>
                    <a:pt x="97631" y="22669"/>
                  </a:lnTo>
                  <a:lnTo>
                    <a:pt x="62103" y="22669"/>
                  </a:lnTo>
                  <a:lnTo>
                    <a:pt x="62103" y="117919"/>
                  </a:lnTo>
                  <a:lnTo>
                    <a:pt x="35528" y="117919"/>
                  </a:lnTo>
                  <a:lnTo>
                    <a:pt x="35528" y="22669"/>
                  </a:lnTo>
                  <a:lnTo>
                    <a:pt x="0" y="22669"/>
                  </a:lnTo>
                  <a:lnTo>
                    <a:pt x="0" y="0"/>
                  </a:lnTo>
                  <a:lnTo>
                    <a:pt x="97631" y="0"/>
                  </a:lnTo>
                  <a:close/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58" name="Forma Livre: Forma 38">
              <a:extLst>
                <a:ext uri="{FF2B5EF4-FFF2-40B4-BE49-F238E27FC236}">
                  <a16:creationId xmlns:a16="http://schemas.microsoft.com/office/drawing/2014/main" id="{A1B96D82-0CE1-466D-852D-754CE915E70A}"/>
                </a:ext>
              </a:extLst>
            </p:cNvPr>
            <p:cNvSpPr/>
            <p:nvPr/>
          </p:nvSpPr>
          <p:spPr>
            <a:xfrm>
              <a:off x="4215615" y="4132101"/>
              <a:ext cx="237712" cy="237713"/>
            </a:xfrm>
            <a:custGeom>
              <a:avLst/>
              <a:gdLst>
                <a:gd name="connsiteX0" fmla="*/ 117253 w 114300"/>
                <a:gd name="connsiteY0" fmla="*/ 61532 h 114300"/>
                <a:gd name="connsiteX1" fmla="*/ 112776 w 114300"/>
                <a:gd name="connsiteY1" fmla="*/ 88202 h 114300"/>
                <a:gd name="connsiteX2" fmla="*/ 100489 w 114300"/>
                <a:gd name="connsiteY2" fmla="*/ 107442 h 114300"/>
                <a:gd name="connsiteX3" fmla="*/ 81820 w 114300"/>
                <a:gd name="connsiteY3" fmla="*/ 119063 h 114300"/>
                <a:gd name="connsiteX4" fmla="*/ 58579 w 114300"/>
                <a:gd name="connsiteY4" fmla="*/ 122968 h 114300"/>
                <a:gd name="connsiteX5" fmla="*/ 35814 w 114300"/>
                <a:gd name="connsiteY5" fmla="*/ 119063 h 114300"/>
                <a:gd name="connsiteX6" fmla="*/ 17145 w 114300"/>
                <a:gd name="connsiteY6" fmla="*/ 107442 h 114300"/>
                <a:gd name="connsiteX7" fmla="*/ 4572 w 114300"/>
                <a:gd name="connsiteY7" fmla="*/ 88202 h 114300"/>
                <a:gd name="connsiteX8" fmla="*/ 0 w 114300"/>
                <a:gd name="connsiteY8" fmla="*/ 61532 h 114300"/>
                <a:gd name="connsiteX9" fmla="*/ 4763 w 114300"/>
                <a:gd name="connsiteY9" fmla="*/ 34957 h 114300"/>
                <a:gd name="connsiteX10" fmla="*/ 17621 w 114300"/>
                <a:gd name="connsiteY10" fmla="*/ 15621 h 114300"/>
                <a:gd name="connsiteX11" fmla="*/ 36290 w 114300"/>
                <a:gd name="connsiteY11" fmla="*/ 3905 h 114300"/>
                <a:gd name="connsiteX12" fmla="*/ 58674 w 114300"/>
                <a:gd name="connsiteY12" fmla="*/ 0 h 114300"/>
                <a:gd name="connsiteX13" fmla="*/ 81439 w 114300"/>
                <a:gd name="connsiteY13" fmla="*/ 3905 h 114300"/>
                <a:gd name="connsiteX14" fmla="*/ 100108 w 114300"/>
                <a:gd name="connsiteY14" fmla="*/ 15621 h 114300"/>
                <a:gd name="connsiteX15" fmla="*/ 112681 w 114300"/>
                <a:gd name="connsiteY15" fmla="*/ 34957 h 114300"/>
                <a:gd name="connsiteX16" fmla="*/ 117253 w 114300"/>
                <a:gd name="connsiteY16" fmla="*/ 61532 h 114300"/>
                <a:gd name="connsiteX17" fmla="*/ 27337 w 114300"/>
                <a:gd name="connsiteY17" fmla="*/ 61532 h 114300"/>
                <a:gd name="connsiteX18" fmla="*/ 29432 w 114300"/>
                <a:gd name="connsiteY18" fmla="*/ 77153 h 114300"/>
                <a:gd name="connsiteX19" fmla="*/ 35528 w 114300"/>
                <a:gd name="connsiteY19" fmla="*/ 89154 h 114300"/>
                <a:gd name="connsiteX20" fmla="*/ 45339 w 114300"/>
                <a:gd name="connsiteY20" fmla="*/ 96869 h 114300"/>
                <a:gd name="connsiteX21" fmla="*/ 58579 w 114300"/>
                <a:gd name="connsiteY21" fmla="*/ 99632 h 114300"/>
                <a:gd name="connsiteX22" fmla="*/ 71723 w 114300"/>
                <a:gd name="connsiteY22" fmla="*/ 96869 h 114300"/>
                <a:gd name="connsiteX23" fmla="*/ 81629 w 114300"/>
                <a:gd name="connsiteY23" fmla="*/ 89154 h 114300"/>
                <a:gd name="connsiteX24" fmla="*/ 87725 w 114300"/>
                <a:gd name="connsiteY24" fmla="*/ 77153 h 114300"/>
                <a:gd name="connsiteX25" fmla="*/ 89821 w 114300"/>
                <a:gd name="connsiteY25" fmla="*/ 61532 h 114300"/>
                <a:gd name="connsiteX26" fmla="*/ 87725 w 114300"/>
                <a:gd name="connsiteY26" fmla="*/ 45815 h 114300"/>
                <a:gd name="connsiteX27" fmla="*/ 81629 w 114300"/>
                <a:gd name="connsiteY27" fmla="*/ 33719 h 114300"/>
                <a:gd name="connsiteX28" fmla="*/ 71723 w 114300"/>
                <a:gd name="connsiteY28" fmla="*/ 26003 h 114300"/>
                <a:gd name="connsiteX29" fmla="*/ 58579 w 114300"/>
                <a:gd name="connsiteY29" fmla="*/ 23241 h 114300"/>
                <a:gd name="connsiteX30" fmla="*/ 45339 w 114300"/>
                <a:gd name="connsiteY30" fmla="*/ 26003 h 114300"/>
                <a:gd name="connsiteX31" fmla="*/ 35528 w 114300"/>
                <a:gd name="connsiteY31" fmla="*/ 33814 h 114300"/>
                <a:gd name="connsiteX32" fmla="*/ 29432 w 114300"/>
                <a:gd name="connsiteY32" fmla="*/ 45910 h 114300"/>
                <a:gd name="connsiteX33" fmla="*/ 27337 w 114300"/>
                <a:gd name="connsiteY33" fmla="*/ 61436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14300" h="114300">
                  <a:moveTo>
                    <a:pt x="117253" y="61532"/>
                  </a:moveTo>
                  <a:cubicBezTo>
                    <a:pt x="117253" y="71628"/>
                    <a:pt x="115729" y="80486"/>
                    <a:pt x="112776" y="88202"/>
                  </a:cubicBezTo>
                  <a:cubicBezTo>
                    <a:pt x="109728" y="95822"/>
                    <a:pt x="105632" y="102299"/>
                    <a:pt x="100489" y="107442"/>
                  </a:cubicBezTo>
                  <a:cubicBezTo>
                    <a:pt x="95250" y="112586"/>
                    <a:pt x="89059" y="116491"/>
                    <a:pt x="81820" y="119063"/>
                  </a:cubicBezTo>
                  <a:cubicBezTo>
                    <a:pt x="74581" y="121634"/>
                    <a:pt x="66866" y="122968"/>
                    <a:pt x="58579" y="122968"/>
                  </a:cubicBezTo>
                  <a:cubicBezTo>
                    <a:pt x="50292" y="122968"/>
                    <a:pt x="42958" y="121634"/>
                    <a:pt x="35814" y="119063"/>
                  </a:cubicBezTo>
                  <a:cubicBezTo>
                    <a:pt x="28670" y="116491"/>
                    <a:pt x="22479" y="112586"/>
                    <a:pt x="17145" y="107442"/>
                  </a:cubicBezTo>
                  <a:cubicBezTo>
                    <a:pt x="11811" y="102299"/>
                    <a:pt x="7620" y="95917"/>
                    <a:pt x="4572" y="88202"/>
                  </a:cubicBezTo>
                  <a:cubicBezTo>
                    <a:pt x="1524" y="80582"/>
                    <a:pt x="0" y="71628"/>
                    <a:pt x="0" y="61532"/>
                  </a:cubicBezTo>
                  <a:cubicBezTo>
                    <a:pt x="0" y="51435"/>
                    <a:pt x="1619" y="42577"/>
                    <a:pt x="4763" y="34957"/>
                  </a:cubicBezTo>
                  <a:cubicBezTo>
                    <a:pt x="7906" y="27337"/>
                    <a:pt x="12192" y="20860"/>
                    <a:pt x="17621" y="15621"/>
                  </a:cubicBezTo>
                  <a:cubicBezTo>
                    <a:pt x="23050" y="10382"/>
                    <a:pt x="29242" y="6477"/>
                    <a:pt x="36290" y="3905"/>
                  </a:cubicBezTo>
                  <a:cubicBezTo>
                    <a:pt x="43339" y="1334"/>
                    <a:pt x="50863" y="0"/>
                    <a:pt x="58674" y="0"/>
                  </a:cubicBezTo>
                  <a:cubicBezTo>
                    <a:pt x="66485" y="0"/>
                    <a:pt x="74295" y="1334"/>
                    <a:pt x="81439" y="3905"/>
                  </a:cubicBezTo>
                  <a:cubicBezTo>
                    <a:pt x="88583" y="6477"/>
                    <a:pt x="94774" y="10382"/>
                    <a:pt x="100108" y="15621"/>
                  </a:cubicBezTo>
                  <a:cubicBezTo>
                    <a:pt x="105442" y="20860"/>
                    <a:pt x="109633" y="27242"/>
                    <a:pt x="112681" y="34957"/>
                  </a:cubicBezTo>
                  <a:cubicBezTo>
                    <a:pt x="115729" y="42577"/>
                    <a:pt x="117253" y="51530"/>
                    <a:pt x="117253" y="61532"/>
                  </a:cubicBezTo>
                  <a:moveTo>
                    <a:pt x="27337" y="61532"/>
                  </a:moveTo>
                  <a:cubicBezTo>
                    <a:pt x="27337" y="67342"/>
                    <a:pt x="28004" y="72581"/>
                    <a:pt x="29432" y="77153"/>
                  </a:cubicBezTo>
                  <a:cubicBezTo>
                    <a:pt x="30861" y="81725"/>
                    <a:pt x="32861" y="85820"/>
                    <a:pt x="35528" y="89154"/>
                  </a:cubicBezTo>
                  <a:cubicBezTo>
                    <a:pt x="38195" y="92488"/>
                    <a:pt x="41434" y="95060"/>
                    <a:pt x="45339" y="96869"/>
                  </a:cubicBezTo>
                  <a:cubicBezTo>
                    <a:pt x="49149" y="98679"/>
                    <a:pt x="53626" y="99632"/>
                    <a:pt x="58579" y="99632"/>
                  </a:cubicBezTo>
                  <a:cubicBezTo>
                    <a:pt x="63532" y="99632"/>
                    <a:pt x="67818" y="98774"/>
                    <a:pt x="71723" y="96869"/>
                  </a:cubicBezTo>
                  <a:cubicBezTo>
                    <a:pt x="75629" y="95060"/>
                    <a:pt x="78962" y="92488"/>
                    <a:pt x="81629" y="89154"/>
                  </a:cubicBezTo>
                  <a:cubicBezTo>
                    <a:pt x="84296" y="85820"/>
                    <a:pt x="86296" y="81820"/>
                    <a:pt x="87725" y="77153"/>
                  </a:cubicBezTo>
                  <a:cubicBezTo>
                    <a:pt x="89154" y="72485"/>
                    <a:pt x="89821" y="67247"/>
                    <a:pt x="89821" y="61532"/>
                  </a:cubicBezTo>
                  <a:cubicBezTo>
                    <a:pt x="89821" y="55817"/>
                    <a:pt x="89059" y="50483"/>
                    <a:pt x="87725" y="45815"/>
                  </a:cubicBezTo>
                  <a:cubicBezTo>
                    <a:pt x="86296" y="41148"/>
                    <a:pt x="84296" y="37052"/>
                    <a:pt x="81629" y="33719"/>
                  </a:cubicBezTo>
                  <a:cubicBezTo>
                    <a:pt x="78962" y="30385"/>
                    <a:pt x="75724" y="27813"/>
                    <a:pt x="71723" y="26003"/>
                  </a:cubicBezTo>
                  <a:cubicBezTo>
                    <a:pt x="67818" y="24194"/>
                    <a:pt x="63437" y="23241"/>
                    <a:pt x="58579" y="23241"/>
                  </a:cubicBezTo>
                  <a:cubicBezTo>
                    <a:pt x="53721" y="23241"/>
                    <a:pt x="49149" y="24194"/>
                    <a:pt x="45339" y="26003"/>
                  </a:cubicBezTo>
                  <a:cubicBezTo>
                    <a:pt x="41529" y="27908"/>
                    <a:pt x="38195" y="30480"/>
                    <a:pt x="35528" y="33814"/>
                  </a:cubicBezTo>
                  <a:cubicBezTo>
                    <a:pt x="32861" y="37148"/>
                    <a:pt x="30861" y="41148"/>
                    <a:pt x="29432" y="45910"/>
                  </a:cubicBezTo>
                  <a:cubicBezTo>
                    <a:pt x="28004" y="50578"/>
                    <a:pt x="27337" y="55817"/>
                    <a:pt x="27337" y="61436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59" name="Forma Livre: Forma 39">
              <a:extLst>
                <a:ext uri="{FF2B5EF4-FFF2-40B4-BE49-F238E27FC236}">
                  <a16:creationId xmlns:a16="http://schemas.microsoft.com/office/drawing/2014/main" id="{E449E979-8FE2-43B2-A2AF-CDE0B24BF1F4}"/>
                </a:ext>
              </a:extLst>
            </p:cNvPr>
            <p:cNvSpPr/>
            <p:nvPr/>
          </p:nvSpPr>
          <p:spPr>
            <a:xfrm>
              <a:off x="4469768" y="4131706"/>
              <a:ext cx="178284" cy="237713"/>
            </a:xfrm>
            <a:custGeom>
              <a:avLst/>
              <a:gdLst>
                <a:gd name="connsiteX0" fmla="*/ 39433 w 85725"/>
                <a:gd name="connsiteY0" fmla="*/ 100489 h 114300"/>
                <a:gd name="connsiteX1" fmla="*/ 48673 w 85725"/>
                <a:gd name="connsiteY1" fmla="*/ 99536 h 114300"/>
                <a:gd name="connsiteX2" fmla="*/ 54578 w 85725"/>
                <a:gd name="connsiteY2" fmla="*/ 96964 h 114300"/>
                <a:gd name="connsiteX3" fmla="*/ 57626 w 85725"/>
                <a:gd name="connsiteY3" fmla="*/ 93154 h 114300"/>
                <a:gd name="connsiteX4" fmla="*/ 58483 w 85725"/>
                <a:gd name="connsiteY4" fmla="*/ 88201 h 114300"/>
                <a:gd name="connsiteX5" fmla="*/ 53054 w 85725"/>
                <a:gd name="connsiteY5" fmla="*/ 78581 h 114300"/>
                <a:gd name="connsiteX6" fmla="*/ 34385 w 85725"/>
                <a:gd name="connsiteY6" fmla="*/ 70294 h 114300"/>
                <a:gd name="connsiteX7" fmla="*/ 22860 w 85725"/>
                <a:gd name="connsiteY7" fmla="*/ 65627 h 114300"/>
                <a:gd name="connsiteX8" fmla="*/ 12478 w 85725"/>
                <a:gd name="connsiteY8" fmla="*/ 58960 h 114300"/>
                <a:gd name="connsiteX9" fmla="*/ 4953 w 85725"/>
                <a:gd name="connsiteY9" fmla="*/ 49244 h 114300"/>
                <a:gd name="connsiteX10" fmla="*/ 2096 w 85725"/>
                <a:gd name="connsiteY10" fmla="*/ 35338 h 114300"/>
                <a:gd name="connsiteX11" fmla="*/ 5144 w 85725"/>
                <a:gd name="connsiteY11" fmla="*/ 20669 h 114300"/>
                <a:gd name="connsiteX12" fmla="*/ 13811 w 85725"/>
                <a:gd name="connsiteY12" fmla="*/ 9525 h 114300"/>
                <a:gd name="connsiteX13" fmla="*/ 27432 w 85725"/>
                <a:gd name="connsiteY13" fmla="*/ 2476 h 114300"/>
                <a:gd name="connsiteX14" fmla="*/ 45434 w 85725"/>
                <a:gd name="connsiteY14" fmla="*/ 0 h 114300"/>
                <a:gd name="connsiteX15" fmla="*/ 66008 w 85725"/>
                <a:gd name="connsiteY15" fmla="*/ 2572 h 114300"/>
                <a:gd name="connsiteX16" fmla="*/ 80296 w 85725"/>
                <a:gd name="connsiteY16" fmla="*/ 8191 h 114300"/>
                <a:gd name="connsiteX17" fmla="*/ 72676 w 85725"/>
                <a:gd name="connsiteY17" fmla="*/ 29146 h 114300"/>
                <a:gd name="connsiteX18" fmla="*/ 61722 w 85725"/>
                <a:gd name="connsiteY18" fmla="*/ 24670 h 114300"/>
                <a:gd name="connsiteX19" fmla="*/ 47149 w 85725"/>
                <a:gd name="connsiteY19" fmla="*/ 22669 h 114300"/>
                <a:gd name="connsiteX20" fmla="*/ 33433 w 85725"/>
                <a:gd name="connsiteY20" fmla="*/ 25336 h 114300"/>
                <a:gd name="connsiteX21" fmla="*/ 29242 w 85725"/>
                <a:gd name="connsiteY21" fmla="*/ 33433 h 114300"/>
                <a:gd name="connsiteX22" fmla="*/ 30766 w 85725"/>
                <a:gd name="connsiteY22" fmla="*/ 38862 h 114300"/>
                <a:gd name="connsiteX23" fmla="*/ 35147 w 85725"/>
                <a:gd name="connsiteY23" fmla="*/ 42863 h 114300"/>
                <a:gd name="connsiteX24" fmla="*/ 41624 w 85725"/>
                <a:gd name="connsiteY24" fmla="*/ 46101 h 114300"/>
                <a:gd name="connsiteX25" fmla="*/ 49721 w 85725"/>
                <a:gd name="connsiteY25" fmla="*/ 49054 h 114300"/>
                <a:gd name="connsiteX26" fmla="*/ 65723 w 85725"/>
                <a:gd name="connsiteY26" fmla="*/ 55816 h 114300"/>
                <a:gd name="connsiteX27" fmla="*/ 77057 w 85725"/>
                <a:gd name="connsiteY27" fmla="*/ 63532 h 114300"/>
                <a:gd name="connsiteX28" fmla="*/ 83820 w 85725"/>
                <a:gd name="connsiteY28" fmla="*/ 73914 h 114300"/>
                <a:gd name="connsiteX29" fmla="*/ 86011 w 85725"/>
                <a:gd name="connsiteY29" fmla="*/ 88392 h 114300"/>
                <a:gd name="connsiteX30" fmla="*/ 74390 w 85725"/>
                <a:gd name="connsiteY30" fmla="*/ 114014 h 114300"/>
                <a:gd name="connsiteX31" fmla="*/ 39529 w 85725"/>
                <a:gd name="connsiteY31" fmla="*/ 123063 h 114300"/>
                <a:gd name="connsiteX32" fmla="*/ 25432 w 85725"/>
                <a:gd name="connsiteY32" fmla="*/ 122111 h 114300"/>
                <a:gd name="connsiteX33" fmla="*/ 14288 w 85725"/>
                <a:gd name="connsiteY33" fmla="*/ 119824 h 114300"/>
                <a:gd name="connsiteX34" fmla="*/ 5905 w 85725"/>
                <a:gd name="connsiteY34" fmla="*/ 116967 h 114300"/>
                <a:gd name="connsiteX35" fmla="*/ 0 w 85725"/>
                <a:gd name="connsiteY35" fmla="*/ 114109 h 114300"/>
                <a:gd name="connsiteX36" fmla="*/ 7525 w 85725"/>
                <a:gd name="connsiteY36" fmla="*/ 93059 h 114300"/>
                <a:gd name="connsiteX37" fmla="*/ 20574 w 85725"/>
                <a:gd name="connsiteY37" fmla="*/ 98203 h 114300"/>
                <a:gd name="connsiteX38" fmla="*/ 39529 w 85725"/>
                <a:gd name="connsiteY38" fmla="*/ 100489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85725" h="114300">
                  <a:moveTo>
                    <a:pt x="39433" y="100489"/>
                  </a:moveTo>
                  <a:cubicBezTo>
                    <a:pt x="43148" y="100489"/>
                    <a:pt x="46292" y="100203"/>
                    <a:pt x="48673" y="99536"/>
                  </a:cubicBezTo>
                  <a:cubicBezTo>
                    <a:pt x="51149" y="98965"/>
                    <a:pt x="53054" y="98107"/>
                    <a:pt x="54578" y="96964"/>
                  </a:cubicBezTo>
                  <a:cubicBezTo>
                    <a:pt x="56102" y="95821"/>
                    <a:pt x="57055" y="94583"/>
                    <a:pt x="57626" y="93154"/>
                  </a:cubicBezTo>
                  <a:cubicBezTo>
                    <a:pt x="58198" y="91726"/>
                    <a:pt x="58483" y="90011"/>
                    <a:pt x="58483" y="88201"/>
                  </a:cubicBezTo>
                  <a:cubicBezTo>
                    <a:pt x="58483" y="84391"/>
                    <a:pt x="56674" y="81153"/>
                    <a:pt x="53054" y="78581"/>
                  </a:cubicBezTo>
                  <a:cubicBezTo>
                    <a:pt x="49435" y="76009"/>
                    <a:pt x="43148" y="73247"/>
                    <a:pt x="34385" y="70294"/>
                  </a:cubicBezTo>
                  <a:cubicBezTo>
                    <a:pt x="30575" y="68961"/>
                    <a:pt x="26670" y="67342"/>
                    <a:pt x="22860" y="65627"/>
                  </a:cubicBezTo>
                  <a:cubicBezTo>
                    <a:pt x="18955" y="63817"/>
                    <a:pt x="15526" y="61627"/>
                    <a:pt x="12478" y="58960"/>
                  </a:cubicBezTo>
                  <a:cubicBezTo>
                    <a:pt x="9430" y="56293"/>
                    <a:pt x="6953" y="53054"/>
                    <a:pt x="4953" y="49244"/>
                  </a:cubicBezTo>
                  <a:cubicBezTo>
                    <a:pt x="3048" y="45434"/>
                    <a:pt x="2096" y="40862"/>
                    <a:pt x="2096" y="35338"/>
                  </a:cubicBezTo>
                  <a:cubicBezTo>
                    <a:pt x="2096" y="29813"/>
                    <a:pt x="3143" y="24955"/>
                    <a:pt x="5144" y="20669"/>
                  </a:cubicBezTo>
                  <a:cubicBezTo>
                    <a:pt x="7144" y="16383"/>
                    <a:pt x="10096" y="12573"/>
                    <a:pt x="13811" y="9525"/>
                  </a:cubicBezTo>
                  <a:cubicBezTo>
                    <a:pt x="17526" y="6477"/>
                    <a:pt x="22098" y="4096"/>
                    <a:pt x="27432" y="2476"/>
                  </a:cubicBezTo>
                  <a:cubicBezTo>
                    <a:pt x="32766" y="857"/>
                    <a:pt x="38767" y="0"/>
                    <a:pt x="45434" y="0"/>
                  </a:cubicBezTo>
                  <a:cubicBezTo>
                    <a:pt x="53340" y="0"/>
                    <a:pt x="60198" y="857"/>
                    <a:pt x="66008" y="2572"/>
                  </a:cubicBezTo>
                  <a:cubicBezTo>
                    <a:pt x="71819" y="4286"/>
                    <a:pt x="76581" y="6191"/>
                    <a:pt x="80296" y="8191"/>
                  </a:cubicBezTo>
                  <a:lnTo>
                    <a:pt x="72676" y="29146"/>
                  </a:lnTo>
                  <a:cubicBezTo>
                    <a:pt x="69342" y="27432"/>
                    <a:pt x="65723" y="25908"/>
                    <a:pt x="61722" y="24670"/>
                  </a:cubicBezTo>
                  <a:cubicBezTo>
                    <a:pt x="57721" y="23336"/>
                    <a:pt x="52864" y="22669"/>
                    <a:pt x="47149" y="22669"/>
                  </a:cubicBezTo>
                  <a:cubicBezTo>
                    <a:pt x="40767" y="22669"/>
                    <a:pt x="36195" y="23527"/>
                    <a:pt x="33433" y="25336"/>
                  </a:cubicBezTo>
                  <a:cubicBezTo>
                    <a:pt x="30671" y="27051"/>
                    <a:pt x="29242" y="29813"/>
                    <a:pt x="29242" y="33433"/>
                  </a:cubicBezTo>
                  <a:cubicBezTo>
                    <a:pt x="29242" y="35623"/>
                    <a:pt x="29718" y="37433"/>
                    <a:pt x="30766" y="38862"/>
                  </a:cubicBezTo>
                  <a:cubicBezTo>
                    <a:pt x="31813" y="40291"/>
                    <a:pt x="33242" y="41624"/>
                    <a:pt x="35147" y="42863"/>
                  </a:cubicBezTo>
                  <a:cubicBezTo>
                    <a:pt x="37052" y="44005"/>
                    <a:pt x="39148" y="45148"/>
                    <a:pt x="41624" y="46101"/>
                  </a:cubicBezTo>
                  <a:cubicBezTo>
                    <a:pt x="44101" y="47053"/>
                    <a:pt x="46768" y="48006"/>
                    <a:pt x="49721" y="49054"/>
                  </a:cubicBezTo>
                  <a:cubicBezTo>
                    <a:pt x="55817" y="51340"/>
                    <a:pt x="61150" y="53530"/>
                    <a:pt x="65723" y="55816"/>
                  </a:cubicBezTo>
                  <a:cubicBezTo>
                    <a:pt x="70295" y="58007"/>
                    <a:pt x="74009" y="60579"/>
                    <a:pt x="77057" y="63532"/>
                  </a:cubicBezTo>
                  <a:cubicBezTo>
                    <a:pt x="80105" y="66484"/>
                    <a:pt x="82296" y="69913"/>
                    <a:pt x="83820" y="73914"/>
                  </a:cubicBezTo>
                  <a:cubicBezTo>
                    <a:pt x="85249" y="77914"/>
                    <a:pt x="86011" y="82677"/>
                    <a:pt x="86011" y="88392"/>
                  </a:cubicBezTo>
                  <a:cubicBezTo>
                    <a:pt x="86011" y="99346"/>
                    <a:pt x="82105" y="107918"/>
                    <a:pt x="74390" y="114014"/>
                  </a:cubicBezTo>
                  <a:cubicBezTo>
                    <a:pt x="66675" y="120110"/>
                    <a:pt x="55054" y="123063"/>
                    <a:pt x="39529" y="123063"/>
                  </a:cubicBezTo>
                  <a:cubicBezTo>
                    <a:pt x="34290" y="123063"/>
                    <a:pt x="29623" y="122777"/>
                    <a:pt x="25432" y="122111"/>
                  </a:cubicBezTo>
                  <a:cubicBezTo>
                    <a:pt x="21241" y="121444"/>
                    <a:pt x="17526" y="120682"/>
                    <a:pt x="14288" y="119824"/>
                  </a:cubicBezTo>
                  <a:cubicBezTo>
                    <a:pt x="11049" y="118872"/>
                    <a:pt x="8287" y="117919"/>
                    <a:pt x="5905" y="116967"/>
                  </a:cubicBezTo>
                  <a:cubicBezTo>
                    <a:pt x="3620" y="115919"/>
                    <a:pt x="1619" y="114967"/>
                    <a:pt x="0" y="114109"/>
                  </a:cubicBezTo>
                  <a:lnTo>
                    <a:pt x="7525" y="93059"/>
                  </a:lnTo>
                  <a:cubicBezTo>
                    <a:pt x="11049" y="94964"/>
                    <a:pt x="15335" y="96679"/>
                    <a:pt x="20574" y="98203"/>
                  </a:cubicBezTo>
                  <a:cubicBezTo>
                    <a:pt x="25717" y="99727"/>
                    <a:pt x="32099" y="100489"/>
                    <a:pt x="39529" y="100489"/>
                  </a:cubicBezTo>
                </a:path>
              </a:pathLst>
            </a:custGeom>
            <a:solidFill>
              <a:srgbClr val="0026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/>
            </a:p>
          </p:txBody>
        </p:sp>
      </p:grpSp>
      <p:pic>
        <p:nvPicPr>
          <p:cNvPr id="160" name="Imagem 159">
            <a:extLst>
              <a:ext uri="{FF2B5EF4-FFF2-40B4-BE49-F238E27FC236}">
                <a16:creationId xmlns:a16="http://schemas.microsoft.com/office/drawing/2014/main" id="{8DFF7353-9373-4793-9F6B-61C272A1C1B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6" t="24445" r="11718" b="24381"/>
          <a:stretch/>
        </p:blipFill>
        <p:spPr>
          <a:xfrm>
            <a:off x="5228643" y="4327388"/>
            <a:ext cx="8873572" cy="3953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38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D1EEC569-D8EA-41EB-B688-657830FEEA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34"/>
            <a:ext cx="18288000" cy="10286532"/>
          </a:xfrm>
          <a:prstGeom prst="rect">
            <a:avLst/>
          </a:prstGeom>
        </p:spPr>
      </p:pic>
      <p:pic>
        <p:nvPicPr>
          <p:cNvPr id="65" name="Imagem 64">
            <a:extLst>
              <a:ext uri="{FF2B5EF4-FFF2-40B4-BE49-F238E27FC236}">
                <a16:creationId xmlns:a16="http://schemas.microsoft.com/office/drawing/2014/main" id="{7EC0D0AF-301F-47E1-8812-BE1F368475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7" y="10088"/>
            <a:ext cx="2794959" cy="1023696"/>
          </a:xfrm>
          <a:prstGeom prst="rect">
            <a:avLst/>
          </a:prstGeom>
        </p:spPr>
      </p:pic>
      <p:sp>
        <p:nvSpPr>
          <p:cNvPr id="10" name="Título 2">
            <a:extLst>
              <a:ext uri="{FF2B5EF4-FFF2-40B4-BE49-F238E27FC236}">
                <a16:creationId xmlns:a16="http://schemas.microsoft.com/office/drawing/2014/main" id="{595A19BD-6BAD-48DC-A917-FD16D6549D0C}"/>
              </a:ext>
            </a:extLst>
          </p:cNvPr>
          <p:cNvSpPr txBox="1">
            <a:spLocks/>
          </p:cNvSpPr>
          <p:nvPr/>
        </p:nvSpPr>
        <p:spPr>
          <a:xfrm>
            <a:off x="2362200" y="1033786"/>
            <a:ext cx="6553200" cy="1595117"/>
          </a:xfrm>
          <a:prstGeom prst="rect">
            <a:avLst/>
          </a:prstGeom>
          <a:ln w="28575">
            <a:solidFill>
              <a:srgbClr val="ED7D31"/>
            </a:solidFill>
          </a:ln>
        </p:spPr>
        <p:txBody>
          <a:bodyPr vert="horz" lIns="137160" tIns="68580" rIns="137160" bIns="68580" rtlCol="0" anchor="ctr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kern="1200" cap="all" spc="10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371669">
              <a:defRPr/>
            </a:pPr>
            <a:r>
              <a:rPr lang="pt-BR" sz="4800" b="1" dirty="0">
                <a:solidFill>
                  <a:srgbClr val="ED7D31"/>
                </a:solidFill>
                <a:latin typeface="Calibri Light" panose="020F0302020204030204"/>
              </a:rPr>
              <a:t>Sobre</a:t>
            </a:r>
            <a:br>
              <a:rPr lang="pt-BR" sz="4800" b="1" dirty="0">
                <a:solidFill>
                  <a:srgbClr val="ED7D31"/>
                </a:solidFill>
                <a:latin typeface="Calibri Light" panose="020F0302020204030204"/>
              </a:rPr>
            </a:br>
            <a:r>
              <a:rPr lang="pt-BR" sz="4800" b="1" dirty="0">
                <a:solidFill>
                  <a:srgbClr val="ED7D31"/>
                </a:solidFill>
                <a:latin typeface="Calibri Light" panose="020F0302020204030204"/>
              </a:rPr>
              <a:t>Rômulo Alexandrino</a:t>
            </a:r>
          </a:p>
        </p:txBody>
      </p:sp>
      <p:sp>
        <p:nvSpPr>
          <p:cNvPr id="11" name="Espaço Reservado para Texto 6">
            <a:extLst>
              <a:ext uri="{FF2B5EF4-FFF2-40B4-BE49-F238E27FC236}">
                <a16:creationId xmlns:a16="http://schemas.microsoft.com/office/drawing/2014/main" id="{A96B33FF-4FCB-4AEA-A0C1-6F47BB756E19}"/>
              </a:ext>
            </a:extLst>
          </p:cNvPr>
          <p:cNvSpPr txBox="1">
            <a:spLocks/>
          </p:cNvSpPr>
          <p:nvPr/>
        </p:nvSpPr>
        <p:spPr>
          <a:xfrm>
            <a:off x="533402" y="3162300"/>
            <a:ext cx="10210800" cy="6629400"/>
          </a:xfrm>
          <a:prstGeom prst="rect">
            <a:avLst/>
          </a:prstGeom>
        </p:spPr>
        <p:txBody>
          <a:bodyPr vert="horz" lIns="137160" tIns="68580" rIns="137160" bIns="68580" rtlCol="0" anchor="t">
            <a:normAutofit fontScale="92500"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 cap="none" spc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1371669">
              <a:defRPr/>
            </a:pPr>
            <a:r>
              <a:rPr lang="pt-BR" sz="2400" b="1" dirty="0">
                <a:solidFill>
                  <a:sysClr val="windowText" lastClr="000000"/>
                </a:solidFill>
              </a:rPr>
              <a:t>	Engenheiro Agrícola e Ambiental e Mestre em Ciências Geodésicas e Tecnologias da Geoinformação. Especialista Ambiental nas áreas de cartografia, topografia e georreferenciamento.</a:t>
            </a:r>
          </a:p>
          <a:p>
            <a:pPr algn="just" defTabSz="1371669">
              <a:defRPr/>
            </a:pPr>
            <a:r>
              <a:rPr lang="pt-BR" sz="2400" b="1" dirty="0">
                <a:solidFill>
                  <a:sysClr val="windowText" lastClr="000000"/>
                </a:solidFill>
              </a:rPr>
              <a:t>	Experiência em levantamentos e diagnósticos ambientais, aplicando ferramentas de Sistemas de Informação Geográfica (SIG), </a:t>
            </a:r>
            <a:r>
              <a:rPr lang="pt-BR" sz="2400" b="1" dirty="0" err="1">
                <a:solidFill>
                  <a:sysClr val="windowText" lastClr="000000"/>
                </a:solidFill>
              </a:rPr>
              <a:t>geoestatística</a:t>
            </a:r>
            <a:r>
              <a:rPr lang="pt-BR" sz="2400" b="1" dirty="0">
                <a:solidFill>
                  <a:sysClr val="windowText" lastClr="000000"/>
                </a:solidFill>
              </a:rPr>
              <a:t> e modelagem de dados para subsidiar a tomada de decisão.</a:t>
            </a:r>
          </a:p>
          <a:p>
            <a:pPr algn="just" defTabSz="1371669">
              <a:defRPr/>
            </a:pPr>
            <a:r>
              <a:rPr lang="pt-BR" sz="2400" b="1" dirty="0">
                <a:solidFill>
                  <a:sysClr val="windowText" lastClr="000000"/>
                </a:solidFill>
              </a:rPr>
              <a:t>Atuo com Cadastro Territorial, Certificação e Licenciamento Ambiental de Imóveis Rurais, bem como à regularização fundiária e planejamento territorial sustentável.</a:t>
            </a:r>
          </a:p>
          <a:p>
            <a:pPr algn="just" defTabSz="1371669">
              <a:defRPr/>
            </a:pPr>
            <a:r>
              <a:rPr lang="pt-BR" sz="2400" b="1" dirty="0">
                <a:solidFill>
                  <a:sysClr val="windowText" lastClr="000000"/>
                </a:solidFill>
              </a:rPr>
              <a:t>	Como Assessor Técnico de Meio Ambiente e Assuntos Fundiários da FAEB, apoio produtores, empresários e instituições, implementando estratégias de governança ambiental e fundiária.</a:t>
            </a:r>
          </a:p>
          <a:p>
            <a:pPr algn="just" defTabSz="1371669">
              <a:defRPr/>
            </a:pPr>
            <a:r>
              <a:rPr lang="pt-BR" sz="2400" b="1" dirty="0">
                <a:solidFill>
                  <a:sysClr val="windowText" lastClr="000000"/>
                </a:solidFill>
              </a:rPr>
              <a:t>	Integrar inovação tecnológica e articulação institucional, permitindo que produtores rurais e gestores exerçam suas atividades de forma sustentável, eficiente e com menor demanda de custos.</a:t>
            </a:r>
          </a:p>
        </p:txBody>
      </p:sp>
      <p:sp>
        <p:nvSpPr>
          <p:cNvPr id="14" name="Espaço Reservado para o Número do Slide 58">
            <a:extLst>
              <a:ext uri="{FF2B5EF4-FFF2-40B4-BE49-F238E27FC236}">
                <a16:creationId xmlns:a16="http://schemas.microsoft.com/office/drawing/2014/main" id="{1D80F43D-7E83-402E-9653-23BB7A819F98}"/>
              </a:ext>
            </a:extLst>
          </p:cNvPr>
          <p:cNvSpPr txBox="1">
            <a:spLocks/>
          </p:cNvSpPr>
          <p:nvPr/>
        </p:nvSpPr>
        <p:spPr>
          <a:xfrm>
            <a:off x="12915900" y="9534527"/>
            <a:ext cx="4114800" cy="547688"/>
          </a:xfrm>
          <a:prstGeom prst="rect">
            <a:avLst/>
          </a:prstGeom>
        </p:spPr>
        <p:txBody>
          <a:bodyPr vert="horz" lIns="137160" tIns="68580" rIns="137160" bIns="6858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A87306C-81BA-4795-A5CA-9392456A8C1E}" type="slidenum">
              <a:rPr lang="pt-BR" sz="1800">
                <a:solidFill>
                  <a:prstClr val="white"/>
                </a:solidFill>
                <a:latin typeface="Calibri" panose="020F0502020204030204"/>
              </a:rPr>
              <a:pPr/>
              <a:t>2</a:t>
            </a:fld>
            <a:endParaRPr lang="pt-BR" sz="18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29E5793-96C5-4F72-93E2-FD91EC88C1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0670" y="0"/>
            <a:ext cx="6858731" cy="10287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E26AC107-2B22-4B03-BFA0-BCDEE99939A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0952">
            <a:off x="15204775" y="3240"/>
            <a:ext cx="3044353" cy="304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0472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>
            <a:extLst>
              <a:ext uri="{FF2B5EF4-FFF2-40B4-BE49-F238E27FC236}">
                <a16:creationId xmlns:a16="http://schemas.microsoft.com/office/drawing/2014/main" id="{AFAD7D13-631F-44DE-9BD0-BFFF8FD85D0D}"/>
              </a:ext>
            </a:extLst>
          </p:cNvPr>
          <p:cNvSpPr/>
          <p:nvPr/>
        </p:nvSpPr>
        <p:spPr>
          <a:xfrm rot="10800000">
            <a:off x="-211385" y="-215487"/>
            <a:ext cx="18555961" cy="10502255"/>
          </a:xfrm>
          <a:prstGeom prst="rect">
            <a:avLst/>
          </a:prstGeom>
          <a:solidFill>
            <a:srgbClr val="014B3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1" name="Rectangle: Diagonal Corners Rounded 7">
            <a:extLst>
              <a:ext uri="{FF2B5EF4-FFF2-40B4-BE49-F238E27FC236}">
                <a16:creationId xmlns:a16="http://schemas.microsoft.com/office/drawing/2014/main" id="{E01801D0-1E82-4950-8BD6-F74C96DACB7F}"/>
              </a:ext>
            </a:extLst>
          </p:cNvPr>
          <p:cNvSpPr/>
          <p:nvPr/>
        </p:nvSpPr>
        <p:spPr>
          <a:xfrm rot="16200000" flipH="1">
            <a:off x="6472694" y="-1523194"/>
            <a:ext cx="10502259" cy="13241499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3" name="Imagem 42">
            <a:extLst>
              <a:ext uri="{FF2B5EF4-FFF2-40B4-BE49-F238E27FC236}">
                <a16:creationId xmlns:a16="http://schemas.microsoft.com/office/drawing/2014/main" id="{0C05BFCA-8060-4361-A02B-51FA444CEB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2" t="15871" r="17263" b="32587"/>
          <a:stretch/>
        </p:blipFill>
        <p:spPr>
          <a:xfrm rot="5400000">
            <a:off x="-2699592" y="2484104"/>
            <a:ext cx="10502255" cy="5103072"/>
          </a:xfrm>
          <a:prstGeom prst="rect">
            <a:avLst/>
          </a:prstGeom>
        </p:spPr>
      </p:pic>
      <p:sp>
        <p:nvSpPr>
          <p:cNvPr id="17" name="Rectangle: Diagonal Corners Rounded 34">
            <a:extLst>
              <a:ext uri="{FF2B5EF4-FFF2-40B4-BE49-F238E27FC236}">
                <a16:creationId xmlns:a16="http://schemas.microsoft.com/office/drawing/2014/main" id="{4973F6C9-8BF6-41A0-BD3D-CC9DA70583FE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B10B7F0-E92D-4180-BEC6-C7ECCD630DD8}"/>
              </a:ext>
            </a:extLst>
          </p:cNvPr>
          <p:cNvSpPr txBox="1"/>
          <p:nvPr/>
        </p:nvSpPr>
        <p:spPr>
          <a:xfrm>
            <a:off x="5532676" y="582869"/>
            <a:ext cx="10030490" cy="1226606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564" b="1" dirty="0">
                <a:solidFill>
                  <a:srgbClr val="014B3B"/>
                </a:solidFill>
                <a:latin typeface="Poppins SemiBold"/>
                <a:cs typeface="Poppins SemiBold"/>
              </a:rPr>
              <a:t>Entendendo o Sistema</a:t>
            </a:r>
          </a:p>
        </p:txBody>
      </p:sp>
      <p:sp>
        <p:nvSpPr>
          <p:cNvPr id="44" name="Rectangle: Diagonal Corners Rounded 7">
            <a:extLst>
              <a:ext uri="{FF2B5EF4-FFF2-40B4-BE49-F238E27FC236}">
                <a16:creationId xmlns:a16="http://schemas.microsoft.com/office/drawing/2014/main" id="{364C4251-C928-4413-9DB2-5CF0B258F5FE}"/>
              </a:ext>
            </a:extLst>
          </p:cNvPr>
          <p:cNvSpPr/>
          <p:nvPr/>
        </p:nvSpPr>
        <p:spPr>
          <a:xfrm rot="16200000" flipH="1">
            <a:off x="-2957127" y="376183"/>
            <a:ext cx="5914261" cy="4730915"/>
          </a:xfrm>
          <a:prstGeom prst="round2DiagRect">
            <a:avLst>
              <a:gd name="adj1" fmla="val 0"/>
              <a:gd name="adj2" fmla="val 50000"/>
            </a:avLst>
          </a:prstGeom>
          <a:solidFill>
            <a:srgbClr val="80C45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: Diagonal Corners Rounded 7">
            <a:extLst>
              <a:ext uri="{FF2B5EF4-FFF2-40B4-BE49-F238E27FC236}">
                <a16:creationId xmlns:a16="http://schemas.microsoft.com/office/drawing/2014/main" id="{C2005EB5-4294-41C4-8BA1-5715BA47069E}"/>
              </a:ext>
            </a:extLst>
          </p:cNvPr>
          <p:cNvSpPr/>
          <p:nvPr/>
        </p:nvSpPr>
        <p:spPr>
          <a:xfrm rot="16200000" flipH="1">
            <a:off x="-67723" y="8131961"/>
            <a:ext cx="9597288" cy="4730915"/>
          </a:xfrm>
          <a:prstGeom prst="round2DiagRect">
            <a:avLst>
              <a:gd name="adj1" fmla="val 0"/>
              <a:gd name="adj2" fmla="val 35840"/>
            </a:avLst>
          </a:prstGeom>
          <a:solidFill>
            <a:srgbClr val="0167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6" name="Imagem 45">
            <a:extLst>
              <a:ext uri="{FF2B5EF4-FFF2-40B4-BE49-F238E27FC236}">
                <a16:creationId xmlns:a16="http://schemas.microsoft.com/office/drawing/2014/main" id="{9E25776A-A0E5-42EE-9FD0-ACCAC8CF82E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89" t="27953" r="19393" b="24016"/>
          <a:stretch/>
        </p:blipFill>
        <p:spPr>
          <a:xfrm>
            <a:off x="7785111" y="5176199"/>
            <a:ext cx="3816341" cy="2060148"/>
          </a:xfrm>
          <a:prstGeom prst="rect">
            <a:avLst/>
          </a:prstGeom>
        </p:spPr>
      </p:pic>
      <p:pic>
        <p:nvPicPr>
          <p:cNvPr id="47" name="Gráfico 46">
            <a:extLst>
              <a:ext uri="{FF2B5EF4-FFF2-40B4-BE49-F238E27FC236}">
                <a16:creationId xmlns:a16="http://schemas.microsoft.com/office/drawing/2014/main" id="{23FCBF8B-7D34-4F62-8BE2-A273A77A40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89752" y="2728386"/>
            <a:ext cx="3007065" cy="1314199"/>
          </a:xfrm>
          <a:prstGeom prst="rect">
            <a:avLst/>
          </a:prstGeom>
        </p:spPr>
      </p:pic>
      <p:pic>
        <p:nvPicPr>
          <p:cNvPr id="49" name="Imagem 48">
            <a:extLst>
              <a:ext uri="{FF2B5EF4-FFF2-40B4-BE49-F238E27FC236}">
                <a16:creationId xmlns:a16="http://schemas.microsoft.com/office/drawing/2014/main" id="{250C25BA-D5DF-43CC-926F-175A67EDFD8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5239" y="8185866"/>
            <a:ext cx="3867616" cy="1353666"/>
          </a:xfrm>
          <a:prstGeom prst="rect">
            <a:avLst/>
          </a:prstGeom>
        </p:spPr>
      </p:pic>
      <p:pic>
        <p:nvPicPr>
          <p:cNvPr id="50" name="Imagem 49">
            <a:extLst>
              <a:ext uri="{FF2B5EF4-FFF2-40B4-BE49-F238E27FC236}">
                <a16:creationId xmlns:a16="http://schemas.microsoft.com/office/drawing/2014/main" id="{BC4484C0-3066-4B50-81BF-03301A3C1DB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7941" y="5466659"/>
            <a:ext cx="3402188" cy="1203727"/>
          </a:xfrm>
          <a:prstGeom prst="rect">
            <a:avLst/>
          </a:prstGeom>
        </p:spPr>
      </p:pic>
      <p:cxnSp>
        <p:nvCxnSpPr>
          <p:cNvPr id="51" name="Conector reto 50">
            <a:extLst>
              <a:ext uri="{FF2B5EF4-FFF2-40B4-BE49-F238E27FC236}">
                <a16:creationId xmlns:a16="http://schemas.microsoft.com/office/drawing/2014/main" id="{6723FBC0-A6EE-4DB0-A995-A1AFA5ADB866}"/>
              </a:ext>
            </a:extLst>
          </p:cNvPr>
          <p:cNvCxnSpPr>
            <a:cxnSpLocks/>
          </p:cNvCxnSpPr>
          <p:nvPr/>
        </p:nvCxnSpPr>
        <p:spPr>
          <a:xfrm>
            <a:off x="10093481" y="6813139"/>
            <a:ext cx="0" cy="1457561"/>
          </a:xfrm>
          <a:prstGeom prst="line">
            <a:avLst/>
          </a:prstGeom>
          <a:ln w="28575">
            <a:gradFill>
              <a:gsLst>
                <a:gs pos="0">
                  <a:srgbClr val="9CCC00"/>
                </a:gs>
                <a:gs pos="100000">
                  <a:srgbClr val="2581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Elipse 51">
            <a:extLst>
              <a:ext uri="{FF2B5EF4-FFF2-40B4-BE49-F238E27FC236}">
                <a16:creationId xmlns:a16="http://schemas.microsoft.com/office/drawing/2014/main" id="{6A59346F-E5DF-4CC9-BAF9-5340360AF246}"/>
              </a:ext>
            </a:extLst>
          </p:cNvPr>
          <p:cNvSpPr/>
          <p:nvPr/>
        </p:nvSpPr>
        <p:spPr>
          <a:xfrm>
            <a:off x="9986946" y="6808138"/>
            <a:ext cx="222715" cy="222715"/>
          </a:xfrm>
          <a:prstGeom prst="ellipse">
            <a:avLst/>
          </a:prstGeom>
          <a:solidFill>
            <a:srgbClr val="9C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53" name="Conector reto 52">
            <a:extLst>
              <a:ext uri="{FF2B5EF4-FFF2-40B4-BE49-F238E27FC236}">
                <a16:creationId xmlns:a16="http://schemas.microsoft.com/office/drawing/2014/main" id="{C91B083D-43FC-41C9-AEE8-59E23994F478}"/>
              </a:ext>
            </a:extLst>
          </p:cNvPr>
          <p:cNvCxnSpPr>
            <a:cxnSpLocks/>
          </p:cNvCxnSpPr>
          <p:nvPr/>
        </p:nvCxnSpPr>
        <p:spPr>
          <a:xfrm>
            <a:off x="9981364" y="4075051"/>
            <a:ext cx="0" cy="1457561"/>
          </a:xfrm>
          <a:prstGeom prst="line">
            <a:avLst/>
          </a:prstGeom>
          <a:ln w="28575">
            <a:gradFill>
              <a:gsLst>
                <a:gs pos="0">
                  <a:srgbClr val="9CCC00"/>
                </a:gs>
                <a:gs pos="100000">
                  <a:srgbClr val="2581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Elipse 53">
            <a:extLst>
              <a:ext uri="{FF2B5EF4-FFF2-40B4-BE49-F238E27FC236}">
                <a16:creationId xmlns:a16="http://schemas.microsoft.com/office/drawing/2014/main" id="{C2C2D1CC-B35C-4E65-AEC9-524F81D63DFD}"/>
              </a:ext>
            </a:extLst>
          </p:cNvPr>
          <p:cNvSpPr/>
          <p:nvPr/>
        </p:nvSpPr>
        <p:spPr>
          <a:xfrm>
            <a:off x="9874829" y="4070049"/>
            <a:ext cx="222715" cy="222715"/>
          </a:xfrm>
          <a:prstGeom prst="ellipse">
            <a:avLst/>
          </a:prstGeom>
          <a:solidFill>
            <a:srgbClr val="9C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55" name="Conector reto 54">
            <a:extLst>
              <a:ext uri="{FF2B5EF4-FFF2-40B4-BE49-F238E27FC236}">
                <a16:creationId xmlns:a16="http://schemas.microsoft.com/office/drawing/2014/main" id="{872CE3A6-97BB-476A-AF42-C249069AC1C9}"/>
              </a:ext>
            </a:extLst>
          </p:cNvPr>
          <p:cNvCxnSpPr>
            <a:cxnSpLocks/>
          </p:cNvCxnSpPr>
          <p:nvPr/>
        </p:nvCxnSpPr>
        <p:spPr>
          <a:xfrm rot="5400000">
            <a:off x="11925595" y="5339745"/>
            <a:ext cx="0" cy="1457561"/>
          </a:xfrm>
          <a:prstGeom prst="line">
            <a:avLst/>
          </a:prstGeom>
          <a:ln w="28575">
            <a:gradFill>
              <a:gsLst>
                <a:gs pos="0">
                  <a:srgbClr val="9CCC00"/>
                </a:gs>
                <a:gs pos="100000">
                  <a:srgbClr val="2581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Elipse 55">
            <a:extLst>
              <a:ext uri="{FF2B5EF4-FFF2-40B4-BE49-F238E27FC236}">
                <a16:creationId xmlns:a16="http://schemas.microsoft.com/office/drawing/2014/main" id="{2F06F197-F64D-4B80-A71D-32EEEACC6CF3}"/>
              </a:ext>
            </a:extLst>
          </p:cNvPr>
          <p:cNvSpPr/>
          <p:nvPr/>
        </p:nvSpPr>
        <p:spPr>
          <a:xfrm rot="5400000">
            <a:off x="12575225" y="5957165"/>
            <a:ext cx="222715" cy="222715"/>
          </a:xfrm>
          <a:prstGeom prst="ellipse">
            <a:avLst/>
          </a:prstGeom>
          <a:solidFill>
            <a:srgbClr val="9C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7" name="Imagem 56">
            <a:extLst>
              <a:ext uri="{FF2B5EF4-FFF2-40B4-BE49-F238E27FC236}">
                <a16:creationId xmlns:a16="http://schemas.microsoft.com/office/drawing/2014/main" id="{8BC6952A-B32B-40CE-9256-6557EBD6A0B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8216" y="7195087"/>
            <a:ext cx="2337235" cy="1122968"/>
          </a:xfrm>
          <a:prstGeom prst="rect">
            <a:avLst/>
          </a:prstGeom>
        </p:spPr>
      </p:pic>
      <p:cxnSp>
        <p:nvCxnSpPr>
          <p:cNvPr id="58" name="Conector reto 57">
            <a:extLst>
              <a:ext uri="{FF2B5EF4-FFF2-40B4-BE49-F238E27FC236}">
                <a16:creationId xmlns:a16="http://schemas.microsoft.com/office/drawing/2014/main" id="{33D11048-1572-447A-AB61-F7ED529DE9FF}"/>
              </a:ext>
            </a:extLst>
          </p:cNvPr>
          <p:cNvCxnSpPr>
            <a:cxnSpLocks/>
          </p:cNvCxnSpPr>
          <p:nvPr/>
        </p:nvCxnSpPr>
        <p:spPr>
          <a:xfrm flipH="1" flipV="1">
            <a:off x="11239978" y="3333141"/>
            <a:ext cx="2893210" cy="5"/>
          </a:xfrm>
          <a:prstGeom prst="line">
            <a:avLst/>
          </a:prstGeom>
          <a:ln w="28575">
            <a:gradFill>
              <a:gsLst>
                <a:gs pos="0">
                  <a:srgbClr val="9CCC00"/>
                </a:gs>
                <a:gs pos="100000">
                  <a:srgbClr val="258100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ector reto 58">
            <a:extLst>
              <a:ext uri="{FF2B5EF4-FFF2-40B4-BE49-F238E27FC236}">
                <a16:creationId xmlns:a16="http://schemas.microsoft.com/office/drawing/2014/main" id="{45EFE5FE-0EF3-4345-950B-46AFE554195A}"/>
              </a:ext>
            </a:extLst>
          </p:cNvPr>
          <p:cNvCxnSpPr>
            <a:cxnSpLocks/>
          </p:cNvCxnSpPr>
          <p:nvPr/>
        </p:nvCxnSpPr>
        <p:spPr>
          <a:xfrm>
            <a:off x="14133187" y="3303370"/>
            <a:ext cx="0" cy="1872830"/>
          </a:xfrm>
          <a:prstGeom prst="line">
            <a:avLst/>
          </a:prstGeom>
          <a:ln w="28575">
            <a:gradFill>
              <a:gsLst>
                <a:gs pos="100000">
                  <a:srgbClr val="005C2B"/>
                </a:gs>
                <a:gs pos="0">
                  <a:srgbClr val="9CCC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Elipse 59">
            <a:extLst>
              <a:ext uri="{FF2B5EF4-FFF2-40B4-BE49-F238E27FC236}">
                <a16:creationId xmlns:a16="http://schemas.microsoft.com/office/drawing/2014/main" id="{DF946824-97EA-4AA5-B87F-C7D72D856CE1}"/>
              </a:ext>
            </a:extLst>
          </p:cNvPr>
          <p:cNvSpPr/>
          <p:nvPr/>
        </p:nvSpPr>
        <p:spPr>
          <a:xfrm rot="5400000">
            <a:off x="14021829" y="5097556"/>
            <a:ext cx="222715" cy="222715"/>
          </a:xfrm>
          <a:prstGeom prst="ellipse">
            <a:avLst/>
          </a:prstGeom>
          <a:solidFill>
            <a:srgbClr val="005C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97825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4" grpId="0" animBg="1"/>
      <p:bldP spid="56" grpId="0" animBg="1"/>
      <p:bldP spid="6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5339A320-00FA-4F62-85BE-FB0087CD13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34"/>
            <a:ext cx="18288000" cy="10286532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D9048A34-6C5B-436E-A9AA-13F92387A0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1585" y="621061"/>
            <a:ext cx="8415412" cy="9170975"/>
          </a:xfrm>
          <a:prstGeom prst="rect">
            <a:avLst/>
          </a:prstGeom>
          <a:effectLst>
            <a:outerShdw blurRad="330200" dist="50800" dir="5400000" sx="90000" sy="90000" algn="ctr" rotWithShape="0">
              <a:srgbClr val="000000">
                <a:alpha val="50000"/>
              </a:srgbClr>
            </a:outerShdw>
          </a:effectLst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959EDDD7-182E-4B7E-9376-82144D7362B8}"/>
              </a:ext>
            </a:extLst>
          </p:cNvPr>
          <p:cNvSpPr txBox="1"/>
          <p:nvPr/>
        </p:nvSpPr>
        <p:spPr>
          <a:xfrm>
            <a:off x="1421319" y="7124700"/>
            <a:ext cx="4361387" cy="1535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377" dirty="0">
                <a:gradFill flip="none" rotWithShape="1">
                  <a:gsLst>
                    <a:gs pos="59000">
                      <a:srgbClr val="59A200"/>
                    </a:gs>
                    <a:gs pos="0">
                      <a:srgbClr val="258100"/>
                    </a:gs>
                    <a:gs pos="100000">
                      <a:srgbClr val="9CCC00"/>
                    </a:gs>
                  </a:gsLst>
                  <a:lin ang="2700000" scaled="0"/>
                  <a:tileRect/>
                </a:gradFill>
                <a:latin typeface="AmsiProCond-Black" panose="020B0A06020201010104" pitchFamily="34" charset="0"/>
              </a:rPr>
              <a:t>ÁREA DE 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2B0A4D21-1045-4D99-AA87-CBD18056A7FE}"/>
              </a:ext>
            </a:extLst>
          </p:cNvPr>
          <p:cNvSpPr txBox="1"/>
          <p:nvPr/>
        </p:nvSpPr>
        <p:spPr>
          <a:xfrm>
            <a:off x="2776696" y="8062363"/>
            <a:ext cx="5224304" cy="1535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377" dirty="0">
                <a:gradFill flip="none" rotWithShape="1">
                  <a:gsLst>
                    <a:gs pos="59000">
                      <a:srgbClr val="59A200"/>
                    </a:gs>
                    <a:gs pos="0">
                      <a:srgbClr val="258100"/>
                    </a:gs>
                    <a:gs pos="100000">
                      <a:srgbClr val="9CCC00"/>
                    </a:gs>
                  </a:gsLst>
                  <a:lin ang="2700000" scaled="0"/>
                  <a:tileRect/>
                </a:gradFill>
                <a:latin typeface="AmsiProCond-Black" panose="020B0A06020201010104" pitchFamily="34" charset="0"/>
              </a:rPr>
              <a:t>ATUAÇÃO</a:t>
            </a:r>
          </a:p>
        </p:txBody>
      </p:sp>
      <p:sp>
        <p:nvSpPr>
          <p:cNvPr id="14" name="Retângulo: Cantos Arredondados 26">
            <a:extLst>
              <a:ext uri="{FF2B5EF4-FFF2-40B4-BE49-F238E27FC236}">
                <a16:creationId xmlns:a16="http://schemas.microsoft.com/office/drawing/2014/main" id="{106B1967-E883-4BDB-B259-BF02A7E3299B}"/>
              </a:ext>
            </a:extLst>
          </p:cNvPr>
          <p:cNvSpPr/>
          <p:nvPr/>
        </p:nvSpPr>
        <p:spPr>
          <a:xfrm>
            <a:off x="1518247" y="7303295"/>
            <a:ext cx="6116600" cy="2518137"/>
          </a:xfrm>
          <a:prstGeom prst="roundRect">
            <a:avLst>
              <a:gd name="adj" fmla="val 4895"/>
            </a:avLst>
          </a:prstGeom>
          <a:noFill/>
          <a:ln>
            <a:solidFill>
              <a:srgbClr val="0C82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7696" y="234"/>
            <a:ext cx="5224304" cy="7361517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0D462C28-83AE-4A72-9D60-4552811D47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877636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930B15CA-5657-4E23-BF75-42B94566B5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"/>
            <a:ext cx="18288000" cy="10286532"/>
          </a:xfrm>
          <a:prstGeom prst="rect">
            <a:avLst/>
          </a:prstGeom>
        </p:spPr>
      </p:pic>
      <p:sp>
        <p:nvSpPr>
          <p:cNvPr id="6" name="Retângulo: Cantos Diagonais Arredondados 5">
            <a:extLst>
              <a:ext uri="{FF2B5EF4-FFF2-40B4-BE49-F238E27FC236}">
                <a16:creationId xmlns:a16="http://schemas.microsoft.com/office/drawing/2014/main" id="{1328DEBC-0643-4E9B-8AA1-5AAA31400759}"/>
              </a:ext>
            </a:extLst>
          </p:cNvPr>
          <p:cNvSpPr/>
          <p:nvPr/>
        </p:nvSpPr>
        <p:spPr>
          <a:xfrm>
            <a:off x="10910056" y="28161"/>
            <a:ext cx="8914004" cy="10286535"/>
          </a:xfrm>
          <a:prstGeom prst="round2DiagRect">
            <a:avLst>
              <a:gd name="adj1" fmla="val 7330"/>
              <a:gd name="adj2" fmla="val 0"/>
            </a:avLst>
          </a:prstGeom>
          <a:solidFill>
            <a:srgbClr val="014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2DBFAC3-FFD5-9D32-F556-997F6AC7A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1" y="1333078"/>
            <a:ext cx="16028894" cy="1372022"/>
          </a:xfrm>
        </p:spPr>
        <p:txBody>
          <a:bodyPr>
            <a:normAutofit fontScale="90000"/>
          </a:bodyPr>
          <a:lstStyle/>
          <a:p>
            <a:br>
              <a:rPr lang="pt-BR" b="1" dirty="0">
                <a:solidFill>
                  <a:srgbClr val="002613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</a:br>
            <a:r>
              <a:rPr lang="pt-BR" b="1" dirty="0">
                <a:solidFill>
                  <a:srgbClr val="002613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A Agropecuária Baiana</a:t>
            </a:r>
            <a:br>
              <a:rPr lang="pt-BR" b="1" dirty="0">
                <a:solidFill>
                  <a:srgbClr val="002613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</a:br>
            <a:endParaRPr lang="pt-BR" dirty="0">
              <a:latin typeface="Roboto Condensed Medium" panose="02000000000000000000" pitchFamily="2" charset="0"/>
              <a:ea typeface="Roboto Condensed Medium" panose="02000000000000000000" pitchFamily="2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004A39B3-0F21-4B39-8F79-C37F39D510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65330" y="2247900"/>
            <a:ext cx="6832345" cy="71033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972ECF5D-6515-4E5B-ACB5-EC0FC3E6A4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sp>
        <p:nvSpPr>
          <p:cNvPr id="109" name="Retângulo: Cantos Arredondados 108">
            <a:extLst>
              <a:ext uri="{FF2B5EF4-FFF2-40B4-BE49-F238E27FC236}">
                <a16:creationId xmlns:a16="http://schemas.microsoft.com/office/drawing/2014/main" id="{768D939B-439A-4EC5-9CE9-232757339C06}"/>
              </a:ext>
            </a:extLst>
          </p:cNvPr>
          <p:cNvSpPr/>
          <p:nvPr/>
        </p:nvSpPr>
        <p:spPr>
          <a:xfrm>
            <a:off x="397276" y="3528991"/>
            <a:ext cx="8415313" cy="759420"/>
          </a:xfrm>
          <a:prstGeom prst="roundRect">
            <a:avLst>
              <a:gd name="adj" fmla="val 6692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1"/>
          </a:p>
        </p:txBody>
      </p:sp>
      <p:sp>
        <p:nvSpPr>
          <p:cNvPr id="110" name="Espaço Reservado para Conteúdo 2">
            <a:extLst>
              <a:ext uri="{FF2B5EF4-FFF2-40B4-BE49-F238E27FC236}">
                <a16:creationId xmlns:a16="http://schemas.microsoft.com/office/drawing/2014/main" id="{6979639C-4EC3-4FEB-8B65-A4178661AAEC}"/>
              </a:ext>
            </a:extLst>
          </p:cNvPr>
          <p:cNvSpPr txBox="1">
            <a:spLocks/>
          </p:cNvSpPr>
          <p:nvPr/>
        </p:nvSpPr>
        <p:spPr>
          <a:xfrm>
            <a:off x="1149126" y="3200021"/>
            <a:ext cx="7941722" cy="657939"/>
          </a:xfrm>
          <a:prstGeom prst="rect">
            <a:avLst/>
          </a:prstGeom>
        </p:spPr>
        <p:txBody>
          <a:bodyPr vert="horz" lIns="137155" tIns="68576" rIns="137155" bIns="68576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pt-BR" sz="3985" b="1" dirty="0">
                <a:latin typeface="Poppins SemiBold" panose="020B0604020202020204" charset="0"/>
                <a:cs typeface="Poppins SemiBold" panose="020B0604020202020204" charset="0"/>
              </a:rPr>
              <a:t>762,8 mil </a:t>
            </a:r>
            <a:r>
              <a:rPr lang="pt-BR" sz="3048" dirty="0">
                <a:latin typeface="Poppins SemiBold" panose="020B0604020202020204" charset="0"/>
                <a:cs typeface="Poppins SemiBold" panose="020B0604020202020204" charset="0"/>
              </a:rPr>
              <a:t>imóveis rurais (maior do Brasil)</a:t>
            </a:r>
          </a:p>
          <a:p>
            <a:pPr lvl="0" algn="l">
              <a:lnSpc>
                <a:spcPct val="100000"/>
              </a:lnSpc>
            </a:pPr>
            <a:endParaRPr lang="pt-BR" sz="1200" dirty="0">
              <a:latin typeface="Poppins SemiBold" panose="020B0604020202020204" charset="0"/>
              <a:cs typeface="Poppins SemiBold" panose="020B0604020202020204" charset="0"/>
            </a:endParaRPr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4E2B7E8D-AEDA-4915-84CE-A51560D70588}"/>
              </a:ext>
            </a:extLst>
          </p:cNvPr>
          <p:cNvGrpSpPr/>
          <p:nvPr/>
        </p:nvGrpSpPr>
        <p:grpSpPr>
          <a:xfrm>
            <a:off x="863612" y="4097597"/>
            <a:ext cx="11273776" cy="941338"/>
            <a:chOff x="-645463" y="4290176"/>
            <a:chExt cx="8590861" cy="627585"/>
          </a:xfrm>
        </p:grpSpPr>
        <p:sp>
          <p:nvSpPr>
            <p:cNvPr id="106" name="Retângulo: Cantos Arredondados 105">
              <a:extLst>
                <a:ext uri="{FF2B5EF4-FFF2-40B4-BE49-F238E27FC236}">
                  <a16:creationId xmlns:a16="http://schemas.microsoft.com/office/drawing/2014/main" id="{26BBE656-24D3-4132-B4E2-A1B5ED48529A}"/>
                </a:ext>
              </a:extLst>
            </p:cNvPr>
            <p:cNvSpPr/>
            <p:nvPr/>
          </p:nvSpPr>
          <p:spPr>
            <a:xfrm>
              <a:off x="-645463" y="4290176"/>
              <a:ext cx="6479842" cy="627585"/>
            </a:xfrm>
            <a:prstGeom prst="roundRect">
              <a:avLst>
                <a:gd name="adj" fmla="val 6692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70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F892DF47-9CE9-465F-A77A-1B3F8CFE483E}"/>
                </a:ext>
              </a:extLst>
            </p:cNvPr>
            <p:cNvSpPr txBox="1"/>
            <p:nvPr/>
          </p:nvSpPr>
          <p:spPr>
            <a:xfrm>
              <a:off x="-520133" y="4314155"/>
              <a:ext cx="3433418" cy="5426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4689" b="1" dirty="0">
                  <a:solidFill>
                    <a:schemeClr val="accent3">
                      <a:lumMod val="50000"/>
                    </a:schemeClr>
                  </a:solidFill>
                  <a:latin typeface="Poppins ExtraBold" panose="00000900000000000000" pitchFamily="2" charset="0"/>
                  <a:cs typeface="Poppins ExtraBold" panose="00000900000000000000" pitchFamily="2" charset="0"/>
                </a:rPr>
                <a:t>2,1 milhões</a:t>
              </a:r>
            </a:p>
          </p:txBody>
        </p:sp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C1442FD5-5AB2-4290-AD2A-36EFC9670703}"/>
                </a:ext>
              </a:extLst>
            </p:cNvPr>
            <p:cNvSpPr txBox="1"/>
            <p:nvPr/>
          </p:nvSpPr>
          <p:spPr>
            <a:xfrm>
              <a:off x="2128720" y="4294165"/>
              <a:ext cx="5816678" cy="566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462" dirty="0">
                  <a:solidFill>
                    <a:schemeClr val="tx1"/>
                  </a:solidFill>
                  <a:latin typeface="Poppins SemiBold" panose="020B0604020202020204" charset="0"/>
                  <a:cs typeface="Poppins SemiBold" panose="020B0604020202020204" charset="0"/>
                </a:rPr>
                <a:t>de pessoas ocupadas nas </a:t>
              </a:r>
            </a:p>
            <a:p>
              <a:r>
                <a:rPr lang="pt-BR" sz="2462" dirty="0">
                  <a:solidFill>
                    <a:schemeClr val="tx1"/>
                  </a:solidFill>
                  <a:latin typeface="Poppins SemiBold" panose="020B0604020202020204" charset="0"/>
                  <a:cs typeface="Poppins SemiBold" panose="020B0604020202020204" charset="0"/>
                </a:rPr>
                <a:t>Atividades Agropecuárias.</a:t>
              </a:r>
            </a:p>
          </p:txBody>
        </p:sp>
      </p:grpSp>
      <p:grpSp>
        <p:nvGrpSpPr>
          <p:cNvPr id="33" name="Agrupar 32">
            <a:extLst>
              <a:ext uri="{FF2B5EF4-FFF2-40B4-BE49-F238E27FC236}">
                <a16:creationId xmlns:a16="http://schemas.microsoft.com/office/drawing/2014/main" id="{5451DD12-FC19-421C-84F7-CC934BD78141}"/>
              </a:ext>
            </a:extLst>
          </p:cNvPr>
          <p:cNvGrpSpPr/>
          <p:nvPr/>
        </p:nvGrpSpPr>
        <p:grpSpPr>
          <a:xfrm>
            <a:off x="1066800" y="5250711"/>
            <a:ext cx="8501237" cy="1298309"/>
            <a:chOff x="-644483" y="2967075"/>
            <a:chExt cx="6512351" cy="1273134"/>
          </a:xfrm>
          <a:solidFill>
            <a:srgbClr val="433226"/>
          </a:solidFill>
        </p:grpSpPr>
        <p:sp>
          <p:nvSpPr>
            <p:cNvPr id="34" name="Retângulo: Cantos Arredondados 33">
              <a:extLst>
                <a:ext uri="{FF2B5EF4-FFF2-40B4-BE49-F238E27FC236}">
                  <a16:creationId xmlns:a16="http://schemas.microsoft.com/office/drawing/2014/main" id="{C6E06BF2-0826-4CAE-8E4B-AB69BED536A6}"/>
                </a:ext>
              </a:extLst>
            </p:cNvPr>
            <p:cNvSpPr/>
            <p:nvPr/>
          </p:nvSpPr>
          <p:spPr>
            <a:xfrm>
              <a:off x="-611974" y="2967075"/>
              <a:ext cx="6479842" cy="1273134"/>
            </a:xfrm>
            <a:prstGeom prst="roundRect">
              <a:avLst>
                <a:gd name="adj" fmla="val 6692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701">
                <a:solidFill>
                  <a:schemeClr val="tx1"/>
                </a:solidFill>
              </a:endParaRPr>
            </a:p>
          </p:txBody>
        </p:sp>
        <p:sp>
          <p:nvSpPr>
            <p:cNvPr id="35" name="Espaço Reservado para Conteúdo 2">
              <a:extLst>
                <a:ext uri="{FF2B5EF4-FFF2-40B4-BE49-F238E27FC236}">
                  <a16:creationId xmlns:a16="http://schemas.microsoft.com/office/drawing/2014/main" id="{30CEE49B-8707-4C81-99DB-B5209B752D2F}"/>
                </a:ext>
              </a:extLst>
            </p:cNvPr>
            <p:cNvSpPr txBox="1">
              <a:spLocks/>
            </p:cNvSpPr>
            <p:nvPr/>
          </p:nvSpPr>
          <p:spPr>
            <a:xfrm>
              <a:off x="-644483" y="3052140"/>
              <a:ext cx="6393184" cy="1103007"/>
            </a:xfrm>
            <a:prstGeom prst="rect">
              <a:avLst/>
            </a:prstGeom>
            <a:noFill/>
          </p:spPr>
          <p:txBody>
            <a:bodyPr vert="horz" lIns="137155" tIns="68576" rIns="137155" bIns="68576" rtlCol="0">
              <a:norm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00000"/>
                </a:lnSpc>
              </a:pPr>
              <a:r>
                <a:rPr lang="pt-BR" sz="2813" dirty="0">
                  <a:latin typeface="Poppins SemiBold" panose="020B0604020202020204" charset="0"/>
                  <a:cs typeface="Poppins SemiBold" panose="020B0604020202020204" charset="0"/>
                </a:rPr>
                <a:t>PIB do Agronegócio em 2024:</a:t>
              </a:r>
            </a:p>
            <a:p>
              <a:pPr algn="l">
                <a:lnSpc>
                  <a:spcPct val="100000"/>
                </a:lnSpc>
              </a:pPr>
              <a:r>
                <a:rPr lang="pt-BR" sz="2813" dirty="0">
                  <a:latin typeface="Poppins SemiBold" panose="020B0604020202020204" charset="0"/>
                  <a:cs typeface="Poppins SemiBold" panose="020B0604020202020204" charset="0"/>
                </a:rPr>
                <a:t>R$ 108,7 bilhões (22,5% do PIB estadual)</a:t>
              </a:r>
            </a:p>
            <a:p>
              <a:pPr lvl="0" algn="l">
                <a:lnSpc>
                  <a:spcPct val="100000"/>
                </a:lnSpc>
              </a:pPr>
              <a:endParaRPr lang="pt-BR" sz="3001" dirty="0">
                <a:latin typeface="Popins"/>
              </a:endParaRPr>
            </a:p>
          </p:txBody>
        </p:sp>
      </p:grpSp>
      <p:sp>
        <p:nvSpPr>
          <p:cNvPr id="36" name="Retângulo: Cantos Arredondados 35">
            <a:extLst>
              <a:ext uri="{FF2B5EF4-FFF2-40B4-BE49-F238E27FC236}">
                <a16:creationId xmlns:a16="http://schemas.microsoft.com/office/drawing/2014/main" id="{A9E1C2BE-ABCA-4B4B-9449-940065666FCF}"/>
              </a:ext>
            </a:extLst>
          </p:cNvPr>
          <p:cNvSpPr/>
          <p:nvPr/>
        </p:nvSpPr>
        <p:spPr>
          <a:xfrm>
            <a:off x="1046735" y="6801111"/>
            <a:ext cx="9554337" cy="1029094"/>
          </a:xfrm>
          <a:prstGeom prst="roundRect">
            <a:avLst>
              <a:gd name="adj" fmla="val 6692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pt-BR" sz="2813" dirty="0">
                <a:solidFill>
                  <a:schemeClr val="tx1"/>
                </a:solidFill>
                <a:latin typeface="Poppins SemiBold" panose="020B0604020202020204" charset="0"/>
                <a:cs typeface="Poppins SemiBold" panose="020B0604020202020204" charset="0"/>
              </a:rPr>
              <a:t>Valor Exportado em 2024:</a:t>
            </a:r>
          </a:p>
          <a:p>
            <a:pPr lvl="0"/>
            <a:r>
              <a:rPr lang="pt-BR" sz="2813" dirty="0">
                <a:solidFill>
                  <a:schemeClr val="tx1"/>
                </a:solidFill>
                <a:latin typeface="Poppins SemiBold" panose="020B0604020202020204" charset="0"/>
                <a:cs typeface="Poppins SemiBold" panose="020B0604020202020204" charset="0"/>
              </a:rPr>
              <a:t>6,7 bilhões (56,4% do total exportado pelo estado)</a:t>
            </a:r>
          </a:p>
        </p:txBody>
      </p:sp>
      <p:sp>
        <p:nvSpPr>
          <p:cNvPr id="37" name="Retângulo: Cantos Arredondados 36">
            <a:extLst>
              <a:ext uri="{FF2B5EF4-FFF2-40B4-BE49-F238E27FC236}">
                <a16:creationId xmlns:a16="http://schemas.microsoft.com/office/drawing/2014/main" id="{D5511E09-E759-44B9-8D7E-ACB387F57AB0}"/>
              </a:ext>
            </a:extLst>
          </p:cNvPr>
          <p:cNvSpPr/>
          <p:nvPr/>
        </p:nvSpPr>
        <p:spPr>
          <a:xfrm>
            <a:off x="1046734" y="8194601"/>
            <a:ext cx="9554338" cy="1403329"/>
          </a:xfrm>
          <a:prstGeom prst="roundRect">
            <a:avLst>
              <a:gd name="adj" fmla="val 6692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pt-BR" sz="2813" dirty="0">
                <a:solidFill>
                  <a:schemeClr val="tx1"/>
                </a:solidFill>
                <a:latin typeface="Poppins SemiBold" panose="020B0604020202020204" charset="0"/>
                <a:cs typeface="Poppins SemiBold" panose="020B0604020202020204" charset="0"/>
              </a:rPr>
              <a:t>Principais produtos exportados:  </a:t>
            </a:r>
          </a:p>
          <a:p>
            <a:pPr lvl="0"/>
            <a:r>
              <a:rPr lang="pt-BR" sz="2813" dirty="0">
                <a:solidFill>
                  <a:schemeClr val="tx1"/>
                </a:solidFill>
                <a:latin typeface="Poppins SemiBold" panose="020B0604020202020204" charset="0"/>
                <a:cs typeface="Poppins SemiBold" panose="020B0604020202020204" charset="0"/>
              </a:rPr>
              <a:t>Soja em Grãos, Celulose, Algodão, Farelo de Soja e Café Verde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C447FF7A-4D98-49E3-8D9D-400501A1FDFA}"/>
              </a:ext>
            </a:extLst>
          </p:cNvPr>
          <p:cNvSpPr/>
          <p:nvPr/>
        </p:nvSpPr>
        <p:spPr>
          <a:xfrm>
            <a:off x="649139" y="3314700"/>
            <a:ext cx="299178" cy="299178"/>
          </a:xfrm>
          <a:prstGeom prst="ellipse">
            <a:avLst/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Elipse 31">
            <a:extLst>
              <a:ext uri="{FF2B5EF4-FFF2-40B4-BE49-F238E27FC236}">
                <a16:creationId xmlns:a16="http://schemas.microsoft.com/office/drawing/2014/main" id="{F42AE296-0A9F-4F5F-80D2-2B83F02ADF25}"/>
              </a:ext>
            </a:extLst>
          </p:cNvPr>
          <p:cNvSpPr/>
          <p:nvPr/>
        </p:nvSpPr>
        <p:spPr>
          <a:xfrm>
            <a:off x="649139" y="4305300"/>
            <a:ext cx="299178" cy="299178"/>
          </a:xfrm>
          <a:prstGeom prst="ellipse">
            <a:avLst/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Elipse 37">
            <a:extLst>
              <a:ext uri="{FF2B5EF4-FFF2-40B4-BE49-F238E27FC236}">
                <a16:creationId xmlns:a16="http://schemas.microsoft.com/office/drawing/2014/main" id="{CC73C4CF-8F10-459B-B3D9-58F45912DCF4}"/>
              </a:ext>
            </a:extLst>
          </p:cNvPr>
          <p:cNvSpPr/>
          <p:nvPr/>
        </p:nvSpPr>
        <p:spPr>
          <a:xfrm>
            <a:off x="649139" y="5487750"/>
            <a:ext cx="299178" cy="299178"/>
          </a:xfrm>
          <a:prstGeom prst="ellipse">
            <a:avLst/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Elipse 39">
            <a:extLst>
              <a:ext uri="{FF2B5EF4-FFF2-40B4-BE49-F238E27FC236}">
                <a16:creationId xmlns:a16="http://schemas.microsoft.com/office/drawing/2014/main" id="{03860221-DE73-429B-BD26-7556CB4E63ED}"/>
              </a:ext>
            </a:extLst>
          </p:cNvPr>
          <p:cNvSpPr/>
          <p:nvPr/>
        </p:nvSpPr>
        <p:spPr>
          <a:xfrm>
            <a:off x="649139" y="6972300"/>
            <a:ext cx="299178" cy="299178"/>
          </a:xfrm>
          <a:prstGeom prst="ellipse">
            <a:avLst/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Elipse 40">
            <a:extLst>
              <a:ext uri="{FF2B5EF4-FFF2-40B4-BE49-F238E27FC236}">
                <a16:creationId xmlns:a16="http://schemas.microsoft.com/office/drawing/2014/main" id="{68B2C306-1AAE-496F-B158-5FCBDC467D0B}"/>
              </a:ext>
            </a:extLst>
          </p:cNvPr>
          <p:cNvSpPr/>
          <p:nvPr/>
        </p:nvSpPr>
        <p:spPr>
          <a:xfrm>
            <a:off x="649139" y="8385777"/>
            <a:ext cx="299178" cy="299178"/>
          </a:xfrm>
          <a:prstGeom prst="ellipse">
            <a:avLst/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04939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>
            <a:extLst>
              <a:ext uri="{FF2B5EF4-FFF2-40B4-BE49-F238E27FC236}">
                <a16:creationId xmlns:a16="http://schemas.microsoft.com/office/drawing/2014/main" id="{18407782-B228-468C-9722-427E295442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"/>
            <a:ext cx="18288000" cy="10286532"/>
          </a:xfrm>
          <a:prstGeom prst="rect">
            <a:avLst/>
          </a:prstGeom>
        </p:spPr>
      </p:pic>
      <p:pic>
        <p:nvPicPr>
          <p:cNvPr id="474" name="Imagem 473">
            <a:extLst>
              <a:ext uri="{FF2B5EF4-FFF2-40B4-BE49-F238E27FC236}">
                <a16:creationId xmlns:a16="http://schemas.microsoft.com/office/drawing/2014/main" id="{D0A7CBCC-77E7-4D8A-B442-CA7FE0E9D6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938" y="278881"/>
            <a:ext cx="9970670" cy="9970670"/>
          </a:xfrm>
          <a:prstGeom prst="rect">
            <a:avLst/>
          </a:prstGeom>
        </p:spPr>
      </p:pic>
      <p:sp>
        <p:nvSpPr>
          <p:cNvPr id="486" name="Retângulo: Cantos Diagonais Arredondados 485">
            <a:extLst>
              <a:ext uri="{FF2B5EF4-FFF2-40B4-BE49-F238E27FC236}">
                <a16:creationId xmlns:a16="http://schemas.microsoft.com/office/drawing/2014/main" id="{F99ED4AE-43FD-4184-B90C-D30F14FED750}"/>
              </a:ext>
            </a:extLst>
          </p:cNvPr>
          <p:cNvSpPr/>
          <p:nvPr/>
        </p:nvSpPr>
        <p:spPr>
          <a:xfrm>
            <a:off x="10469534" y="-1148"/>
            <a:ext cx="8644665" cy="10286535"/>
          </a:xfrm>
          <a:prstGeom prst="round2DiagRect">
            <a:avLst>
              <a:gd name="adj1" fmla="val 7610"/>
              <a:gd name="adj2" fmla="val 0"/>
            </a:avLst>
          </a:prstGeom>
          <a:solidFill>
            <a:srgbClr val="014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475" name="CaixaDeTexto 474">
            <a:extLst>
              <a:ext uri="{FF2B5EF4-FFF2-40B4-BE49-F238E27FC236}">
                <a16:creationId xmlns:a16="http://schemas.microsoft.com/office/drawing/2014/main" id="{5AE17F74-9CDA-40CA-9C70-7948C748D2B9}"/>
              </a:ext>
            </a:extLst>
          </p:cNvPr>
          <p:cNvSpPr txBox="1"/>
          <p:nvPr/>
        </p:nvSpPr>
        <p:spPr>
          <a:xfrm>
            <a:off x="11816393" y="472827"/>
            <a:ext cx="5249479" cy="1107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599" b="1" dirty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Os biomas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2E2E54F9-4AC7-4E9A-A9EB-9B59F02865E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5" r="45712" b="57037"/>
          <a:stretch/>
        </p:blipFill>
        <p:spPr>
          <a:xfrm>
            <a:off x="10464021" y="4649852"/>
            <a:ext cx="3977112" cy="3139730"/>
          </a:xfrm>
          <a:prstGeom prst="rect">
            <a:avLst/>
          </a:prstGeom>
        </p:spPr>
      </p:pic>
      <p:pic>
        <p:nvPicPr>
          <p:cNvPr id="9" name="Picture 6" descr="Plantio de soja está quase concluído no Oeste da Bahia">
            <a:extLst>
              <a:ext uri="{FF2B5EF4-FFF2-40B4-BE49-F238E27FC236}">
                <a16:creationId xmlns:a16="http://schemas.microsoft.com/office/drawing/2014/main" id="{F856BAA8-E266-48B1-8952-07728DE29BDB}"/>
              </a:ext>
            </a:extLst>
          </p:cNvPr>
          <p:cNvPicPr preferRelativeResize="0">
            <a:picLocks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68" r="20259"/>
          <a:stretch/>
        </p:blipFill>
        <p:spPr bwMode="auto">
          <a:xfrm>
            <a:off x="14383166" y="4798797"/>
            <a:ext cx="3930177" cy="3139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0B7DC146-7A47-40CD-9668-1E9CC7739F2A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10469534" y="1853779"/>
            <a:ext cx="7326035" cy="313973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CE5AEC2D-9E8A-41DF-BAD9-5367FDB0597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/>
          <a:srcRect l="14350" r="36698"/>
          <a:stretch/>
        </p:blipFill>
        <p:spPr>
          <a:xfrm>
            <a:off x="14400029" y="1853779"/>
            <a:ext cx="3887974" cy="3139730"/>
          </a:xfrm>
          <a:prstGeom prst="rect">
            <a:avLst/>
          </a:prstGeom>
        </p:spPr>
      </p:pic>
      <p:pic>
        <p:nvPicPr>
          <p:cNvPr id="12" name="Picture 10" descr="https://assets.brasildefato.com.br/2024/09/image_processing20230320-12399-1rzqx8d.jpeg">
            <a:extLst>
              <a:ext uri="{FF2B5EF4-FFF2-40B4-BE49-F238E27FC236}">
                <a16:creationId xmlns:a16="http://schemas.microsoft.com/office/drawing/2014/main" id="{DAEEB679-CC00-4AC5-ADF4-0A789028D8D9}"/>
              </a:ext>
            </a:extLst>
          </p:cNvPr>
          <p:cNvPicPr preferRelativeResize="0">
            <a:picLocks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23" r="46274" b="6937"/>
          <a:stretch/>
        </p:blipFill>
        <p:spPr bwMode="auto">
          <a:xfrm>
            <a:off x="10464020" y="7789581"/>
            <a:ext cx="3936009" cy="2497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8C2B8D29-CEDC-419E-899D-5378649B20E2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/>
          <a:srcRect l="20386" r="21841" b="20465"/>
          <a:stretch/>
        </p:blipFill>
        <p:spPr>
          <a:xfrm>
            <a:off x="14342065" y="7789580"/>
            <a:ext cx="3930179" cy="2497189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B4026136-DB1C-4A1F-A110-1626D47DA34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307" y="502566"/>
            <a:ext cx="2794959" cy="102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460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B4351229-30FD-42F3-9ABA-D0F4754E31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"/>
            <a:ext cx="18288000" cy="10286532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68DA8AC5-86C2-4042-95C2-0C6E31D6EF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05200" y="2400300"/>
            <a:ext cx="18287172" cy="10286535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10" name="Retângulo: Cantos Diagonais Arredondados 9">
            <a:extLst>
              <a:ext uri="{FF2B5EF4-FFF2-40B4-BE49-F238E27FC236}">
                <a16:creationId xmlns:a16="http://schemas.microsoft.com/office/drawing/2014/main" id="{BB8202DA-CE03-49AF-B035-96B45439F7E8}"/>
              </a:ext>
            </a:extLst>
          </p:cNvPr>
          <p:cNvSpPr/>
          <p:nvPr/>
        </p:nvSpPr>
        <p:spPr>
          <a:xfrm>
            <a:off x="4" y="2837559"/>
            <a:ext cx="14960879" cy="4185548"/>
          </a:xfrm>
          <a:prstGeom prst="round2DiagRect">
            <a:avLst>
              <a:gd name="adj1" fmla="val 7330"/>
              <a:gd name="adj2" fmla="val 0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: Cantos Diagonais Arredondados 3">
            <a:extLst>
              <a:ext uri="{FF2B5EF4-FFF2-40B4-BE49-F238E27FC236}">
                <a16:creationId xmlns:a16="http://schemas.microsoft.com/office/drawing/2014/main" id="{25D7AD7E-7BEF-4350-93DA-B0CFC4143817}"/>
              </a:ext>
            </a:extLst>
          </p:cNvPr>
          <p:cNvSpPr/>
          <p:nvPr/>
        </p:nvSpPr>
        <p:spPr>
          <a:xfrm>
            <a:off x="1" y="3275252"/>
            <a:ext cx="14112352" cy="3310162"/>
          </a:xfrm>
          <a:prstGeom prst="round2DiagRect">
            <a:avLst/>
          </a:prstGeom>
          <a:solidFill>
            <a:srgbClr val="014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75" name="CaixaDeTexto 474">
            <a:extLst>
              <a:ext uri="{FF2B5EF4-FFF2-40B4-BE49-F238E27FC236}">
                <a16:creationId xmlns:a16="http://schemas.microsoft.com/office/drawing/2014/main" id="{5AE17F74-9CDA-40CA-9C70-7948C748D2B9}"/>
              </a:ext>
            </a:extLst>
          </p:cNvPr>
          <p:cNvSpPr txBox="1"/>
          <p:nvPr/>
        </p:nvSpPr>
        <p:spPr>
          <a:xfrm>
            <a:off x="1314847" y="4708211"/>
            <a:ext cx="6579017" cy="1246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502" b="1" dirty="0">
                <a:solidFill>
                  <a:srgbClr val="82C75B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Diversidade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37C17993-151C-4391-A13A-CD8C9C665830}"/>
              </a:ext>
            </a:extLst>
          </p:cNvPr>
          <p:cNvSpPr txBox="1"/>
          <p:nvPr/>
        </p:nvSpPr>
        <p:spPr>
          <a:xfrm>
            <a:off x="1605149" y="5612508"/>
            <a:ext cx="5998413" cy="1246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502" b="1" dirty="0">
                <a:solidFill>
                  <a:srgbClr val="82C75B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de culturas</a:t>
            </a:r>
          </a:p>
        </p:txBody>
      </p:sp>
      <p:pic>
        <p:nvPicPr>
          <p:cNvPr id="11" name="Picture 2" descr="Mamona, Tecnologia de Irrigação por gotejamento – Petroisa Irrigação por  gotejamento">
            <a:extLst>
              <a:ext uri="{FF2B5EF4-FFF2-40B4-BE49-F238E27FC236}">
                <a16:creationId xmlns:a16="http://schemas.microsoft.com/office/drawing/2014/main" id="{648FADE3-D670-4ED9-ACD0-042943507F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8" t="21773" r="62637" b="23289"/>
          <a:stretch/>
        </p:blipFill>
        <p:spPr bwMode="auto">
          <a:xfrm>
            <a:off x="12696712" y="2837556"/>
            <a:ext cx="887783" cy="864033"/>
          </a:xfrm>
          <a:prstGeom prst="ellipse">
            <a:avLst/>
          </a:prstGeom>
          <a:ln w="22225" cap="rnd" cmpd="sng">
            <a:solidFill>
              <a:schemeClr val="bg1">
                <a:lumMod val="95000"/>
              </a:schemeClr>
            </a:solidFill>
          </a:ln>
          <a:effectLst>
            <a:outerShdw blurRad="381000" dist="292100" dir="5400000" sx="200000" sy="200000" rotWithShape="0">
              <a:srgbClr val="000000">
                <a:alpha val="0"/>
              </a:srgbClr>
            </a:outerShdw>
            <a:softEdge rad="1270000"/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1D2EB4D0-E829-45D2-B1FB-1D40013DACD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4920" y="413825"/>
            <a:ext cx="9143586" cy="9775215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E42C2E00-1D5D-4645-A999-A71212EE56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307" y="502566"/>
            <a:ext cx="2794959" cy="102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091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ED894662-BFF4-A468-222E-F59D813139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34"/>
            <a:ext cx="18288000" cy="10286532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1080046" y="2709566"/>
            <a:ext cx="7715250" cy="9644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7563"/>
              </a:lnSpc>
            </a:pPr>
            <a:endParaRPr lang="en-US" sz="6063" dirty="0"/>
          </a:p>
        </p:txBody>
      </p:sp>
      <p:sp>
        <p:nvSpPr>
          <p:cNvPr id="3" name="Shape 1"/>
          <p:cNvSpPr/>
          <p:nvPr/>
        </p:nvSpPr>
        <p:spPr>
          <a:xfrm>
            <a:off x="1080047" y="4291161"/>
            <a:ext cx="5170289" cy="3286125"/>
          </a:xfrm>
          <a:prstGeom prst="roundRect">
            <a:avLst>
              <a:gd name="adj" fmla="val 3944"/>
            </a:avLst>
          </a:prstGeom>
          <a:solidFill>
            <a:schemeClr val="accent3">
              <a:lumMod val="40000"/>
              <a:lumOff val="60000"/>
            </a:schemeClr>
          </a:solidFill>
          <a:ln w="1524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/>
          <p:nvPr/>
        </p:nvSpPr>
        <p:spPr>
          <a:xfrm>
            <a:off x="1407616" y="4618733"/>
            <a:ext cx="4515148" cy="9644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750"/>
              </a:lnSpc>
            </a:pPr>
            <a:r>
              <a:rPr lang="en-US" sz="30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Fortalecer a atuação estratégica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1407616" y="5768280"/>
            <a:ext cx="4515148" cy="1481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875"/>
              </a:lnSpc>
            </a:pPr>
            <a:r>
              <a:rPr lang="en-US" sz="237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Fortalecer a atuação estratégica das lideranças sindicais</a:t>
            </a:r>
            <a:endParaRPr lang="en-US" sz="2375" dirty="0"/>
          </a:p>
        </p:txBody>
      </p:sp>
      <p:sp>
        <p:nvSpPr>
          <p:cNvPr id="6" name="Shape 4"/>
          <p:cNvSpPr/>
          <p:nvPr/>
        </p:nvSpPr>
        <p:spPr>
          <a:xfrm>
            <a:off x="6558856" y="4291161"/>
            <a:ext cx="5170289" cy="3286125"/>
          </a:xfrm>
          <a:prstGeom prst="roundRect">
            <a:avLst>
              <a:gd name="adj" fmla="val 3944"/>
            </a:avLst>
          </a:prstGeom>
          <a:solidFill>
            <a:schemeClr val="accent3">
              <a:lumMod val="40000"/>
              <a:lumOff val="60000"/>
            </a:schemeClr>
          </a:solidFill>
          <a:ln w="1524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/>
          <p:nvPr/>
        </p:nvSpPr>
        <p:spPr>
          <a:xfrm>
            <a:off x="6886426" y="4618733"/>
            <a:ext cx="3857625" cy="482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3750"/>
              </a:lnSpc>
            </a:pPr>
            <a:r>
              <a:rPr lang="en-US" sz="30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Reduzir conflitos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886426" y="5286078"/>
            <a:ext cx="4515148" cy="1481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875"/>
              </a:lnSpc>
            </a:pPr>
            <a:r>
              <a:rPr lang="en-US" sz="237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Reduzir conflitos ambientais por falta de informação institucional</a:t>
            </a:r>
            <a:endParaRPr lang="en-US" sz="2375" dirty="0"/>
          </a:p>
        </p:txBody>
      </p:sp>
      <p:sp>
        <p:nvSpPr>
          <p:cNvPr id="9" name="Shape 7"/>
          <p:cNvSpPr/>
          <p:nvPr/>
        </p:nvSpPr>
        <p:spPr>
          <a:xfrm>
            <a:off x="12037666" y="4291161"/>
            <a:ext cx="5170289" cy="3286125"/>
          </a:xfrm>
          <a:prstGeom prst="roundRect">
            <a:avLst>
              <a:gd name="adj" fmla="val 3944"/>
            </a:avLst>
          </a:prstGeom>
          <a:solidFill>
            <a:schemeClr val="accent3">
              <a:lumMod val="40000"/>
              <a:lumOff val="60000"/>
            </a:schemeClr>
          </a:solidFill>
          <a:ln w="1524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 8"/>
          <p:cNvSpPr/>
          <p:nvPr/>
        </p:nvSpPr>
        <p:spPr>
          <a:xfrm>
            <a:off x="12365236" y="4618733"/>
            <a:ext cx="3857625" cy="482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3750"/>
              </a:lnSpc>
            </a:pPr>
            <a:r>
              <a:rPr lang="en-US" sz="30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Preparar o sindicato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12365236" y="5286078"/>
            <a:ext cx="4515148" cy="1481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875"/>
              </a:lnSpc>
            </a:pPr>
            <a:r>
              <a:rPr lang="en-US" sz="237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Preparar o sindicato para atuar de forma preventiva e representativa</a:t>
            </a:r>
            <a:endParaRPr lang="en-US" sz="2375" dirty="0"/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F87C9B93-1F34-41EB-EDEA-CEB0A892CD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sp>
        <p:nvSpPr>
          <p:cNvPr id="15" name="Rectangle: Diagonal Corners Rounded 34">
            <a:extLst>
              <a:ext uri="{FF2B5EF4-FFF2-40B4-BE49-F238E27FC236}">
                <a16:creationId xmlns:a16="http://schemas.microsoft.com/office/drawing/2014/main" id="{A661851D-37E9-C823-1120-887D7275632A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9E2F21EA-B245-44A9-415A-7C91426F733E}"/>
              </a:ext>
            </a:extLst>
          </p:cNvPr>
          <p:cNvSpPr txBox="1"/>
          <p:nvPr/>
        </p:nvSpPr>
        <p:spPr>
          <a:xfrm>
            <a:off x="5029200" y="502566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Propósito do Ciclo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70CCC7FD-08F1-540A-6D83-9F89220F4E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34"/>
            <a:ext cx="18288000" cy="10286532"/>
          </a:xfrm>
          <a:prstGeom prst="rect">
            <a:avLst/>
          </a:prstGeom>
        </p:spPr>
      </p:pic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8336" y="2911376"/>
            <a:ext cx="10078491" cy="571113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11975604" y="2646760"/>
            <a:ext cx="626418" cy="626418"/>
          </a:xfrm>
          <a:prstGeom prst="roundRect">
            <a:avLst>
              <a:gd name="adj" fmla="val 18669"/>
            </a:avLst>
          </a:prstGeom>
          <a:solidFill>
            <a:schemeClr val="accent3">
              <a:lumMod val="40000"/>
              <a:lumOff val="60000"/>
            </a:schemeClr>
          </a:solidFill>
          <a:ln w="762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Text 2"/>
          <p:cNvSpPr/>
          <p:nvPr/>
        </p:nvSpPr>
        <p:spPr>
          <a:xfrm>
            <a:off x="12853244" y="2742457"/>
            <a:ext cx="4235798" cy="1305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375"/>
              </a:lnSpc>
            </a:pPr>
            <a:r>
              <a:rPr lang="en-US" sz="2688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Dirigentes capazes de entender o sistema ambiental</a:t>
            </a:r>
            <a:endParaRPr lang="en-US" sz="2688" dirty="0"/>
          </a:p>
        </p:txBody>
      </p:sp>
      <p:sp>
        <p:nvSpPr>
          <p:cNvPr id="6" name="Shape 3"/>
          <p:cNvSpPr/>
          <p:nvPr/>
        </p:nvSpPr>
        <p:spPr>
          <a:xfrm>
            <a:off x="11975604" y="4549974"/>
            <a:ext cx="626418" cy="626418"/>
          </a:xfrm>
          <a:prstGeom prst="roundRect">
            <a:avLst>
              <a:gd name="adj" fmla="val 18669"/>
            </a:avLst>
          </a:prstGeom>
          <a:solidFill>
            <a:schemeClr val="accent3">
              <a:lumMod val="40000"/>
              <a:lumOff val="60000"/>
            </a:schemeClr>
          </a:solidFill>
          <a:ln w="762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 4"/>
          <p:cNvSpPr/>
          <p:nvPr/>
        </p:nvSpPr>
        <p:spPr>
          <a:xfrm>
            <a:off x="12853244" y="4645671"/>
            <a:ext cx="4235798" cy="8700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375"/>
              </a:lnSpc>
            </a:pPr>
            <a:r>
              <a:rPr lang="en-US" sz="2688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Atuação sindical menos reativa e mais estratégica</a:t>
            </a:r>
            <a:endParaRPr lang="en-US" sz="2688" dirty="0"/>
          </a:p>
        </p:txBody>
      </p:sp>
      <p:sp>
        <p:nvSpPr>
          <p:cNvPr id="8" name="Shape 5"/>
          <p:cNvSpPr/>
          <p:nvPr/>
        </p:nvSpPr>
        <p:spPr>
          <a:xfrm>
            <a:off x="11975604" y="6018162"/>
            <a:ext cx="626418" cy="626418"/>
          </a:xfrm>
          <a:prstGeom prst="roundRect">
            <a:avLst>
              <a:gd name="adj" fmla="val 18669"/>
            </a:avLst>
          </a:prstGeom>
          <a:solidFill>
            <a:schemeClr val="accent3">
              <a:lumMod val="40000"/>
              <a:lumOff val="60000"/>
            </a:schemeClr>
          </a:solidFill>
          <a:ln w="762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 6"/>
          <p:cNvSpPr/>
          <p:nvPr/>
        </p:nvSpPr>
        <p:spPr>
          <a:xfrm>
            <a:off x="12853244" y="6113861"/>
            <a:ext cx="4235798" cy="8700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375"/>
              </a:lnSpc>
            </a:pPr>
            <a:r>
              <a:rPr lang="en-US" sz="2688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Melhor orientação ao produtor rural</a:t>
            </a:r>
            <a:endParaRPr lang="en-US" sz="2688" dirty="0"/>
          </a:p>
        </p:txBody>
      </p:sp>
      <p:sp>
        <p:nvSpPr>
          <p:cNvPr id="10" name="Shape 7"/>
          <p:cNvSpPr/>
          <p:nvPr/>
        </p:nvSpPr>
        <p:spPr>
          <a:xfrm>
            <a:off x="11975604" y="7486352"/>
            <a:ext cx="626418" cy="626418"/>
          </a:xfrm>
          <a:prstGeom prst="roundRect">
            <a:avLst>
              <a:gd name="adj" fmla="val 18669"/>
            </a:avLst>
          </a:prstGeom>
          <a:solidFill>
            <a:schemeClr val="accent3">
              <a:lumMod val="40000"/>
              <a:lumOff val="60000"/>
            </a:schemeClr>
          </a:solidFill>
          <a:ln w="762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" name="Text 8"/>
          <p:cNvSpPr/>
          <p:nvPr/>
        </p:nvSpPr>
        <p:spPr>
          <a:xfrm>
            <a:off x="12853244" y="7582049"/>
            <a:ext cx="4235798" cy="1305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375"/>
              </a:lnSpc>
            </a:pPr>
            <a:r>
              <a:rPr lang="en-US" sz="2688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Fortalecimento da representação institucional do agro</a:t>
            </a:r>
            <a:endParaRPr lang="en-US" sz="2688" dirty="0"/>
          </a:p>
        </p:txBody>
      </p:sp>
      <p:sp>
        <p:nvSpPr>
          <p:cNvPr id="13" name="Rectangle: Diagonal Corners Rounded 34">
            <a:extLst>
              <a:ext uri="{FF2B5EF4-FFF2-40B4-BE49-F238E27FC236}">
                <a16:creationId xmlns:a16="http://schemas.microsoft.com/office/drawing/2014/main" id="{EE1EBCB5-35FE-757F-E67F-1BB170A8CF76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D8994851-2BFB-87F9-9CE8-9C34D698874B}"/>
              </a:ext>
            </a:extLst>
          </p:cNvPr>
          <p:cNvSpPr txBox="1"/>
          <p:nvPr/>
        </p:nvSpPr>
        <p:spPr>
          <a:xfrm>
            <a:off x="5029200" y="502566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Resultado Esperado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4A234F19-34FE-5E55-E55D-757241984A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1FB7954D-2648-396A-660D-7408F28950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34"/>
            <a:ext cx="18288000" cy="10286532"/>
          </a:xfrm>
          <a:prstGeom prst="rect">
            <a:avLst/>
          </a:prstGeom>
        </p:spPr>
      </p:pic>
      <p:sp>
        <p:nvSpPr>
          <p:cNvPr id="3" name="Text 1"/>
          <p:cNvSpPr/>
          <p:nvPr/>
        </p:nvSpPr>
        <p:spPr>
          <a:xfrm>
            <a:off x="1080047" y="3946177"/>
            <a:ext cx="308521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3875"/>
              </a:lnSpc>
            </a:pPr>
            <a:r>
              <a:rPr lang="en-US" sz="2375" dirty="0">
                <a:solidFill>
                  <a:srgbClr val="2B2E3C"/>
                </a:solidFill>
                <a:latin typeface="Bitter Light" pitchFamily="34" charset="0"/>
                <a:ea typeface="Bitter Light" pitchFamily="34" charset="-122"/>
                <a:cs typeface="Bitter Light" pitchFamily="34" charset="-120"/>
              </a:rPr>
              <a:t>01</a:t>
            </a:r>
            <a:endParaRPr lang="en-US" sz="2375" dirty="0"/>
          </a:p>
        </p:txBody>
      </p:sp>
      <p:sp>
        <p:nvSpPr>
          <p:cNvPr id="4" name="Shape 2"/>
          <p:cNvSpPr/>
          <p:nvPr/>
        </p:nvSpPr>
        <p:spPr>
          <a:xfrm>
            <a:off x="1080047" y="4432548"/>
            <a:ext cx="5170289" cy="38100"/>
          </a:xfrm>
          <a:prstGeom prst="rect">
            <a:avLst/>
          </a:prstGeom>
          <a:solidFill>
            <a:srgbClr val="D2600F"/>
          </a:solidFill>
          <a:ln>
            <a:solidFill>
              <a:srgbClr val="00B050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/>
          <p:nvPr/>
        </p:nvSpPr>
        <p:spPr>
          <a:xfrm>
            <a:off x="1080047" y="4662935"/>
            <a:ext cx="5170289" cy="9644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750"/>
              </a:lnSpc>
            </a:pPr>
            <a:r>
              <a:rPr lang="en-US" sz="30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4 encontros objetivos e progressivos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558856" y="3946177"/>
            <a:ext cx="308521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3875"/>
              </a:lnSpc>
            </a:pPr>
            <a:r>
              <a:rPr lang="en-US" sz="2375" dirty="0">
                <a:solidFill>
                  <a:srgbClr val="2B2E3C"/>
                </a:solidFill>
                <a:latin typeface="Bitter Light" pitchFamily="34" charset="0"/>
                <a:ea typeface="Bitter Light" pitchFamily="34" charset="-122"/>
                <a:cs typeface="Bitter Light" pitchFamily="34" charset="-120"/>
              </a:rPr>
              <a:t>02</a:t>
            </a:r>
            <a:endParaRPr lang="en-US" sz="2375" dirty="0"/>
          </a:p>
        </p:txBody>
      </p:sp>
      <p:sp>
        <p:nvSpPr>
          <p:cNvPr id="7" name="Shape 5"/>
          <p:cNvSpPr/>
          <p:nvPr/>
        </p:nvSpPr>
        <p:spPr>
          <a:xfrm>
            <a:off x="6558856" y="4432548"/>
            <a:ext cx="5170289" cy="38100"/>
          </a:xfrm>
          <a:prstGeom prst="rect">
            <a:avLst/>
          </a:prstGeom>
          <a:solidFill>
            <a:srgbClr val="D2600F"/>
          </a:solidFill>
          <a:ln>
            <a:solidFill>
              <a:srgbClr val="00B050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/>
          <p:nvPr/>
        </p:nvSpPr>
        <p:spPr>
          <a:xfrm>
            <a:off x="6558855" y="4662934"/>
            <a:ext cx="3857625" cy="482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3750"/>
              </a:lnSpc>
            </a:pPr>
            <a:r>
              <a:rPr lang="en-US" sz="30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40 minutos cada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12037666" y="3946177"/>
            <a:ext cx="308521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3875"/>
              </a:lnSpc>
            </a:pPr>
            <a:r>
              <a:rPr lang="en-US" sz="2375" dirty="0">
                <a:solidFill>
                  <a:srgbClr val="2B2E3C"/>
                </a:solidFill>
                <a:latin typeface="Bitter Light" pitchFamily="34" charset="0"/>
                <a:ea typeface="Bitter Light" pitchFamily="34" charset="-122"/>
                <a:cs typeface="Bitter Light" pitchFamily="34" charset="-120"/>
              </a:rPr>
              <a:t>03</a:t>
            </a:r>
            <a:endParaRPr lang="en-US" sz="2375" dirty="0"/>
          </a:p>
        </p:txBody>
      </p:sp>
      <p:sp>
        <p:nvSpPr>
          <p:cNvPr id="10" name="Shape 8"/>
          <p:cNvSpPr/>
          <p:nvPr/>
        </p:nvSpPr>
        <p:spPr>
          <a:xfrm>
            <a:off x="12037666" y="4432548"/>
            <a:ext cx="5170289" cy="38100"/>
          </a:xfrm>
          <a:prstGeom prst="rect">
            <a:avLst/>
          </a:prstGeom>
          <a:solidFill>
            <a:srgbClr val="D2600F"/>
          </a:solidFill>
          <a:ln>
            <a:solidFill>
              <a:srgbClr val="00B050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1" name="Text 9"/>
          <p:cNvSpPr/>
          <p:nvPr/>
        </p:nvSpPr>
        <p:spPr>
          <a:xfrm>
            <a:off x="12037666" y="4662934"/>
            <a:ext cx="5170289" cy="1446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750"/>
              </a:lnSpc>
            </a:pPr>
            <a:r>
              <a:rPr lang="en-US" sz="30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Foco em compreensão institucional e aplicação prática</a:t>
            </a:r>
            <a:endParaRPr lang="en-US" sz="3000" dirty="0"/>
          </a:p>
        </p:txBody>
      </p:sp>
      <p:sp>
        <p:nvSpPr>
          <p:cNvPr id="12" name="Text 10"/>
          <p:cNvSpPr/>
          <p:nvPr/>
        </p:nvSpPr>
        <p:spPr>
          <a:xfrm>
            <a:off x="1080047" y="6688039"/>
            <a:ext cx="16127909" cy="123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4813"/>
              </a:lnSpc>
            </a:pPr>
            <a:r>
              <a:rPr lang="en-US" sz="30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Uma jornada estruturada para capacitar lideranças sindicais com conhecimento prático e estratégico sobre governança ambiental.</a:t>
            </a:r>
            <a:endParaRPr lang="en-US" sz="3000" dirty="0"/>
          </a:p>
        </p:txBody>
      </p:sp>
      <p:sp>
        <p:nvSpPr>
          <p:cNvPr id="14" name="Rectangle: Diagonal Corners Rounded 34">
            <a:extLst>
              <a:ext uri="{FF2B5EF4-FFF2-40B4-BE49-F238E27FC236}">
                <a16:creationId xmlns:a16="http://schemas.microsoft.com/office/drawing/2014/main" id="{89D94EE0-86C8-F2FD-2039-D102F303D0E3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6EBFBB46-A22C-C60C-B818-CAB75756587B}"/>
              </a:ext>
            </a:extLst>
          </p:cNvPr>
          <p:cNvSpPr txBox="1"/>
          <p:nvPr/>
        </p:nvSpPr>
        <p:spPr>
          <a:xfrm>
            <a:off x="5029200" y="502566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Estrutura do Ciclo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DB1AD70B-001F-55D3-86D9-DBA44FCB22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8C72EA07-13F3-DC6E-9EA4-021F5BA049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34"/>
            <a:ext cx="18288000" cy="10286532"/>
          </a:xfrm>
          <a:prstGeom prst="rect">
            <a:avLst/>
          </a:prstGeom>
        </p:spPr>
      </p:pic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144000" y="0"/>
            <a:ext cx="9144000" cy="102870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77032" y="2527846"/>
            <a:ext cx="7589936" cy="2081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5438"/>
              </a:lnSpc>
            </a:pPr>
            <a:r>
              <a:rPr lang="en-US" sz="4313" dirty="0">
                <a:solidFill>
                  <a:srgbClr val="2C3F42"/>
                </a:solidFill>
                <a:latin typeface="+mj-lt"/>
                <a:ea typeface="Bitter Medium" pitchFamily="34" charset="-122"/>
                <a:cs typeface="Bitter Medium" pitchFamily="34" charset="-120"/>
              </a:rPr>
              <a:t>Estrutura Estadual e Funcionamento do Sistema Ambiental</a:t>
            </a:r>
            <a:endParaRPr lang="en-US" sz="4313" dirty="0">
              <a:latin typeface="+mj-lt"/>
            </a:endParaRPr>
          </a:p>
        </p:txBody>
      </p:sp>
      <p:sp>
        <p:nvSpPr>
          <p:cNvPr id="7" name="Text 3"/>
          <p:cNvSpPr/>
          <p:nvPr/>
        </p:nvSpPr>
        <p:spPr>
          <a:xfrm>
            <a:off x="777032" y="4848970"/>
            <a:ext cx="7589936" cy="9574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7500"/>
              </a:lnSpc>
            </a:pPr>
            <a:r>
              <a:rPr lang="en-US" sz="6000" dirty="0">
                <a:solidFill>
                  <a:srgbClr val="00B050"/>
                </a:solidFill>
                <a:latin typeface="+mj-lt"/>
                <a:ea typeface="Bitter Medium" pitchFamily="34" charset="-122"/>
                <a:cs typeface="Bitter Medium" pitchFamily="34" charset="-120"/>
              </a:rPr>
              <a:t>Quem decide</a:t>
            </a:r>
            <a:endParaRPr lang="en-US" sz="6000" dirty="0">
              <a:solidFill>
                <a:srgbClr val="00B050"/>
              </a:solidFill>
              <a:latin typeface="+mj-lt"/>
            </a:endParaRPr>
          </a:p>
        </p:txBody>
      </p:sp>
      <p:sp>
        <p:nvSpPr>
          <p:cNvPr id="8" name="Text 4"/>
          <p:cNvSpPr/>
          <p:nvPr/>
        </p:nvSpPr>
        <p:spPr>
          <a:xfrm>
            <a:off x="777032" y="6045995"/>
            <a:ext cx="7589936" cy="9574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7500"/>
              </a:lnSpc>
            </a:pPr>
            <a:r>
              <a:rPr lang="en-US" sz="6000" dirty="0">
                <a:solidFill>
                  <a:srgbClr val="00B050"/>
                </a:solidFill>
                <a:latin typeface="+mj-lt"/>
                <a:ea typeface="Bitter Medium" pitchFamily="34" charset="-122"/>
                <a:cs typeface="Bitter Medium" pitchFamily="34" charset="-120"/>
              </a:rPr>
              <a:t>Quem executa</a:t>
            </a:r>
            <a:endParaRPr lang="en-US" sz="6000" dirty="0">
              <a:solidFill>
                <a:srgbClr val="00B050"/>
              </a:solidFill>
              <a:latin typeface="+mj-lt"/>
            </a:endParaRPr>
          </a:p>
        </p:txBody>
      </p:sp>
      <p:sp>
        <p:nvSpPr>
          <p:cNvPr id="9" name="Text 5"/>
          <p:cNvSpPr/>
          <p:nvPr/>
        </p:nvSpPr>
        <p:spPr>
          <a:xfrm>
            <a:off x="777032" y="7243020"/>
            <a:ext cx="7589936" cy="9574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7500"/>
              </a:lnSpc>
            </a:pPr>
            <a:r>
              <a:rPr lang="en-US" sz="6000" dirty="0">
                <a:solidFill>
                  <a:srgbClr val="00B050"/>
                </a:solidFill>
                <a:latin typeface="+mj-lt"/>
                <a:ea typeface="Bitter Medium" pitchFamily="34" charset="-122"/>
                <a:cs typeface="Bitter Medium" pitchFamily="34" charset="-120"/>
              </a:rPr>
              <a:t>Quem fiscaliza</a:t>
            </a:r>
            <a:endParaRPr lang="en-US" sz="6000" dirty="0">
              <a:solidFill>
                <a:srgbClr val="00B050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B886DD-C356-48C1-8FC2-BBD3F8DDC4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34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92239D03-9506-4B53-9025-7445D1F1D191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AAFAF95-3825-430E-9A1D-4D6D76855BE5}"/>
              </a:ext>
            </a:extLst>
          </p:cNvPr>
          <p:cNvSpPr txBox="1"/>
          <p:nvPr/>
        </p:nvSpPr>
        <p:spPr>
          <a:xfrm>
            <a:off x="5029200" y="582869"/>
            <a:ext cx="11745877" cy="1232120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600" b="1" dirty="0">
                <a:solidFill>
                  <a:srgbClr val="014B3B"/>
                </a:solidFill>
                <a:latin typeface="Poppins SemiBold"/>
                <a:cs typeface="Poppins SemiBold"/>
              </a:rPr>
              <a:t>Capacitação 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A47E7D6-6558-418F-BC7B-12E6BF539F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B79BCDFE-DC46-4459-82ED-6975177F6E99}"/>
              </a:ext>
            </a:extLst>
          </p:cNvPr>
          <p:cNvSpPr/>
          <p:nvPr/>
        </p:nvSpPr>
        <p:spPr>
          <a:xfrm>
            <a:off x="533399" y="3094359"/>
            <a:ext cx="16745153" cy="6609771"/>
          </a:xfrm>
          <a:prstGeom prst="rect">
            <a:avLst/>
          </a:prstGeom>
        </p:spPr>
        <p:txBody>
          <a:bodyPr vert="horz" wrap="square" lIns="137160" tIns="68580" rIns="137160" bIns="68580" rtlCol="0">
            <a:normAutofit/>
          </a:bodyPr>
          <a:lstStyle/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Encontro I - O que é o meio ambiente?</a:t>
            </a: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		     Quem e quais são os agentes no âmbito do meio ambiente?</a:t>
            </a: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		     Sistema nacional de meio ambiente e seu Órgãos executores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Encontro II - Cadastros Territoriais Rurais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Encontro III - Comissões e Comitês de Cogestão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Encontro IV - Principais pontos de debate e posicionamento do setor agropecuário.</a:t>
            </a:r>
          </a:p>
        </p:txBody>
      </p:sp>
    </p:spTree>
    <p:extLst>
      <p:ext uri="{BB962C8B-B14F-4D97-AF65-F5344CB8AC3E}">
        <p14:creationId xmlns:p14="http://schemas.microsoft.com/office/powerpoint/2010/main" val="21742348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B886DD-C356-48C1-8FC2-BBD3F8DDC4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34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92239D03-9506-4B53-9025-7445D1F1D191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AAFAF95-3825-430E-9A1D-4D6D76855BE5}"/>
              </a:ext>
            </a:extLst>
          </p:cNvPr>
          <p:cNvSpPr txBox="1"/>
          <p:nvPr/>
        </p:nvSpPr>
        <p:spPr>
          <a:xfrm>
            <a:off x="5029200" y="582869"/>
            <a:ext cx="11745877" cy="1232120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600" b="1" dirty="0">
                <a:solidFill>
                  <a:srgbClr val="014B3B"/>
                </a:solidFill>
                <a:latin typeface="Poppins SemiBold"/>
                <a:cs typeface="Poppins SemiBold"/>
              </a:rPr>
              <a:t>Capacitação 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A47E7D6-6558-418F-BC7B-12E6BF539F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AF85C29F-5CDB-44A8-FAAA-3F78B2298C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034" y="2528117"/>
            <a:ext cx="15623876" cy="7499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B79BCDFE-DC46-4459-82ED-6975177F6E99}"/>
              </a:ext>
            </a:extLst>
          </p:cNvPr>
          <p:cNvSpPr/>
          <p:nvPr/>
        </p:nvSpPr>
        <p:spPr>
          <a:xfrm>
            <a:off x="380999" y="2661991"/>
            <a:ext cx="5715001" cy="1023696"/>
          </a:xfrm>
          <a:prstGeom prst="rect">
            <a:avLst/>
          </a:prstGeom>
          <a:noFill/>
        </p:spPr>
        <p:txBody>
          <a:bodyPr vert="horz" wrap="square" lIns="137160" tIns="68580" rIns="137160" bIns="68580" rtlCol="0">
            <a:normAutofit/>
          </a:bodyPr>
          <a:lstStyle/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O que é o meio ambiente?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8225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B886DD-C356-48C1-8FC2-BBD3F8DDC4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34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92239D03-9506-4B53-9025-7445D1F1D191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AAFAF95-3825-430E-9A1D-4D6D76855BE5}"/>
              </a:ext>
            </a:extLst>
          </p:cNvPr>
          <p:cNvSpPr txBox="1"/>
          <p:nvPr/>
        </p:nvSpPr>
        <p:spPr>
          <a:xfrm>
            <a:off x="5029200" y="582869"/>
            <a:ext cx="11745877" cy="1232120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600" b="1" dirty="0">
                <a:solidFill>
                  <a:srgbClr val="014B3B"/>
                </a:solidFill>
                <a:latin typeface="Poppins SemiBold"/>
                <a:cs typeface="Poppins SemiBold"/>
              </a:rPr>
              <a:t>O que é o meio ambiente?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A47E7D6-6558-418F-BC7B-12E6BF539F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AF85C29F-5CDB-44A8-FAAA-3F78B2298C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067300"/>
            <a:ext cx="10613090" cy="5094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B79BCDFE-DC46-4459-82ED-6975177F6E99}"/>
              </a:ext>
            </a:extLst>
          </p:cNvPr>
          <p:cNvSpPr/>
          <p:nvPr/>
        </p:nvSpPr>
        <p:spPr>
          <a:xfrm>
            <a:off x="380999" y="2661991"/>
            <a:ext cx="16920557" cy="6849740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</p:spPr>
        <p:txBody>
          <a:bodyPr vert="horz" wrap="square" lIns="137160" tIns="68580" rIns="137160" bIns="68580" rtlCol="0">
            <a:normAutofit/>
          </a:bodyPr>
          <a:lstStyle/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É o conjunto de elementos físicos, químicos e biológicos (flora, fauna, água, ar, solo) que interagem entre si, criando condições para a manutenção da vida no planeta.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Ele abrange tanto ambientes naturais </a:t>
            </a: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quanto espaços modificados pelo ser</a:t>
            </a: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humano, sendo fundamental para a</a:t>
            </a: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sobrevivência e desenvolvimento. 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17095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B886DD-C356-48C1-8FC2-BBD3F8DDC4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34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92239D03-9506-4B53-9025-7445D1F1D191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AAFAF95-3825-430E-9A1D-4D6D76855BE5}"/>
              </a:ext>
            </a:extLst>
          </p:cNvPr>
          <p:cNvSpPr txBox="1"/>
          <p:nvPr/>
        </p:nvSpPr>
        <p:spPr>
          <a:xfrm>
            <a:off x="5029200" y="582869"/>
            <a:ext cx="12249353" cy="1232120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600" b="1" dirty="0">
                <a:solidFill>
                  <a:srgbClr val="014B3B"/>
                </a:solidFill>
                <a:latin typeface="Poppins SemiBold"/>
                <a:cs typeface="Poppins SemiBold"/>
              </a:rPr>
              <a:t>Resumo de </a:t>
            </a:r>
            <a:r>
              <a:rPr lang="pt-BR" sz="6600" b="1" dirty="0" err="1">
                <a:solidFill>
                  <a:srgbClr val="014B3B"/>
                </a:solidFill>
                <a:latin typeface="Poppins SemiBold"/>
                <a:cs typeface="Poppins SemiBold"/>
              </a:rPr>
              <a:t>Pontos-Chave</a:t>
            </a:r>
            <a:r>
              <a:rPr lang="pt-BR" sz="6600" b="1" dirty="0">
                <a:solidFill>
                  <a:srgbClr val="014B3B"/>
                </a:solidFill>
                <a:latin typeface="Poppins SemiBold"/>
                <a:cs typeface="Poppins SemiBold"/>
              </a:rPr>
              <a:t>: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A47E7D6-6558-418F-BC7B-12E6BF539F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B79BCDFE-DC46-4459-82ED-6975177F6E99}"/>
              </a:ext>
            </a:extLst>
          </p:cNvPr>
          <p:cNvSpPr/>
          <p:nvPr/>
        </p:nvSpPr>
        <p:spPr>
          <a:xfrm>
            <a:off x="533400" y="3094360"/>
            <a:ext cx="17145000" cy="6849740"/>
          </a:xfrm>
          <a:prstGeom prst="rect">
            <a:avLst/>
          </a:prstGeom>
        </p:spPr>
        <p:txBody>
          <a:bodyPr vert="horz" wrap="square" lIns="137160" tIns="68580" rIns="137160" bIns="68580" rtlCol="0">
            <a:normAutofit/>
          </a:bodyPr>
          <a:lstStyle/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Composição: Envolve seres vivos (bióticos) e elementos não-vivos (abióticos), como clima, geologia e atmosfera.</a:t>
            </a: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   </a:t>
            </a: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Abrangência: Não se limita apenas à natureza ("verde"), incluindo também o ambiente construído pelo homem, como cidades e infraestrutura.</a:t>
            </a: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   </a:t>
            </a: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Interação: O meio ambiente é dinâmico, onde os seres vivos, incluindo humanos, interagem, modificam e dependem uns dos outros.</a:t>
            </a:r>
          </a:p>
        </p:txBody>
      </p:sp>
    </p:spTree>
    <p:extLst>
      <p:ext uri="{BB962C8B-B14F-4D97-AF65-F5344CB8AC3E}">
        <p14:creationId xmlns:p14="http://schemas.microsoft.com/office/powerpoint/2010/main" val="38284352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B886DD-C356-48C1-8FC2-BBD3F8DDC4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34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92239D03-9506-4B53-9025-7445D1F1D191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A47E7D6-6558-418F-BC7B-12E6BF539F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B79BCDFE-DC46-4459-82ED-6975177F6E99}"/>
              </a:ext>
            </a:extLst>
          </p:cNvPr>
          <p:cNvSpPr/>
          <p:nvPr/>
        </p:nvSpPr>
        <p:spPr>
          <a:xfrm>
            <a:off x="533400" y="3094360"/>
            <a:ext cx="17145000" cy="6849740"/>
          </a:xfrm>
          <a:prstGeom prst="rect">
            <a:avLst/>
          </a:prstGeom>
        </p:spPr>
        <p:txBody>
          <a:bodyPr vert="horz" wrap="square" lIns="137160" tIns="68580" rIns="137160" bIns="68580" rtlCol="0">
            <a:normAutofit/>
          </a:bodyPr>
          <a:lstStyle/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Importância e Proteção: É essencial para a vida, fornecendo recursos como água e ar. 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A legislação brasileira (Lei 6.938/81) o define como o conjunto de condições que propiciam a vida, estabelecendo a necessidade de sua preservação.</a:t>
            </a: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   </a:t>
            </a: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Sustentabilidade: Refere-se à gestão consciente dos recursos ambientais para atender às necessidades atuais sem comprometer as gerações futuras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35A6951-5135-7B50-8ADC-570838111CA0}"/>
              </a:ext>
            </a:extLst>
          </p:cNvPr>
          <p:cNvSpPr txBox="1"/>
          <p:nvPr/>
        </p:nvSpPr>
        <p:spPr>
          <a:xfrm>
            <a:off x="5029200" y="582869"/>
            <a:ext cx="12249353" cy="1232120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600" b="1" dirty="0">
                <a:solidFill>
                  <a:srgbClr val="014B3B"/>
                </a:solidFill>
                <a:latin typeface="Poppins SemiBold"/>
                <a:cs typeface="Poppins SemiBold"/>
              </a:rPr>
              <a:t>Resumo de </a:t>
            </a:r>
            <a:r>
              <a:rPr lang="pt-BR" sz="6600" b="1" dirty="0" err="1">
                <a:solidFill>
                  <a:srgbClr val="014B3B"/>
                </a:solidFill>
                <a:latin typeface="Poppins SemiBold"/>
                <a:cs typeface="Poppins SemiBold"/>
              </a:rPr>
              <a:t>Pontos-Chave</a:t>
            </a:r>
            <a:r>
              <a:rPr lang="pt-BR" sz="6600" b="1" dirty="0">
                <a:solidFill>
                  <a:srgbClr val="014B3B"/>
                </a:solidFill>
                <a:latin typeface="Poppins SemiBold"/>
                <a:cs typeface="Poppins SemiBold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41998572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B886DD-C356-48C1-8FC2-BBD3F8DDC4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34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92239D03-9506-4B53-9025-7445D1F1D191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AAFAF95-3825-430E-9A1D-4D6D76855BE5}"/>
              </a:ext>
            </a:extLst>
          </p:cNvPr>
          <p:cNvSpPr txBox="1"/>
          <p:nvPr/>
        </p:nvSpPr>
        <p:spPr>
          <a:xfrm>
            <a:off x="5029200" y="582869"/>
            <a:ext cx="11745877" cy="1232120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600" b="1" dirty="0">
                <a:solidFill>
                  <a:srgbClr val="014B3B"/>
                </a:solidFill>
                <a:latin typeface="Poppins SemiBold"/>
                <a:cs typeface="Poppins SemiBold"/>
              </a:rPr>
              <a:t>Agentes 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A47E7D6-6558-418F-BC7B-12E6BF539F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B79BCDFE-DC46-4459-82ED-6975177F6E99}"/>
              </a:ext>
            </a:extLst>
          </p:cNvPr>
          <p:cNvSpPr/>
          <p:nvPr/>
        </p:nvSpPr>
        <p:spPr>
          <a:xfrm>
            <a:off x="533400" y="3094360"/>
            <a:ext cx="15316200" cy="3554819"/>
          </a:xfrm>
          <a:prstGeom prst="rect">
            <a:avLst/>
          </a:prstGeom>
        </p:spPr>
        <p:txBody>
          <a:bodyPr vert="horz" wrap="square" lIns="137160" tIns="68580" rIns="137160" bIns="68580" rtlCol="0">
            <a:normAutofit/>
          </a:bodyPr>
          <a:lstStyle/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Quem e quais são os agentes no âmbito do meio ambiente?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BAAC0A4-C36A-C833-B1FA-4CC67D614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572" y="3985462"/>
            <a:ext cx="2217333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1AA07CEC-3EE9-CB8A-0552-4C2ADF6C64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" t="10865" r="4738" b="11833"/>
          <a:stretch/>
        </p:blipFill>
        <p:spPr bwMode="auto">
          <a:xfrm>
            <a:off x="2625884" y="4011904"/>
            <a:ext cx="3742773" cy="2133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E5D43B2E-8050-AF9A-0CB0-0B56D64988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92" y="7387972"/>
            <a:ext cx="216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>
            <a:extLst>
              <a:ext uri="{FF2B5EF4-FFF2-40B4-BE49-F238E27FC236}">
                <a16:creationId xmlns:a16="http://schemas.microsoft.com/office/drawing/2014/main" id="{7AB4DEBC-32A5-0800-7CF4-80A84B5CF6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70" b="19990"/>
          <a:stretch/>
        </p:blipFill>
        <p:spPr bwMode="auto">
          <a:xfrm>
            <a:off x="14507587" y="6145462"/>
            <a:ext cx="3066091" cy="2095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C35D79E0-0BCF-F70F-7B21-AA3DD05AAF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0192" y="6545415"/>
            <a:ext cx="3845752" cy="1450038"/>
          </a:xfrm>
          <a:prstGeom prst="rect">
            <a:avLst/>
          </a:prstGeom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FC74770B-A031-6E84-2AB4-CC9ECFD917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6" t="6773" r="7390" b="6246"/>
          <a:stretch/>
        </p:blipFill>
        <p:spPr bwMode="auto">
          <a:xfrm>
            <a:off x="10251164" y="5188005"/>
            <a:ext cx="4300086" cy="2418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m 7" descr="C:\Users\romulo.silva\AppData\Local\Microsoft\Windows\INetCache\Content.MSO\FD7ED6C4.tmp">
            <a:extLst>
              <a:ext uri="{FF2B5EF4-FFF2-40B4-BE49-F238E27FC236}">
                <a16:creationId xmlns:a16="http://schemas.microsoft.com/office/drawing/2014/main" id="{841732ED-3609-CA6E-7736-3FE99FD7761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6691" y="6517048"/>
            <a:ext cx="3928377" cy="10897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5EF036A0-04A5-4B66-D2D6-05EE0B1A7E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990" y="3967589"/>
            <a:ext cx="4516405" cy="1669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849515BA-4DBC-F67A-96A7-E70F1B1AF4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2019" y="4022708"/>
            <a:ext cx="3755024" cy="1559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33EDBA61-4158-9266-AEB1-93666A692E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8046" y="8347822"/>
            <a:ext cx="3450891" cy="1089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34DFAAFC-F321-46C2-7CA4-83793570B5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3" t="4280" r="3281" b="1630"/>
          <a:stretch/>
        </p:blipFill>
        <p:spPr bwMode="auto">
          <a:xfrm>
            <a:off x="7315201" y="7962900"/>
            <a:ext cx="2667000" cy="149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1666D330-F870-CB43-A154-D4154C664E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1164" y="7833242"/>
            <a:ext cx="4082430" cy="171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35315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B886DD-C356-48C1-8FC2-BBD3F8DDC4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34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92239D03-9506-4B53-9025-7445D1F1D191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AAFAF95-3825-430E-9A1D-4D6D76855BE5}"/>
              </a:ext>
            </a:extLst>
          </p:cNvPr>
          <p:cNvSpPr txBox="1"/>
          <p:nvPr/>
        </p:nvSpPr>
        <p:spPr>
          <a:xfrm>
            <a:off x="5029200" y="582869"/>
            <a:ext cx="11745877" cy="1232120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600" b="1" dirty="0">
                <a:solidFill>
                  <a:srgbClr val="014B3B"/>
                </a:solidFill>
                <a:latin typeface="Poppins SemiBold"/>
                <a:cs typeface="Poppins SemiBold"/>
              </a:rPr>
              <a:t>Capacitação 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A47E7D6-6558-418F-BC7B-12E6BF539F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9DF4000B-5FDA-A16F-B451-52A0D20BF3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8801" y="3282714"/>
            <a:ext cx="6480000" cy="64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B79BCDFE-DC46-4459-82ED-6975177F6E99}"/>
              </a:ext>
            </a:extLst>
          </p:cNvPr>
          <p:cNvSpPr/>
          <p:nvPr/>
        </p:nvSpPr>
        <p:spPr>
          <a:xfrm>
            <a:off x="533400" y="3094360"/>
            <a:ext cx="15316200" cy="6849740"/>
          </a:xfrm>
          <a:prstGeom prst="rect">
            <a:avLst/>
          </a:prstGeom>
        </p:spPr>
        <p:txBody>
          <a:bodyPr vert="horz" wrap="square" lIns="137160" tIns="68580" rIns="137160" bIns="68580" rtlCol="0">
            <a:normAutofit/>
          </a:bodyPr>
          <a:lstStyle/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Conflitos ambientais não são técnicos → são institucionais.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Quem não entende a estrutura, reage errado.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Lei Complementar – Gestão Ambiental Compartilhada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Independência de poder legislador</a:t>
            </a: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	União</a:t>
            </a: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	Estado</a:t>
            </a: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	</a:t>
            </a:r>
            <a:r>
              <a:rPr lang="pt-BR" sz="375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Municípío</a:t>
            </a:r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37456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B886DD-C356-48C1-8FC2-BBD3F8DDC4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34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92239D03-9506-4B53-9025-7445D1F1D191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AAFAF95-3825-430E-9A1D-4D6D76855BE5}"/>
              </a:ext>
            </a:extLst>
          </p:cNvPr>
          <p:cNvSpPr txBox="1"/>
          <p:nvPr/>
        </p:nvSpPr>
        <p:spPr>
          <a:xfrm>
            <a:off x="5029200" y="582869"/>
            <a:ext cx="11745877" cy="1232120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600" b="1" dirty="0">
                <a:solidFill>
                  <a:srgbClr val="014B3B"/>
                </a:solidFill>
                <a:latin typeface="Poppins SemiBold"/>
                <a:cs typeface="Poppins SemiBold"/>
              </a:rPr>
              <a:t>Capacitação 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A47E7D6-6558-418F-BC7B-12E6BF539F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368EBB4B-6B30-6922-96C4-CD7AB7F948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0800" y="5141343"/>
            <a:ext cx="7270628" cy="483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B79BCDFE-DC46-4459-82ED-6975177F6E99}"/>
              </a:ext>
            </a:extLst>
          </p:cNvPr>
          <p:cNvSpPr/>
          <p:nvPr/>
        </p:nvSpPr>
        <p:spPr>
          <a:xfrm>
            <a:off x="533399" y="3094360"/>
            <a:ext cx="16745153" cy="6690074"/>
          </a:xfrm>
          <a:prstGeom prst="rect">
            <a:avLst/>
          </a:prstGeom>
        </p:spPr>
        <p:txBody>
          <a:bodyPr vert="horz" wrap="square" lIns="137160" tIns="68580" rIns="137160" bIns="68580" rtlCol="0">
            <a:normAutofit/>
          </a:bodyPr>
          <a:lstStyle/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A gestão ambiental brasileira é descentralizada e hierarquizada.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Competências ambientais são compartilhadas entre:</a:t>
            </a: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	União, Estado e Município (art. 23 da CF).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A maior parte dos conflitos do produtor rural:</a:t>
            </a: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	desconhecimento institucional,</a:t>
            </a: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	erro de enquadramento,</a:t>
            </a: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	atuação em órgão incompetente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85296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B886DD-C356-48C1-8FC2-BBD3F8DDC4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630" y="-122943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92239D03-9506-4B53-9025-7445D1F1D191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AAFAF95-3825-430E-9A1D-4D6D76855BE5}"/>
              </a:ext>
            </a:extLst>
          </p:cNvPr>
          <p:cNvSpPr txBox="1"/>
          <p:nvPr/>
        </p:nvSpPr>
        <p:spPr>
          <a:xfrm>
            <a:off x="4819515" y="582869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SISNAMA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F822F04-1113-4BD5-8029-868DD5F1E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42DBA69C-3758-EFF5-B8CE-A8EB66EC8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472203"/>
            <a:ext cx="10885607" cy="7477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62768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B886DD-C356-48C1-8FC2-BBD3F8DDC4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39" y="0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92239D03-9506-4B53-9025-7445D1F1D191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AAFAF95-3825-430E-9A1D-4D6D76855BE5}"/>
              </a:ext>
            </a:extLst>
          </p:cNvPr>
          <p:cNvSpPr txBox="1"/>
          <p:nvPr/>
        </p:nvSpPr>
        <p:spPr>
          <a:xfrm>
            <a:off x="5029200" y="582869"/>
            <a:ext cx="11745877" cy="1232120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600" b="1" dirty="0">
                <a:solidFill>
                  <a:srgbClr val="014B3B"/>
                </a:solidFill>
                <a:latin typeface="Poppins SemiBold"/>
                <a:cs typeface="Poppins SemiBold"/>
              </a:rPr>
              <a:t>SISNAMA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A47E7D6-6558-418F-BC7B-12E6BF539F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B79BCDFE-DC46-4459-82ED-6975177F6E99}"/>
              </a:ext>
            </a:extLst>
          </p:cNvPr>
          <p:cNvSpPr/>
          <p:nvPr/>
        </p:nvSpPr>
        <p:spPr>
          <a:xfrm>
            <a:off x="533400" y="3094360"/>
            <a:ext cx="15316200" cy="3554819"/>
          </a:xfrm>
          <a:prstGeom prst="rect">
            <a:avLst/>
          </a:prstGeom>
        </p:spPr>
        <p:txBody>
          <a:bodyPr vert="horz" wrap="square" lIns="137160" tIns="68580" rIns="137160" bIns="68580" rtlCol="0">
            <a:normAutofit/>
          </a:bodyPr>
          <a:lstStyle/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Sistema Nacional de Meio Ambiente (SISNAMA) e seu Órgãos executores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64376CF-FC4E-CB12-0B59-4E5B2C85F5F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857" t="18450" r="5705" b="20961"/>
          <a:stretch/>
        </p:blipFill>
        <p:spPr>
          <a:xfrm>
            <a:off x="588454" y="4086530"/>
            <a:ext cx="15261146" cy="5683502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7921A301-E41C-9B8B-64AD-7E37EC70D5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" t="10865" r="4738" b="11833"/>
          <a:stretch/>
        </p:blipFill>
        <p:spPr bwMode="auto">
          <a:xfrm>
            <a:off x="4914157" y="5219700"/>
            <a:ext cx="1639043" cy="934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>
            <a:extLst>
              <a:ext uri="{FF2B5EF4-FFF2-40B4-BE49-F238E27FC236}">
                <a16:creationId xmlns:a16="http://schemas.microsoft.com/office/drawing/2014/main" id="{569038CA-B0C5-CA35-5E19-29DD48B5EB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8217277"/>
            <a:ext cx="2436986" cy="900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>
            <a:extLst>
              <a:ext uri="{FF2B5EF4-FFF2-40B4-BE49-F238E27FC236}">
                <a16:creationId xmlns:a16="http://schemas.microsoft.com/office/drawing/2014/main" id="{29259737-F19F-ACC0-5EEF-A1F57CAE1B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8572500"/>
            <a:ext cx="1065339" cy="1065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7A6F3982-115A-A9E1-1343-1EE09C0DFF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7659561"/>
            <a:ext cx="1093616" cy="1065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6">
            <a:extLst>
              <a:ext uri="{FF2B5EF4-FFF2-40B4-BE49-F238E27FC236}">
                <a16:creationId xmlns:a16="http://schemas.microsoft.com/office/drawing/2014/main" id="{35CDAEF9-C9DE-9502-03D6-C64BDD2CDC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2532" y="7846306"/>
            <a:ext cx="1295400" cy="409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4">
            <a:extLst>
              <a:ext uri="{FF2B5EF4-FFF2-40B4-BE49-F238E27FC236}">
                <a16:creationId xmlns:a16="http://schemas.microsoft.com/office/drawing/2014/main" id="{FE7B927E-5D7C-656A-796B-6C6B285993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76" t="62221" r="17649" b="6246"/>
          <a:stretch/>
        </p:blipFill>
        <p:spPr bwMode="auto">
          <a:xfrm>
            <a:off x="10743593" y="8302502"/>
            <a:ext cx="1776437" cy="52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m 13" descr="C:\Users\romulo.silva\AppData\Local\Microsoft\Windows\INetCache\Content.MSO\FD7ED6C4.tmp">
            <a:extLst>
              <a:ext uri="{FF2B5EF4-FFF2-40B4-BE49-F238E27FC236}">
                <a16:creationId xmlns:a16="http://schemas.microsoft.com/office/drawing/2014/main" id="{C056F1AB-44B0-1D2B-EF4E-6D3E150D60F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3593" y="8846127"/>
            <a:ext cx="1722422" cy="477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8">
            <a:extLst>
              <a:ext uri="{FF2B5EF4-FFF2-40B4-BE49-F238E27FC236}">
                <a16:creationId xmlns:a16="http://schemas.microsoft.com/office/drawing/2014/main" id="{8A5ED505-74E4-D429-8F13-102346842F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537" b="19990"/>
          <a:stretch/>
        </p:blipFill>
        <p:spPr bwMode="auto">
          <a:xfrm>
            <a:off x="13726550" y="8740321"/>
            <a:ext cx="1915185" cy="583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>
            <a:extLst>
              <a:ext uri="{FF2B5EF4-FFF2-40B4-BE49-F238E27FC236}">
                <a16:creationId xmlns:a16="http://schemas.microsoft.com/office/drawing/2014/main" id="{9F54C9B1-3F62-9822-DCA7-28759B40C5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8" t="50000" r="19560"/>
          <a:stretch/>
        </p:blipFill>
        <p:spPr bwMode="auto">
          <a:xfrm>
            <a:off x="13811522" y="8068595"/>
            <a:ext cx="1811466" cy="599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8878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B886DD-C356-48C1-8FC2-BBD3F8DDC4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630" y="-122943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92239D03-9506-4B53-9025-7445D1F1D191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AAFAF95-3825-430E-9A1D-4D6D76855BE5}"/>
              </a:ext>
            </a:extLst>
          </p:cNvPr>
          <p:cNvSpPr txBox="1"/>
          <p:nvPr/>
        </p:nvSpPr>
        <p:spPr>
          <a:xfrm>
            <a:off x="4819515" y="582869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SISNAMA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F822F04-1113-4BD5-8029-868DD5F1E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732B2F49-FE43-4CEE-D1F8-FDFD849E7428}"/>
              </a:ext>
            </a:extLst>
          </p:cNvPr>
          <p:cNvSpPr/>
          <p:nvPr/>
        </p:nvSpPr>
        <p:spPr>
          <a:xfrm>
            <a:off x="533400" y="3094360"/>
            <a:ext cx="8153400" cy="5859140"/>
          </a:xfrm>
          <a:prstGeom prst="rect">
            <a:avLst/>
          </a:prstGeom>
        </p:spPr>
        <p:txBody>
          <a:bodyPr vert="horz" wrap="square" lIns="137160" tIns="68580" rIns="137160" bIns="68580" rtlCol="0">
            <a:normAutofit/>
          </a:bodyPr>
          <a:lstStyle/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Federal – Ibama</a:t>
            </a: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		</a:t>
            </a:r>
            <a:r>
              <a:rPr lang="pt-BR" sz="375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ICMBio</a:t>
            </a:r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Onde o produtor entra </a:t>
            </a:r>
            <a:b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</a:br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Onde o sindicato atua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796696-EF19-07B5-A866-8D0EAB3BC2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8549" y="3156300"/>
            <a:ext cx="1293444" cy="12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78530E7F-33BC-2283-35EC-1697DBD8F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189" y="3156300"/>
            <a:ext cx="1260000" cy="12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>
            <a:extLst>
              <a:ext uri="{FF2B5EF4-FFF2-40B4-BE49-F238E27FC236}">
                <a16:creationId xmlns:a16="http://schemas.microsoft.com/office/drawing/2014/main" id="{701FE654-6ABE-7EC0-0C36-4EE5C2C2C8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6363" y="3002175"/>
            <a:ext cx="4516405" cy="1669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B1E25563-7CB0-533C-98B6-6A04ABDAD1E5}"/>
              </a:ext>
            </a:extLst>
          </p:cNvPr>
          <p:cNvSpPr/>
          <p:nvPr/>
        </p:nvSpPr>
        <p:spPr>
          <a:xfrm>
            <a:off x="9144000" y="3086100"/>
            <a:ext cx="8153400" cy="5859140"/>
          </a:xfrm>
          <a:prstGeom prst="rect">
            <a:avLst/>
          </a:prstGeom>
        </p:spPr>
        <p:txBody>
          <a:bodyPr vert="horz" wrap="square" lIns="137160" tIns="68580" rIns="137160" bIns="68580" rtlCol="0">
            <a:normAutofit/>
          </a:bodyPr>
          <a:lstStyle/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MMA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Órgão superior, consultivo, central, executor</a:t>
            </a:r>
          </a:p>
        </p:txBody>
      </p:sp>
    </p:spTree>
    <p:extLst>
      <p:ext uri="{BB962C8B-B14F-4D97-AF65-F5344CB8AC3E}">
        <p14:creationId xmlns:p14="http://schemas.microsoft.com/office/powerpoint/2010/main" val="17198739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B886DD-C356-48C1-8FC2-BBD3F8DDC4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8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92239D03-9506-4B53-9025-7445D1F1D191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AAFAF95-3825-430E-9A1D-4D6D76855BE5}"/>
              </a:ext>
            </a:extLst>
          </p:cNvPr>
          <p:cNvSpPr txBox="1"/>
          <p:nvPr/>
        </p:nvSpPr>
        <p:spPr>
          <a:xfrm>
            <a:off x="4819515" y="582869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SISNAMA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F822F04-1113-4BD5-8029-868DD5F1E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D2BAE16E-D75D-3A3F-4A1C-03A4311913DC}"/>
              </a:ext>
            </a:extLst>
          </p:cNvPr>
          <p:cNvSpPr/>
          <p:nvPr/>
        </p:nvSpPr>
        <p:spPr>
          <a:xfrm>
            <a:off x="9144000" y="3086100"/>
            <a:ext cx="8153400" cy="5859140"/>
          </a:xfrm>
          <a:prstGeom prst="rect">
            <a:avLst/>
          </a:prstGeom>
        </p:spPr>
        <p:txBody>
          <a:bodyPr vert="horz" wrap="square" lIns="137160" tIns="68580" rIns="137160" bIns="68580" rtlCol="0">
            <a:normAutofit/>
          </a:bodyPr>
          <a:lstStyle/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SEMA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Órgão superior, consultivo, central, executor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Formulação de políticas públicas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Coordenação estratégica</a:t>
            </a:r>
          </a:p>
        </p:txBody>
      </p:sp>
      <p:pic>
        <p:nvPicPr>
          <p:cNvPr id="10" name="Picture 12">
            <a:extLst>
              <a:ext uri="{FF2B5EF4-FFF2-40B4-BE49-F238E27FC236}">
                <a16:creationId xmlns:a16="http://schemas.microsoft.com/office/drawing/2014/main" id="{34AB6EDB-E7A6-0CAC-A53E-700AD6D3D7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2319" y="3162300"/>
            <a:ext cx="2600526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6">
            <a:extLst>
              <a:ext uri="{FF2B5EF4-FFF2-40B4-BE49-F238E27FC236}">
                <a16:creationId xmlns:a16="http://schemas.microsoft.com/office/drawing/2014/main" id="{9BB043BA-4DFA-EFFC-56BF-DD5D1B98E8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691" y="3068680"/>
            <a:ext cx="342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BC52F6A6-05FC-C2E6-6183-249BD589BACE}"/>
              </a:ext>
            </a:extLst>
          </p:cNvPr>
          <p:cNvSpPr/>
          <p:nvPr/>
        </p:nvSpPr>
        <p:spPr>
          <a:xfrm>
            <a:off x="533400" y="3094360"/>
            <a:ext cx="8153400" cy="5859140"/>
          </a:xfrm>
          <a:prstGeom prst="rect">
            <a:avLst/>
          </a:prstGeom>
        </p:spPr>
        <p:txBody>
          <a:bodyPr vert="horz" wrap="square" lIns="137160" tIns="68580" rIns="137160" bIns="68580" rtlCol="0">
            <a:normAutofit/>
          </a:bodyPr>
          <a:lstStyle/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Estadual – Inema</a:t>
            </a: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		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ÓRGÃO EXECUTOR</a:t>
            </a: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(Autarquia independe da SEMA)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Onde o produtor entra e onde o sindicato atua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80223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B886DD-C356-48C1-8FC2-BBD3F8DDC4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7" y="0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92239D03-9506-4B53-9025-7445D1F1D191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AAFAF95-3825-430E-9A1D-4D6D76855BE5}"/>
              </a:ext>
            </a:extLst>
          </p:cNvPr>
          <p:cNvSpPr txBox="1"/>
          <p:nvPr/>
        </p:nvSpPr>
        <p:spPr>
          <a:xfrm>
            <a:off x="5029200" y="582869"/>
            <a:ext cx="11745877" cy="1232120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600" b="1" dirty="0">
                <a:solidFill>
                  <a:srgbClr val="014B3B"/>
                </a:solidFill>
                <a:latin typeface="Poppins SemiBold"/>
                <a:cs typeface="Poppins SemiBold"/>
              </a:rPr>
              <a:t>SISNAMA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A47E7D6-6558-418F-BC7B-12E6BF539F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FFA4BE3E-9AA2-EEB3-EFDC-F895E50D2E3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73"/>
          <a:stretch/>
        </p:blipFill>
        <p:spPr>
          <a:xfrm>
            <a:off x="1697169" y="2392339"/>
            <a:ext cx="16286031" cy="7400692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98590BE0-22DD-2602-1A64-4CB9E9AB8F03}"/>
              </a:ext>
            </a:extLst>
          </p:cNvPr>
          <p:cNvSpPr/>
          <p:nvPr/>
        </p:nvSpPr>
        <p:spPr>
          <a:xfrm>
            <a:off x="457200" y="3238500"/>
            <a:ext cx="5181600" cy="3554819"/>
          </a:xfrm>
          <a:prstGeom prst="rect">
            <a:avLst/>
          </a:prstGeom>
        </p:spPr>
        <p:txBody>
          <a:bodyPr vert="horz" wrap="square" lIns="137160" tIns="68580" rIns="137160" bIns="68580" rtlCol="0">
            <a:normAutofit/>
          </a:bodyPr>
          <a:lstStyle/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Como o Sistema funciona hoje na Bahia?</a:t>
            </a:r>
          </a:p>
        </p:txBody>
      </p:sp>
      <p:pic>
        <p:nvPicPr>
          <p:cNvPr id="8" name="Picture 16">
            <a:extLst>
              <a:ext uri="{FF2B5EF4-FFF2-40B4-BE49-F238E27FC236}">
                <a16:creationId xmlns:a16="http://schemas.microsoft.com/office/drawing/2014/main" id="{2D8A0F21-666C-E1A3-C7D7-772CCC5828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0" y="702726"/>
            <a:ext cx="342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253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B886DD-C356-48C1-8FC2-BBD3F8DDC4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7" y="0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92239D03-9506-4B53-9025-7445D1F1D191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AAFAF95-3825-430E-9A1D-4D6D76855BE5}"/>
              </a:ext>
            </a:extLst>
          </p:cNvPr>
          <p:cNvSpPr txBox="1"/>
          <p:nvPr/>
        </p:nvSpPr>
        <p:spPr>
          <a:xfrm>
            <a:off x="5029200" y="582869"/>
            <a:ext cx="11745877" cy="1232120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600" b="1" dirty="0">
                <a:solidFill>
                  <a:srgbClr val="014B3B"/>
                </a:solidFill>
                <a:latin typeface="Poppins SemiBold"/>
                <a:cs typeface="Poppins SemiBold"/>
              </a:rPr>
              <a:t>SISNAMA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A47E7D6-6558-418F-BC7B-12E6BF539F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B79BCDFE-DC46-4459-82ED-6975177F6E99}"/>
              </a:ext>
            </a:extLst>
          </p:cNvPr>
          <p:cNvSpPr/>
          <p:nvPr/>
        </p:nvSpPr>
        <p:spPr>
          <a:xfrm>
            <a:off x="457200" y="3238500"/>
            <a:ext cx="5181600" cy="3554819"/>
          </a:xfrm>
          <a:prstGeom prst="rect">
            <a:avLst/>
          </a:prstGeom>
        </p:spPr>
        <p:txBody>
          <a:bodyPr vert="horz" wrap="square" lIns="137160" tIns="68580" rIns="137160" bIns="68580" rtlCol="0">
            <a:normAutofit/>
          </a:bodyPr>
          <a:lstStyle/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Como o Sistema funciona hoje na Bahia?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8F3B30A-B766-EEC1-82F1-2BE8CDC8D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547" y="2203289"/>
            <a:ext cx="11388725" cy="8052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2">
            <a:extLst>
              <a:ext uri="{FF2B5EF4-FFF2-40B4-BE49-F238E27FC236}">
                <a16:creationId xmlns:a16="http://schemas.microsoft.com/office/drawing/2014/main" id="{7FECB2A4-71D2-86A3-EBDF-43FAC2E113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9630" y="656169"/>
            <a:ext cx="2600526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40151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B886DD-C356-48C1-8FC2-BBD3F8DDC4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75" y="0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92239D03-9506-4B53-9025-7445D1F1D191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AAFAF95-3825-430E-9A1D-4D6D76855BE5}"/>
              </a:ext>
            </a:extLst>
          </p:cNvPr>
          <p:cNvSpPr txBox="1"/>
          <p:nvPr/>
        </p:nvSpPr>
        <p:spPr>
          <a:xfrm>
            <a:off x="4819515" y="582869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SISNAMA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F822F04-1113-4BD5-8029-868DD5F1E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BC52F6A6-05FC-C2E6-6183-249BD589BACE}"/>
              </a:ext>
            </a:extLst>
          </p:cNvPr>
          <p:cNvSpPr/>
          <p:nvPr/>
        </p:nvSpPr>
        <p:spPr>
          <a:xfrm>
            <a:off x="533400" y="2857500"/>
            <a:ext cx="9296400" cy="7069229"/>
          </a:xfrm>
          <a:prstGeom prst="rect">
            <a:avLst/>
          </a:prstGeom>
        </p:spPr>
        <p:txBody>
          <a:bodyPr vert="horz" wrap="square" lIns="137160" tIns="68580" rIns="137160" bIns="68580" rtlCol="0">
            <a:normAutofit/>
          </a:bodyPr>
          <a:lstStyle/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Estadual – Inema</a:t>
            </a: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		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APE – Autorização por Procedimento Especial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ASV – Autorização de Supressão Vegetal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AMF – Autorização de Manejo de Fauna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Outorga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Multa / Fiscalização / Inspeção / Embargo</a:t>
            </a:r>
          </a:p>
        </p:txBody>
      </p:sp>
      <p:pic>
        <p:nvPicPr>
          <p:cNvPr id="11" name="Picture 16">
            <a:extLst>
              <a:ext uri="{FF2B5EF4-FFF2-40B4-BE49-F238E27FC236}">
                <a16:creationId xmlns:a16="http://schemas.microsoft.com/office/drawing/2014/main" id="{9BB043BA-4DFA-EFFC-56BF-DD5D1B98E8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691" y="2705100"/>
            <a:ext cx="342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72608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B886DD-C356-48C1-8FC2-BBD3F8DDC4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75" y="0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92239D03-9506-4B53-9025-7445D1F1D191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AAFAF95-3825-430E-9A1D-4D6D76855BE5}"/>
              </a:ext>
            </a:extLst>
          </p:cNvPr>
          <p:cNvSpPr txBox="1"/>
          <p:nvPr/>
        </p:nvSpPr>
        <p:spPr>
          <a:xfrm>
            <a:off x="4819515" y="582869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LGLA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F822F04-1113-4BD5-8029-868DD5F1E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BC52F6A6-05FC-C2E6-6183-249BD589BACE}"/>
              </a:ext>
            </a:extLst>
          </p:cNvPr>
          <p:cNvSpPr/>
          <p:nvPr/>
        </p:nvSpPr>
        <p:spPr>
          <a:xfrm>
            <a:off x="533400" y="2857500"/>
            <a:ext cx="9296400" cy="7069229"/>
          </a:xfrm>
          <a:prstGeom prst="rect">
            <a:avLst/>
          </a:prstGeom>
        </p:spPr>
        <p:txBody>
          <a:bodyPr vert="horz" wrap="square" lIns="137160" tIns="68580" rIns="137160" bIns="68580" rtlCol="0">
            <a:normAutofit/>
          </a:bodyPr>
          <a:lstStyle/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Estadual – Inema</a:t>
            </a: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		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6">
            <a:extLst>
              <a:ext uri="{FF2B5EF4-FFF2-40B4-BE49-F238E27FC236}">
                <a16:creationId xmlns:a16="http://schemas.microsoft.com/office/drawing/2014/main" id="{9BB043BA-4DFA-EFFC-56BF-DD5D1B98E8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691" y="2705100"/>
            <a:ext cx="342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E4FE42AE-D5AE-5454-1D4D-7347DBC838B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2639" t="15958" r="11944" b="31148"/>
          <a:stretch/>
        </p:blipFill>
        <p:spPr>
          <a:xfrm>
            <a:off x="1371600" y="3937500"/>
            <a:ext cx="14119244" cy="5547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7887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B886DD-C356-48C1-8FC2-BBD3F8DDC4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75" y="0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92239D03-9506-4B53-9025-7445D1F1D191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F822F04-1113-4BD5-8029-868DD5F1E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BC52F6A6-05FC-C2E6-6183-249BD589BACE}"/>
              </a:ext>
            </a:extLst>
          </p:cNvPr>
          <p:cNvSpPr/>
          <p:nvPr/>
        </p:nvSpPr>
        <p:spPr>
          <a:xfrm>
            <a:off x="533400" y="2857500"/>
            <a:ext cx="9296400" cy="7069229"/>
          </a:xfrm>
          <a:prstGeom prst="rect">
            <a:avLst/>
          </a:prstGeom>
        </p:spPr>
        <p:txBody>
          <a:bodyPr vert="horz" wrap="square" lIns="137160" tIns="68580" rIns="137160" bIns="68580" rtlCol="0">
            <a:normAutofit/>
          </a:bodyPr>
          <a:lstStyle/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Estadual – Inema</a:t>
            </a: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		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6">
            <a:extLst>
              <a:ext uri="{FF2B5EF4-FFF2-40B4-BE49-F238E27FC236}">
                <a16:creationId xmlns:a16="http://schemas.microsoft.com/office/drawing/2014/main" id="{9BB043BA-4DFA-EFFC-56BF-DD5D1B98E8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691" y="2705100"/>
            <a:ext cx="342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5E317EB2-B5A5-722D-6A9E-72119B740E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7000" y="3790851"/>
            <a:ext cx="13482009" cy="5711721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004C32F3-991C-50A1-4DA1-391E3A23B9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8800" y="4231362"/>
            <a:ext cx="12408869" cy="3678085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80BE8071-093D-9863-BB9E-109328CAE087}"/>
              </a:ext>
            </a:extLst>
          </p:cNvPr>
          <p:cNvSpPr txBox="1"/>
          <p:nvPr/>
        </p:nvSpPr>
        <p:spPr>
          <a:xfrm>
            <a:off x="4819515" y="582869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LGLA</a:t>
            </a:r>
          </a:p>
        </p:txBody>
      </p:sp>
    </p:spTree>
    <p:extLst>
      <p:ext uri="{BB962C8B-B14F-4D97-AF65-F5344CB8AC3E}">
        <p14:creationId xmlns:p14="http://schemas.microsoft.com/office/powerpoint/2010/main" val="1423251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B886DD-C356-48C1-8FC2-BBD3F8DDC4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8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92239D03-9506-4B53-9025-7445D1F1D191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AAFAF95-3825-430E-9A1D-4D6D76855BE5}"/>
              </a:ext>
            </a:extLst>
          </p:cNvPr>
          <p:cNvSpPr txBox="1"/>
          <p:nvPr/>
        </p:nvSpPr>
        <p:spPr>
          <a:xfrm>
            <a:off x="4819515" y="582869"/>
            <a:ext cx="12459037" cy="1185954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300" b="1" dirty="0">
                <a:solidFill>
                  <a:srgbClr val="014B3B"/>
                </a:solidFill>
                <a:latin typeface="Poppins SemiBold"/>
                <a:cs typeface="Poppins SemiBold"/>
              </a:rPr>
              <a:t>SISNAMA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F822F04-1113-4BD5-8029-868DD5F1E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732B2F49-FE43-4CEE-D1F8-FDFD849E7428}"/>
              </a:ext>
            </a:extLst>
          </p:cNvPr>
          <p:cNvSpPr/>
          <p:nvPr/>
        </p:nvSpPr>
        <p:spPr>
          <a:xfrm>
            <a:off x="685800" y="3182388"/>
            <a:ext cx="16916400" cy="1394936"/>
          </a:xfrm>
          <a:prstGeom prst="rect">
            <a:avLst/>
          </a:prstGeom>
        </p:spPr>
        <p:txBody>
          <a:bodyPr vert="horz" wrap="square" lIns="137160" tIns="68580" rIns="137160" bIns="68580" rtlCol="0">
            <a:normAutofit/>
          </a:bodyPr>
          <a:lstStyle/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Municipal – Agência Municipal 			Secretaria Municipal de Meio Ambiente</a:t>
            </a: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		   de Meio Ambiente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9417528-F3B0-35DD-4E1A-D1A2011A12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4489296"/>
            <a:ext cx="3893174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01CA52DD-A887-25FC-EEE9-BAD6915C26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481563"/>
            <a:ext cx="5163589" cy="2167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B527B680-1ABA-AB2C-FC4A-CCC808FFAB92}"/>
              </a:ext>
            </a:extLst>
          </p:cNvPr>
          <p:cNvSpPr/>
          <p:nvPr/>
        </p:nvSpPr>
        <p:spPr>
          <a:xfrm>
            <a:off x="4991099" y="6885720"/>
            <a:ext cx="8001000" cy="1394936"/>
          </a:xfrm>
          <a:prstGeom prst="rect">
            <a:avLst/>
          </a:prstGeom>
        </p:spPr>
        <p:txBody>
          <a:bodyPr vert="horz" wrap="square" lIns="137160" tIns="68580" rIns="137160" bIns="68580" rtlCol="0">
            <a:normAutofit/>
          </a:bodyPr>
          <a:lstStyle/>
          <a:p>
            <a:pPr algn="ctr"/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Conselho Municipal de Meio Ambiente</a:t>
            </a:r>
          </a:p>
        </p:txBody>
      </p:sp>
      <p:pic>
        <p:nvPicPr>
          <p:cNvPr id="8" name="Picture 18">
            <a:extLst>
              <a:ext uri="{FF2B5EF4-FFF2-40B4-BE49-F238E27FC236}">
                <a16:creationId xmlns:a16="http://schemas.microsoft.com/office/drawing/2014/main" id="{AB10A5E3-47AE-2DFA-73CE-1FCFD64FA7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70" b="19990"/>
          <a:stretch/>
        </p:blipFill>
        <p:spPr bwMode="auto">
          <a:xfrm>
            <a:off x="7458554" y="8068237"/>
            <a:ext cx="3066091" cy="2095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03471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B886DD-C356-48C1-8FC2-BBD3F8DDC4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34"/>
            <a:ext cx="18288000" cy="10286532"/>
          </a:xfrm>
          <a:prstGeom prst="rect">
            <a:avLst/>
          </a:prstGeom>
        </p:spPr>
      </p:pic>
      <p:sp>
        <p:nvSpPr>
          <p:cNvPr id="5" name="Rectangle: Diagonal Corners Rounded 34">
            <a:extLst>
              <a:ext uri="{FF2B5EF4-FFF2-40B4-BE49-F238E27FC236}">
                <a16:creationId xmlns:a16="http://schemas.microsoft.com/office/drawing/2014/main" id="{92239D03-9506-4B53-9025-7445D1F1D191}"/>
              </a:ext>
            </a:extLst>
          </p:cNvPr>
          <p:cNvSpPr/>
          <p:nvPr/>
        </p:nvSpPr>
        <p:spPr>
          <a:xfrm>
            <a:off x="4821977" y="123411"/>
            <a:ext cx="12456576" cy="2145517"/>
          </a:xfrm>
          <a:prstGeom prst="round2DiagRect">
            <a:avLst>
              <a:gd name="adj1" fmla="val 0"/>
              <a:gd name="adj2" fmla="val 30001"/>
            </a:avLst>
          </a:prstGeom>
          <a:solidFill>
            <a:srgbClr val="82C7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AAFAF95-3825-430E-9A1D-4D6D76855BE5}"/>
              </a:ext>
            </a:extLst>
          </p:cNvPr>
          <p:cNvSpPr txBox="1"/>
          <p:nvPr/>
        </p:nvSpPr>
        <p:spPr>
          <a:xfrm>
            <a:off x="5029200" y="582869"/>
            <a:ext cx="11745877" cy="1232120"/>
          </a:xfrm>
          <a:prstGeom prst="rect">
            <a:avLst/>
          </a:prstGeom>
          <a:noFill/>
        </p:spPr>
        <p:txBody>
          <a:bodyPr wrap="square" lIns="214365" tIns="107182" rIns="214365" bIns="107182" rtlCol="0" anchor="t">
            <a:spAutoFit/>
          </a:bodyPr>
          <a:lstStyle/>
          <a:p>
            <a:r>
              <a:rPr lang="pt-BR" sz="6600" b="1" dirty="0">
                <a:solidFill>
                  <a:srgbClr val="014B3B"/>
                </a:solidFill>
                <a:latin typeface="Poppins SemiBold"/>
                <a:cs typeface="Poppins SemiBold"/>
              </a:rPr>
              <a:t>Capacitação 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A47E7D6-6558-418F-BC7B-12E6BF539F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1" y="502566"/>
            <a:ext cx="2794959" cy="1023696"/>
          </a:xfrm>
          <a:prstGeom prst="rect">
            <a:avLst/>
          </a:prstGeom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0A29DA32-7787-5198-1DF1-E4099F95EE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3549270"/>
            <a:ext cx="11087100" cy="6208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B79BCDFE-DC46-4459-82ED-6975177F6E99}"/>
              </a:ext>
            </a:extLst>
          </p:cNvPr>
          <p:cNvSpPr/>
          <p:nvPr/>
        </p:nvSpPr>
        <p:spPr>
          <a:xfrm>
            <a:off x="533400" y="2857500"/>
            <a:ext cx="7620000" cy="6208776"/>
          </a:xfrm>
          <a:prstGeom prst="rect">
            <a:avLst/>
          </a:prstGeom>
        </p:spPr>
        <p:txBody>
          <a:bodyPr vert="horz" wrap="square" lIns="137160" tIns="68580" rIns="137160" bIns="68580" rtlCol="0">
            <a:normAutofit/>
          </a:bodyPr>
          <a:lstStyle/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Papel do sindicato nesse sistema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* Interlocução institucional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* Mediação com produtores</a:t>
            </a:r>
          </a:p>
          <a:p>
            <a:endParaRPr lang="pt-BR" sz="375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pt-BR" sz="375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* Escalar para FAEB [ Estado ]</a:t>
            </a:r>
          </a:p>
        </p:txBody>
      </p:sp>
    </p:spTree>
    <p:extLst>
      <p:ext uri="{BB962C8B-B14F-4D97-AF65-F5344CB8AC3E}">
        <p14:creationId xmlns:p14="http://schemas.microsoft.com/office/powerpoint/2010/main" val="25980878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144AE3CD-6113-4672-8C3F-12CF4742C1A8}"/>
              </a:ext>
            </a:extLst>
          </p:cNvPr>
          <p:cNvSpPr/>
          <p:nvPr/>
        </p:nvSpPr>
        <p:spPr>
          <a:xfrm>
            <a:off x="414" y="234"/>
            <a:ext cx="18287172" cy="10288959"/>
          </a:xfrm>
          <a:prstGeom prst="rect">
            <a:avLst/>
          </a:prstGeom>
          <a:solidFill>
            <a:srgbClr val="005C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/>
            <a:endParaRPr lang="pt-BR" sz="2702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1CD54CE2-A883-4E0A-9291-9F87829527E9}"/>
              </a:ext>
            </a:extLst>
          </p:cNvPr>
          <p:cNvSpPr txBox="1">
            <a:spLocks/>
          </p:cNvSpPr>
          <p:nvPr/>
        </p:nvSpPr>
        <p:spPr>
          <a:xfrm>
            <a:off x="1286231" y="6110843"/>
            <a:ext cx="3988890" cy="1034564"/>
          </a:xfrm>
          <a:prstGeom prst="rect">
            <a:avLst/>
          </a:prstGeom>
        </p:spPr>
        <p:txBody>
          <a:bodyPr vert="horz" lIns="137156" tIns="68576" rIns="137156" bIns="68576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45">
              <a:lnSpc>
                <a:spcPct val="100000"/>
              </a:lnSpc>
              <a:spcBef>
                <a:spcPts val="1001"/>
              </a:spcBef>
              <a:buNone/>
            </a:pPr>
            <a:endParaRPr lang="pt-BR" sz="3002" dirty="0">
              <a:solidFill>
                <a:prstClr val="black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73" name="Agrupar 72">
            <a:extLst>
              <a:ext uri="{FF2B5EF4-FFF2-40B4-BE49-F238E27FC236}">
                <a16:creationId xmlns:a16="http://schemas.microsoft.com/office/drawing/2014/main" id="{3E4F6FA6-1BFC-4E39-9E52-DF43DC4E433D}"/>
              </a:ext>
            </a:extLst>
          </p:cNvPr>
          <p:cNvGrpSpPr/>
          <p:nvPr/>
        </p:nvGrpSpPr>
        <p:grpSpPr>
          <a:xfrm>
            <a:off x="1643507" y="7839391"/>
            <a:ext cx="3011672" cy="1072979"/>
            <a:chOff x="1133475" y="3382317"/>
            <a:chExt cx="3514577" cy="1252150"/>
          </a:xfrm>
          <a:solidFill>
            <a:schemeClr val="bg1"/>
          </a:solidFill>
        </p:grpSpPr>
        <p:sp>
          <p:nvSpPr>
            <p:cNvPr id="74" name="Forma Livre: Forma 73">
              <a:extLst>
                <a:ext uri="{FF2B5EF4-FFF2-40B4-BE49-F238E27FC236}">
                  <a16:creationId xmlns:a16="http://schemas.microsoft.com/office/drawing/2014/main" id="{6CE8D6B5-AE2E-4D00-97CC-DD773A1346C0}"/>
                </a:ext>
              </a:extLst>
            </p:cNvPr>
            <p:cNvSpPr/>
            <p:nvPr/>
          </p:nvSpPr>
          <p:spPr>
            <a:xfrm>
              <a:off x="1133475" y="4026915"/>
              <a:ext cx="356569" cy="534853"/>
            </a:xfrm>
            <a:custGeom>
              <a:avLst/>
              <a:gdLst>
                <a:gd name="connsiteX0" fmla="*/ 135636 w 171450"/>
                <a:gd name="connsiteY0" fmla="*/ 102870 h 257175"/>
                <a:gd name="connsiteX1" fmla="*/ 0 w 171450"/>
                <a:gd name="connsiteY1" fmla="*/ 0 h 257175"/>
                <a:gd name="connsiteX2" fmla="*/ 11525 w 171450"/>
                <a:gd name="connsiteY2" fmla="*/ 64865 h 257175"/>
                <a:gd name="connsiteX3" fmla="*/ 62865 w 171450"/>
                <a:gd name="connsiteY3" fmla="*/ 101822 h 257175"/>
                <a:gd name="connsiteX4" fmla="*/ 119920 w 171450"/>
                <a:gd name="connsiteY4" fmla="*/ 227933 h 257175"/>
                <a:gd name="connsiteX5" fmla="*/ 119920 w 171450"/>
                <a:gd name="connsiteY5" fmla="*/ 227933 h 257175"/>
                <a:gd name="connsiteX6" fmla="*/ 176117 w 171450"/>
                <a:gd name="connsiteY6" fmla="*/ 264414 h 257175"/>
                <a:gd name="connsiteX7" fmla="*/ 176117 w 171450"/>
                <a:gd name="connsiteY7" fmla="*/ 239840 h 257175"/>
                <a:gd name="connsiteX8" fmla="*/ 135636 w 171450"/>
                <a:gd name="connsiteY8" fmla="*/ 102965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1450" h="257175">
                  <a:moveTo>
                    <a:pt x="135636" y="102870"/>
                  </a:moveTo>
                  <a:cubicBezTo>
                    <a:pt x="104108" y="54483"/>
                    <a:pt x="56293" y="17526"/>
                    <a:pt x="0" y="0"/>
                  </a:cubicBezTo>
                  <a:cubicBezTo>
                    <a:pt x="1715" y="22289"/>
                    <a:pt x="5620" y="44005"/>
                    <a:pt x="11525" y="64865"/>
                  </a:cubicBezTo>
                  <a:cubicBezTo>
                    <a:pt x="30290" y="74200"/>
                    <a:pt x="47625" y="86582"/>
                    <a:pt x="62865" y="101822"/>
                  </a:cubicBezTo>
                  <a:cubicBezTo>
                    <a:pt x="96965" y="135922"/>
                    <a:pt x="117062" y="180118"/>
                    <a:pt x="119920" y="227933"/>
                  </a:cubicBezTo>
                  <a:lnTo>
                    <a:pt x="119920" y="227933"/>
                  </a:lnTo>
                  <a:cubicBezTo>
                    <a:pt x="137255" y="241935"/>
                    <a:pt x="156115" y="254222"/>
                    <a:pt x="176117" y="264414"/>
                  </a:cubicBezTo>
                  <a:lnTo>
                    <a:pt x="176117" y="239840"/>
                  </a:lnTo>
                  <a:cubicBezTo>
                    <a:pt x="176117" y="189357"/>
                    <a:pt x="161163" y="142303"/>
                    <a:pt x="135636" y="102965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75" name="Forma Livre: Forma 74">
              <a:extLst>
                <a:ext uri="{FF2B5EF4-FFF2-40B4-BE49-F238E27FC236}">
                  <a16:creationId xmlns:a16="http://schemas.microsoft.com/office/drawing/2014/main" id="{19BEB2C1-8260-47F1-AB30-29CFDA430B16}"/>
                </a:ext>
              </a:extLst>
            </p:cNvPr>
            <p:cNvSpPr/>
            <p:nvPr/>
          </p:nvSpPr>
          <p:spPr>
            <a:xfrm>
              <a:off x="1136249" y="3782664"/>
              <a:ext cx="594281" cy="851803"/>
            </a:xfrm>
            <a:custGeom>
              <a:avLst/>
              <a:gdLst>
                <a:gd name="connsiteX0" fmla="*/ 259271 w 285750"/>
                <a:gd name="connsiteY0" fmla="*/ 206502 h 409575"/>
                <a:gd name="connsiteX1" fmla="*/ 220123 w 285750"/>
                <a:gd name="connsiteY1" fmla="*/ 139446 h 409575"/>
                <a:gd name="connsiteX2" fmla="*/ 179642 w 285750"/>
                <a:gd name="connsiteY2" fmla="*/ 93155 h 409575"/>
                <a:gd name="connsiteX3" fmla="*/ 11335 w 285750"/>
                <a:gd name="connsiteY3" fmla="*/ 0 h 409575"/>
                <a:gd name="connsiteX4" fmla="*/ 0 w 285750"/>
                <a:gd name="connsiteY4" fmla="*/ 54959 h 409575"/>
                <a:gd name="connsiteX5" fmla="*/ 44863 w 285750"/>
                <a:gd name="connsiteY5" fmla="*/ 70009 h 409575"/>
                <a:gd name="connsiteX6" fmla="*/ 144018 w 285750"/>
                <a:gd name="connsiteY6" fmla="*/ 136874 h 409575"/>
                <a:gd name="connsiteX7" fmla="*/ 155639 w 285750"/>
                <a:gd name="connsiteY7" fmla="*/ 149162 h 409575"/>
                <a:gd name="connsiteX8" fmla="*/ 196025 w 285750"/>
                <a:gd name="connsiteY8" fmla="*/ 205740 h 409575"/>
                <a:gd name="connsiteX9" fmla="*/ 210788 w 285750"/>
                <a:gd name="connsiteY9" fmla="*/ 235934 h 409575"/>
                <a:gd name="connsiteX10" fmla="*/ 235268 w 285750"/>
                <a:gd name="connsiteY10" fmla="*/ 357283 h 409575"/>
                <a:gd name="connsiteX11" fmla="*/ 235268 w 285750"/>
                <a:gd name="connsiteY11" fmla="*/ 405479 h 409575"/>
                <a:gd name="connsiteX12" fmla="*/ 291370 w 285750"/>
                <a:gd name="connsiteY12" fmla="*/ 415671 h 409575"/>
                <a:gd name="connsiteX13" fmla="*/ 291370 w 285750"/>
                <a:gd name="connsiteY13" fmla="*/ 357283 h 409575"/>
                <a:gd name="connsiteX14" fmla="*/ 259175 w 285750"/>
                <a:gd name="connsiteY14" fmla="*/ 206502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5750" h="409575">
                  <a:moveTo>
                    <a:pt x="259271" y="206502"/>
                  </a:moveTo>
                  <a:cubicBezTo>
                    <a:pt x="248603" y="182690"/>
                    <a:pt x="235363" y="160211"/>
                    <a:pt x="220123" y="139446"/>
                  </a:cubicBezTo>
                  <a:cubicBezTo>
                    <a:pt x="207931" y="122873"/>
                    <a:pt x="194405" y="107442"/>
                    <a:pt x="179642" y="93155"/>
                  </a:cubicBezTo>
                  <a:cubicBezTo>
                    <a:pt x="133541" y="48387"/>
                    <a:pt x="75819" y="15716"/>
                    <a:pt x="11335" y="0"/>
                  </a:cubicBezTo>
                  <a:cubicBezTo>
                    <a:pt x="6001" y="17717"/>
                    <a:pt x="2191" y="36005"/>
                    <a:pt x="0" y="54959"/>
                  </a:cubicBezTo>
                  <a:cubicBezTo>
                    <a:pt x="15240" y="58769"/>
                    <a:pt x="30290" y="63913"/>
                    <a:pt x="44863" y="70009"/>
                  </a:cubicBezTo>
                  <a:cubicBezTo>
                    <a:pt x="82010" y="85725"/>
                    <a:pt x="115348" y="108204"/>
                    <a:pt x="144018" y="136874"/>
                  </a:cubicBezTo>
                  <a:cubicBezTo>
                    <a:pt x="148019" y="140875"/>
                    <a:pt x="151924" y="144971"/>
                    <a:pt x="155639" y="149162"/>
                  </a:cubicBezTo>
                  <a:cubicBezTo>
                    <a:pt x="171260" y="166497"/>
                    <a:pt x="184785" y="185452"/>
                    <a:pt x="196025" y="205740"/>
                  </a:cubicBezTo>
                  <a:cubicBezTo>
                    <a:pt x="201454" y="215456"/>
                    <a:pt x="206407" y="225552"/>
                    <a:pt x="210788" y="235934"/>
                  </a:cubicBezTo>
                  <a:cubicBezTo>
                    <a:pt x="227076" y="274415"/>
                    <a:pt x="235268" y="315182"/>
                    <a:pt x="235268" y="357283"/>
                  </a:cubicBezTo>
                  <a:lnTo>
                    <a:pt x="235268" y="405479"/>
                  </a:lnTo>
                  <a:cubicBezTo>
                    <a:pt x="253460" y="410528"/>
                    <a:pt x="272129" y="413957"/>
                    <a:pt x="291370" y="415671"/>
                  </a:cubicBezTo>
                  <a:lnTo>
                    <a:pt x="291370" y="357283"/>
                  </a:lnTo>
                  <a:cubicBezTo>
                    <a:pt x="291370" y="303562"/>
                    <a:pt x="279845" y="252508"/>
                    <a:pt x="259175" y="206502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76" name="Forma Livre: Forma 75">
              <a:extLst>
                <a:ext uri="{FF2B5EF4-FFF2-40B4-BE49-F238E27FC236}">
                  <a16:creationId xmlns:a16="http://schemas.microsoft.com/office/drawing/2014/main" id="{200DF398-D9A2-4C21-BDAF-057837ADD570}"/>
                </a:ext>
              </a:extLst>
            </p:cNvPr>
            <p:cNvSpPr/>
            <p:nvPr/>
          </p:nvSpPr>
          <p:spPr>
            <a:xfrm>
              <a:off x="1207761" y="3561989"/>
              <a:ext cx="772565" cy="1069706"/>
            </a:xfrm>
            <a:custGeom>
              <a:avLst/>
              <a:gdLst>
                <a:gd name="connsiteX0" fmla="*/ 349853 w 371475"/>
                <a:gd name="connsiteY0" fmla="*/ 312611 h 514350"/>
                <a:gd name="connsiteX1" fmla="*/ 335661 w 371475"/>
                <a:gd name="connsiteY1" fmla="*/ 274701 h 514350"/>
                <a:gd name="connsiteX2" fmla="*/ 319564 w 371475"/>
                <a:gd name="connsiteY2" fmla="*/ 240411 h 514350"/>
                <a:gd name="connsiteX3" fmla="*/ 287369 w 371475"/>
                <a:gd name="connsiteY3" fmla="*/ 186976 h 514350"/>
                <a:gd name="connsiteX4" fmla="*/ 248126 w 371475"/>
                <a:gd name="connsiteY4" fmla="*/ 137732 h 514350"/>
                <a:gd name="connsiteX5" fmla="*/ 231743 w 371475"/>
                <a:gd name="connsiteY5" fmla="*/ 120587 h 514350"/>
                <a:gd name="connsiteX6" fmla="*/ 207740 w 371475"/>
                <a:gd name="connsiteY6" fmla="*/ 98203 h 514350"/>
                <a:gd name="connsiteX7" fmla="*/ 77724 w 371475"/>
                <a:gd name="connsiteY7" fmla="*/ 16764 h 514350"/>
                <a:gd name="connsiteX8" fmla="*/ 31718 w 371475"/>
                <a:gd name="connsiteY8" fmla="*/ 0 h 514350"/>
                <a:gd name="connsiteX9" fmla="*/ 0 w 371475"/>
                <a:gd name="connsiteY9" fmla="*/ 49340 h 514350"/>
                <a:gd name="connsiteX10" fmla="*/ 175546 w 371475"/>
                <a:gd name="connsiteY10" fmla="*/ 144685 h 514350"/>
                <a:gd name="connsiteX11" fmla="*/ 215932 w 371475"/>
                <a:gd name="connsiteY11" fmla="*/ 186214 h 514350"/>
                <a:gd name="connsiteX12" fmla="*/ 255175 w 371475"/>
                <a:gd name="connsiteY12" fmla="*/ 240411 h 514350"/>
                <a:gd name="connsiteX13" fmla="*/ 287369 w 371475"/>
                <a:gd name="connsiteY13" fmla="*/ 304800 h 514350"/>
                <a:gd name="connsiteX14" fmla="*/ 317659 w 371475"/>
                <a:gd name="connsiteY14" fmla="*/ 463296 h 514350"/>
                <a:gd name="connsiteX15" fmla="*/ 317659 w 371475"/>
                <a:gd name="connsiteY15" fmla="*/ 521684 h 514350"/>
                <a:gd name="connsiteX16" fmla="*/ 373761 w 371475"/>
                <a:gd name="connsiteY16" fmla="*/ 511493 h 514350"/>
                <a:gd name="connsiteX17" fmla="*/ 373761 w 371475"/>
                <a:gd name="connsiteY17" fmla="*/ 463296 h 514350"/>
                <a:gd name="connsiteX18" fmla="*/ 349853 w 371475"/>
                <a:gd name="connsiteY18" fmla="*/ 312515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1475" h="514350">
                  <a:moveTo>
                    <a:pt x="349853" y="312611"/>
                  </a:moveTo>
                  <a:cubicBezTo>
                    <a:pt x="345758" y="299847"/>
                    <a:pt x="340995" y="287179"/>
                    <a:pt x="335661" y="274701"/>
                  </a:cubicBezTo>
                  <a:cubicBezTo>
                    <a:pt x="330708" y="263081"/>
                    <a:pt x="325374" y="251651"/>
                    <a:pt x="319564" y="240411"/>
                  </a:cubicBezTo>
                  <a:cubicBezTo>
                    <a:pt x="310039" y="221837"/>
                    <a:pt x="299180" y="204026"/>
                    <a:pt x="287369" y="186976"/>
                  </a:cubicBezTo>
                  <a:cubicBezTo>
                    <a:pt x="275463" y="169736"/>
                    <a:pt x="262319" y="153353"/>
                    <a:pt x="248126" y="137732"/>
                  </a:cubicBezTo>
                  <a:cubicBezTo>
                    <a:pt x="242792" y="131921"/>
                    <a:pt x="237363" y="126206"/>
                    <a:pt x="231743" y="120587"/>
                  </a:cubicBezTo>
                  <a:cubicBezTo>
                    <a:pt x="223933" y="112871"/>
                    <a:pt x="215932" y="105346"/>
                    <a:pt x="207740" y="98203"/>
                  </a:cubicBezTo>
                  <a:cubicBezTo>
                    <a:pt x="168974" y="64294"/>
                    <a:pt x="125349" y="36957"/>
                    <a:pt x="77724" y="16764"/>
                  </a:cubicBezTo>
                  <a:cubicBezTo>
                    <a:pt x="62579" y="10382"/>
                    <a:pt x="47244" y="4763"/>
                    <a:pt x="31718" y="0"/>
                  </a:cubicBezTo>
                  <a:cubicBezTo>
                    <a:pt x="19717" y="15335"/>
                    <a:pt x="9049" y="31909"/>
                    <a:pt x="0" y="49340"/>
                  </a:cubicBezTo>
                  <a:cubicBezTo>
                    <a:pt x="66199" y="66961"/>
                    <a:pt x="126111" y="100108"/>
                    <a:pt x="175546" y="144685"/>
                  </a:cubicBezTo>
                  <a:cubicBezTo>
                    <a:pt x="189929" y="157544"/>
                    <a:pt x="203454" y="171450"/>
                    <a:pt x="215932" y="186214"/>
                  </a:cubicBezTo>
                  <a:cubicBezTo>
                    <a:pt x="230315" y="203168"/>
                    <a:pt x="243459" y="221266"/>
                    <a:pt x="255175" y="240411"/>
                  </a:cubicBezTo>
                  <a:cubicBezTo>
                    <a:pt x="267557" y="260795"/>
                    <a:pt x="278416" y="282321"/>
                    <a:pt x="287369" y="304800"/>
                  </a:cubicBezTo>
                  <a:cubicBezTo>
                    <a:pt x="306896" y="353854"/>
                    <a:pt x="317659" y="407289"/>
                    <a:pt x="317659" y="463296"/>
                  </a:cubicBezTo>
                  <a:lnTo>
                    <a:pt x="317659" y="521684"/>
                  </a:lnTo>
                  <a:cubicBezTo>
                    <a:pt x="336899" y="519970"/>
                    <a:pt x="355664" y="516446"/>
                    <a:pt x="373761" y="511493"/>
                  </a:cubicBezTo>
                  <a:lnTo>
                    <a:pt x="373761" y="463296"/>
                  </a:lnTo>
                  <a:cubicBezTo>
                    <a:pt x="373761" y="411575"/>
                    <a:pt x="365760" y="360998"/>
                    <a:pt x="349853" y="312515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77" name="Forma Livre: Forma 76">
              <a:extLst>
                <a:ext uri="{FF2B5EF4-FFF2-40B4-BE49-F238E27FC236}">
                  <a16:creationId xmlns:a16="http://schemas.microsoft.com/office/drawing/2014/main" id="{2866BCAB-5737-4BE9-B876-034A2FE6CE71}"/>
                </a:ext>
              </a:extLst>
            </p:cNvPr>
            <p:cNvSpPr/>
            <p:nvPr/>
          </p:nvSpPr>
          <p:spPr>
            <a:xfrm>
              <a:off x="1370990" y="3382317"/>
              <a:ext cx="851803" cy="1188563"/>
            </a:xfrm>
            <a:custGeom>
              <a:avLst/>
              <a:gdLst>
                <a:gd name="connsiteX0" fmla="*/ 396812 w 409575"/>
                <a:gd name="connsiteY0" fmla="*/ 412242 h 571500"/>
                <a:gd name="connsiteX1" fmla="*/ 375380 w 409575"/>
                <a:gd name="connsiteY1" fmla="*/ 341090 h 571500"/>
                <a:gd name="connsiteX2" fmla="*/ 365284 w 409575"/>
                <a:gd name="connsiteY2" fmla="*/ 315468 h 571500"/>
                <a:gd name="connsiteX3" fmla="*/ 351473 w 409575"/>
                <a:gd name="connsiteY3" fmla="*/ 285179 h 571500"/>
                <a:gd name="connsiteX4" fmla="*/ 321183 w 409575"/>
                <a:gd name="connsiteY4" fmla="*/ 230696 h 571500"/>
                <a:gd name="connsiteX5" fmla="*/ 288893 w 409575"/>
                <a:gd name="connsiteY5" fmla="*/ 184309 h 571500"/>
                <a:gd name="connsiteX6" fmla="*/ 249650 w 409575"/>
                <a:gd name="connsiteY6" fmla="*/ 138113 h 571500"/>
                <a:gd name="connsiteX7" fmla="*/ 236411 w 409575"/>
                <a:gd name="connsiteY7" fmla="*/ 124397 h 571500"/>
                <a:gd name="connsiteX8" fmla="*/ 209264 w 409575"/>
                <a:gd name="connsiteY8" fmla="*/ 98965 h 571500"/>
                <a:gd name="connsiteX9" fmla="*/ 55721 w 409575"/>
                <a:gd name="connsiteY9" fmla="*/ 0 h 571500"/>
                <a:gd name="connsiteX10" fmla="*/ 0 w 409575"/>
                <a:gd name="connsiteY10" fmla="*/ 37910 h 571500"/>
                <a:gd name="connsiteX11" fmla="*/ 168974 w 409575"/>
                <a:gd name="connsiteY11" fmla="*/ 138017 h 571500"/>
                <a:gd name="connsiteX12" fmla="*/ 209360 w 409575"/>
                <a:gd name="connsiteY12" fmla="*/ 176975 h 571500"/>
                <a:gd name="connsiteX13" fmla="*/ 248603 w 409575"/>
                <a:gd name="connsiteY13" fmla="*/ 223742 h 571500"/>
                <a:gd name="connsiteX14" fmla="*/ 280797 w 409575"/>
                <a:gd name="connsiteY14" fmla="*/ 272129 h 571500"/>
                <a:gd name="connsiteX15" fmla="*/ 311087 w 409575"/>
                <a:gd name="connsiteY15" fmla="*/ 331280 h 571500"/>
                <a:gd name="connsiteX16" fmla="*/ 334994 w 409575"/>
                <a:gd name="connsiteY16" fmla="*/ 397288 h 571500"/>
                <a:gd name="connsiteX17" fmla="*/ 356330 w 409575"/>
                <a:gd name="connsiteY17" fmla="*/ 535210 h 571500"/>
                <a:gd name="connsiteX18" fmla="*/ 356330 w 409575"/>
                <a:gd name="connsiteY18" fmla="*/ 535210 h 571500"/>
                <a:gd name="connsiteX19" fmla="*/ 356521 w 409575"/>
                <a:gd name="connsiteY19" fmla="*/ 549402 h 571500"/>
                <a:gd name="connsiteX20" fmla="*/ 356521 w 409575"/>
                <a:gd name="connsiteY20" fmla="*/ 573977 h 571500"/>
                <a:gd name="connsiteX21" fmla="*/ 412337 w 409575"/>
                <a:gd name="connsiteY21" fmla="*/ 537591 h 571500"/>
                <a:gd name="connsiteX22" fmla="*/ 412433 w 409575"/>
                <a:gd name="connsiteY22" fmla="*/ 537591 h 571500"/>
                <a:gd name="connsiteX23" fmla="*/ 412433 w 409575"/>
                <a:gd name="connsiteY23" fmla="*/ 536258 h 571500"/>
                <a:gd name="connsiteX24" fmla="*/ 396812 w 409575"/>
                <a:gd name="connsiteY24" fmla="*/ 412147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09575" h="571500">
                  <a:moveTo>
                    <a:pt x="396812" y="412242"/>
                  </a:moveTo>
                  <a:cubicBezTo>
                    <a:pt x="391192" y="388144"/>
                    <a:pt x="384048" y="364426"/>
                    <a:pt x="375380" y="341090"/>
                  </a:cubicBezTo>
                  <a:cubicBezTo>
                    <a:pt x="372237" y="332518"/>
                    <a:pt x="368903" y="323945"/>
                    <a:pt x="365284" y="315468"/>
                  </a:cubicBezTo>
                  <a:cubicBezTo>
                    <a:pt x="360998" y="305181"/>
                    <a:pt x="356330" y="295085"/>
                    <a:pt x="351473" y="285179"/>
                  </a:cubicBezTo>
                  <a:cubicBezTo>
                    <a:pt x="342329" y="266414"/>
                    <a:pt x="332232" y="248222"/>
                    <a:pt x="321183" y="230696"/>
                  </a:cubicBezTo>
                  <a:cubicBezTo>
                    <a:pt x="311277" y="214694"/>
                    <a:pt x="300419" y="199263"/>
                    <a:pt x="288893" y="184309"/>
                  </a:cubicBezTo>
                  <a:cubicBezTo>
                    <a:pt x="276797" y="168307"/>
                    <a:pt x="263652" y="152972"/>
                    <a:pt x="249650" y="138113"/>
                  </a:cubicBezTo>
                  <a:cubicBezTo>
                    <a:pt x="245364" y="133445"/>
                    <a:pt x="240887" y="128873"/>
                    <a:pt x="236411" y="124397"/>
                  </a:cubicBezTo>
                  <a:cubicBezTo>
                    <a:pt x="227648" y="115538"/>
                    <a:pt x="218504" y="107061"/>
                    <a:pt x="209264" y="98965"/>
                  </a:cubicBezTo>
                  <a:cubicBezTo>
                    <a:pt x="163354" y="58103"/>
                    <a:pt x="111919" y="24955"/>
                    <a:pt x="55721" y="0"/>
                  </a:cubicBezTo>
                  <a:cubicBezTo>
                    <a:pt x="35814" y="10668"/>
                    <a:pt x="17145" y="23432"/>
                    <a:pt x="0" y="37910"/>
                  </a:cubicBezTo>
                  <a:cubicBezTo>
                    <a:pt x="62484" y="60865"/>
                    <a:pt x="119634" y="95155"/>
                    <a:pt x="168974" y="138017"/>
                  </a:cubicBezTo>
                  <a:cubicBezTo>
                    <a:pt x="183166" y="150305"/>
                    <a:pt x="196596" y="163259"/>
                    <a:pt x="209360" y="176975"/>
                  </a:cubicBezTo>
                  <a:cubicBezTo>
                    <a:pt x="223361" y="191834"/>
                    <a:pt x="236411" y="207455"/>
                    <a:pt x="248603" y="223742"/>
                  </a:cubicBezTo>
                  <a:cubicBezTo>
                    <a:pt x="260128" y="239268"/>
                    <a:pt x="270891" y="255365"/>
                    <a:pt x="280797" y="272129"/>
                  </a:cubicBezTo>
                  <a:cubicBezTo>
                    <a:pt x="292132" y="291084"/>
                    <a:pt x="302228" y="310801"/>
                    <a:pt x="311087" y="331280"/>
                  </a:cubicBezTo>
                  <a:cubicBezTo>
                    <a:pt x="320516" y="352616"/>
                    <a:pt x="328517" y="374714"/>
                    <a:pt x="334994" y="397288"/>
                  </a:cubicBezTo>
                  <a:cubicBezTo>
                    <a:pt x="347853" y="441198"/>
                    <a:pt x="355092" y="487490"/>
                    <a:pt x="356330" y="535210"/>
                  </a:cubicBezTo>
                  <a:lnTo>
                    <a:pt x="356330" y="535210"/>
                  </a:lnTo>
                  <a:cubicBezTo>
                    <a:pt x="356426" y="539972"/>
                    <a:pt x="356521" y="544640"/>
                    <a:pt x="356521" y="549402"/>
                  </a:cubicBezTo>
                  <a:lnTo>
                    <a:pt x="356521" y="573977"/>
                  </a:lnTo>
                  <a:cubicBezTo>
                    <a:pt x="376428" y="563690"/>
                    <a:pt x="395192" y="551593"/>
                    <a:pt x="412337" y="537591"/>
                  </a:cubicBezTo>
                  <a:lnTo>
                    <a:pt x="412433" y="537591"/>
                  </a:lnTo>
                  <a:lnTo>
                    <a:pt x="412433" y="536258"/>
                  </a:lnTo>
                  <a:cubicBezTo>
                    <a:pt x="411575" y="494062"/>
                    <a:pt x="406337" y="452628"/>
                    <a:pt x="396812" y="412147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78" name="Forma Livre: Forma 77">
              <a:extLst>
                <a:ext uri="{FF2B5EF4-FFF2-40B4-BE49-F238E27FC236}">
                  <a16:creationId xmlns:a16="http://schemas.microsoft.com/office/drawing/2014/main" id="{05BB0AF3-7DA1-4637-9CA5-76BAE547D914}"/>
                </a:ext>
              </a:extLst>
            </p:cNvPr>
            <p:cNvSpPr/>
            <p:nvPr/>
          </p:nvSpPr>
          <p:spPr>
            <a:xfrm>
              <a:off x="2111068" y="4026915"/>
              <a:ext cx="356569" cy="534853"/>
            </a:xfrm>
            <a:custGeom>
              <a:avLst/>
              <a:gdLst>
                <a:gd name="connsiteX0" fmla="*/ 40958 w 171450"/>
                <a:gd name="connsiteY0" fmla="*/ 102298 h 257175"/>
                <a:gd name="connsiteX1" fmla="*/ 476 w 171450"/>
                <a:gd name="connsiteY1" fmla="*/ 225362 h 257175"/>
                <a:gd name="connsiteX2" fmla="*/ 476 w 171450"/>
                <a:gd name="connsiteY2" fmla="*/ 225362 h 257175"/>
                <a:gd name="connsiteX3" fmla="*/ 0 w 171450"/>
                <a:gd name="connsiteY3" fmla="*/ 239840 h 257175"/>
                <a:gd name="connsiteX4" fmla="*/ 0 w 171450"/>
                <a:gd name="connsiteY4" fmla="*/ 264414 h 257175"/>
                <a:gd name="connsiteX5" fmla="*/ 667 w 171450"/>
                <a:gd name="connsiteY5" fmla="*/ 264128 h 257175"/>
                <a:gd name="connsiteX6" fmla="*/ 56483 w 171450"/>
                <a:gd name="connsiteY6" fmla="*/ 227743 h 257175"/>
                <a:gd name="connsiteX7" fmla="*/ 56483 w 171450"/>
                <a:gd name="connsiteY7" fmla="*/ 226409 h 257175"/>
                <a:gd name="connsiteX8" fmla="*/ 113252 w 171450"/>
                <a:gd name="connsiteY8" fmla="*/ 101822 h 257175"/>
                <a:gd name="connsiteX9" fmla="*/ 164592 w 171450"/>
                <a:gd name="connsiteY9" fmla="*/ 64865 h 257175"/>
                <a:gd name="connsiteX10" fmla="*/ 176117 w 171450"/>
                <a:gd name="connsiteY10" fmla="*/ 0 h 257175"/>
                <a:gd name="connsiteX11" fmla="*/ 40958 w 171450"/>
                <a:gd name="connsiteY11" fmla="*/ 102298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1450" h="257175">
                  <a:moveTo>
                    <a:pt x="40958" y="102298"/>
                  </a:moveTo>
                  <a:cubicBezTo>
                    <a:pt x="17526" y="138017"/>
                    <a:pt x="2953" y="180118"/>
                    <a:pt x="476" y="225362"/>
                  </a:cubicBezTo>
                  <a:lnTo>
                    <a:pt x="476" y="225362"/>
                  </a:lnTo>
                  <a:cubicBezTo>
                    <a:pt x="191" y="230219"/>
                    <a:pt x="0" y="234982"/>
                    <a:pt x="0" y="239840"/>
                  </a:cubicBezTo>
                  <a:lnTo>
                    <a:pt x="0" y="264414"/>
                  </a:lnTo>
                  <a:lnTo>
                    <a:pt x="667" y="264128"/>
                  </a:lnTo>
                  <a:cubicBezTo>
                    <a:pt x="20574" y="253841"/>
                    <a:pt x="39338" y="241744"/>
                    <a:pt x="56483" y="227743"/>
                  </a:cubicBezTo>
                  <a:lnTo>
                    <a:pt x="56483" y="226409"/>
                  </a:lnTo>
                  <a:cubicBezTo>
                    <a:pt x="59722" y="179356"/>
                    <a:pt x="79534" y="135541"/>
                    <a:pt x="113252" y="101822"/>
                  </a:cubicBezTo>
                  <a:cubicBezTo>
                    <a:pt x="128492" y="86582"/>
                    <a:pt x="145828" y="74104"/>
                    <a:pt x="164592" y="64865"/>
                  </a:cubicBezTo>
                  <a:cubicBezTo>
                    <a:pt x="170498" y="44005"/>
                    <a:pt x="174498" y="22289"/>
                    <a:pt x="176117" y="0"/>
                  </a:cubicBezTo>
                  <a:cubicBezTo>
                    <a:pt x="120110" y="17526"/>
                    <a:pt x="72485" y="54197"/>
                    <a:pt x="40958" y="102298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79" name="Forma Livre: Forma 78">
              <a:extLst>
                <a:ext uri="{FF2B5EF4-FFF2-40B4-BE49-F238E27FC236}">
                  <a16:creationId xmlns:a16="http://schemas.microsoft.com/office/drawing/2014/main" id="{C1355CD5-79E3-4A78-A979-F388B7BDB925}"/>
                </a:ext>
              </a:extLst>
            </p:cNvPr>
            <p:cNvSpPr/>
            <p:nvPr/>
          </p:nvSpPr>
          <p:spPr>
            <a:xfrm>
              <a:off x="1868601" y="3782269"/>
              <a:ext cx="594281" cy="851803"/>
            </a:xfrm>
            <a:custGeom>
              <a:avLst/>
              <a:gdLst>
                <a:gd name="connsiteX0" fmla="*/ 280035 w 285750"/>
                <a:gd name="connsiteY0" fmla="*/ 95 h 409575"/>
                <a:gd name="connsiteX1" fmla="*/ 112300 w 285750"/>
                <a:gd name="connsiteY1" fmla="*/ 92774 h 409575"/>
                <a:gd name="connsiteX2" fmla="*/ 71819 w 285750"/>
                <a:gd name="connsiteY2" fmla="*/ 138970 h 409575"/>
                <a:gd name="connsiteX3" fmla="*/ 32195 w 285750"/>
                <a:gd name="connsiteY3" fmla="*/ 206692 h 409575"/>
                <a:gd name="connsiteX4" fmla="*/ 0 w 285750"/>
                <a:gd name="connsiteY4" fmla="*/ 357378 h 409575"/>
                <a:gd name="connsiteX5" fmla="*/ 0 w 285750"/>
                <a:gd name="connsiteY5" fmla="*/ 415766 h 409575"/>
                <a:gd name="connsiteX6" fmla="*/ 56102 w 285750"/>
                <a:gd name="connsiteY6" fmla="*/ 405479 h 409575"/>
                <a:gd name="connsiteX7" fmla="*/ 56102 w 285750"/>
                <a:gd name="connsiteY7" fmla="*/ 357283 h 409575"/>
                <a:gd name="connsiteX8" fmla="*/ 80581 w 285750"/>
                <a:gd name="connsiteY8" fmla="*/ 235934 h 409575"/>
                <a:gd name="connsiteX9" fmla="*/ 95726 w 285750"/>
                <a:gd name="connsiteY9" fmla="*/ 204978 h 409575"/>
                <a:gd name="connsiteX10" fmla="*/ 136208 w 285750"/>
                <a:gd name="connsiteY10" fmla="*/ 148590 h 409575"/>
                <a:gd name="connsiteX11" fmla="*/ 147352 w 285750"/>
                <a:gd name="connsiteY11" fmla="*/ 136874 h 409575"/>
                <a:gd name="connsiteX12" fmla="*/ 246507 w 285750"/>
                <a:gd name="connsiteY12" fmla="*/ 70009 h 409575"/>
                <a:gd name="connsiteX13" fmla="*/ 291370 w 285750"/>
                <a:gd name="connsiteY13" fmla="*/ 54959 h 409575"/>
                <a:gd name="connsiteX14" fmla="*/ 280035 w 285750"/>
                <a:gd name="connsiteY14" fmla="*/ 0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5750" h="409575">
                  <a:moveTo>
                    <a:pt x="280035" y="95"/>
                  </a:moveTo>
                  <a:cubicBezTo>
                    <a:pt x="215837" y="15811"/>
                    <a:pt x="158305" y="48387"/>
                    <a:pt x="112300" y="92774"/>
                  </a:cubicBezTo>
                  <a:cubicBezTo>
                    <a:pt x="97536" y="106966"/>
                    <a:pt x="84011" y="122491"/>
                    <a:pt x="71819" y="138970"/>
                  </a:cubicBezTo>
                  <a:cubicBezTo>
                    <a:pt x="56293" y="159925"/>
                    <a:pt x="42958" y="182594"/>
                    <a:pt x="32195" y="206692"/>
                  </a:cubicBezTo>
                  <a:cubicBezTo>
                    <a:pt x="11525" y="252698"/>
                    <a:pt x="0" y="303752"/>
                    <a:pt x="0" y="357378"/>
                  </a:cubicBezTo>
                  <a:lnTo>
                    <a:pt x="0" y="415766"/>
                  </a:lnTo>
                  <a:cubicBezTo>
                    <a:pt x="19241" y="414052"/>
                    <a:pt x="38005" y="410528"/>
                    <a:pt x="56102" y="405479"/>
                  </a:cubicBezTo>
                  <a:lnTo>
                    <a:pt x="56102" y="357283"/>
                  </a:lnTo>
                  <a:cubicBezTo>
                    <a:pt x="56102" y="315182"/>
                    <a:pt x="64294" y="274320"/>
                    <a:pt x="80581" y="235934"/>
                  </a:cubicBezTo>
                  <a:cubicBezTo>
                    <a:pt x="85058" y="225266"/>
                    <a:pt x="90202" y="214884"/>
                    <a:pt x="95726" y="204978"/>
                  </a:cubicBezTo>
                  <a:cubicBezTo>
                    <a:pt x="107061" y="184785"/>
                    <a:pt x="120587" y="165926"/>
                    <a:pt x="136208" y="148590"/>
                  </a:cubicBezTo>
                  <a:cubicBezTo>
                    <a:pt x="139827" y="144589"/>
                    <a:pt x="143542" y="140684"/>
                    <a:pt x="147352" y="136874"/>
                  </a:cubicBezTo>
                  <a:cubicBezTo>
                    <a:pt x="176022" y="108204"/>
                    <a:pt x="209360" y="85725"/>
                    <a:pt x="246507" y="70009"/>
                  </a:cubicBezTo>
                  <a:cubicBezTo>
                    <a:pt x="261175" y="63817"/>
                    <a:pt x="276130" y="58769"/>
                    <a:pt x="291370" y="54959"/>
                  </a:cubicBezTo>
                  <a:cubicBezTo>
                    <a:pt x="289179" y="36100"/>
                    <a:pt x="285369" y="17716"/>
                    <a:pt x="280035" y="0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80" name="Forma Livre: Forma 79">
              <a:extLst>
                <a:ext uri="{FF2B5EF4-FFF2-40B4-BE49-F238E27FC236}">
                  <a16:creationId xmlns:a16="http://schemas.microsoft.com/office/drawing/2014/main" id="{870B4399-5D09-4141-A789-2CF5ECA00645}"/>
                </a:ext>
              </a:extLst>
            </p:cNvPr>
            <p:cNvSpPr/>
            <p:nvPr/>
          </p:nvSpPr>
          <p:spPr>
            <a:xfrm>
              <a:off x="1625540" y="3561989"/>
              <a:ext cx="772565" cy="1069706"/>
            </a:xfrm>
            <a:custGeom>
              <a:avLst/>
              <a:gdLst>
                <a:gd name="connsiteX0" fmla="*/ 342043 w 371475"/>
                <a:gd name="connsiteY0" fmla="*/ 95 h 514350"/>
                <a:gd name="connsiteX1" fmla="*/ 295942 w 371475"/>
                <a:gd name="connsiteY1" fmla="*/ 16859 h 514350"/>
                <a:gd name="connsiteX2" fmla="*/ 166497 w 371475"/>
                <a:gd name="connsiteY2" fmla="*/ 97822 h 514350"/>
                <a:gd name="connsiteX3" fmla="*/ 142018 w 371475"/>
                <a:gd name="connsiteY3" fmla="*/ 120682 h 514350"/>
                <a:gd name="connsiteX4" fmla="*/ 126111 w 371475"/>
                <a:gd name="connsiteY4" fmla="*/ 137351 h 514350"/>
                <a:gd name="connsiteX5" fmla="*/ 86487 w 371475"/>
                <a:gd name="connsiteY5" fmla="*/ 187071 h 514350"/>
                <a:gd name="connsiteX6" fmla="*/ 54293 w 371475"/>
                <a:gd name="connsiteY6" fmla="*/ 240411 h 514350"/>
                <a:gd name="connsiteX7" fmla="*/ 38100 w 371475"/>
                <a:gd name="connsiteY7" fmla="*/ 274701 h 514350"/>
                <a:gd name="connsiteX8" fmla="*/ 23908 w 371475"/>
                <a:gd name="connsiteY8" fmla="*/ 312515 h 514350"/>
                <a:gd name="connsiteX9" fmla="*/ 0 w 371475"/>
                <a:gd name="connsiteY9" fmla="*/ 463296 h 514350"/>
                <a:gd name="connsiteX10" fmla="*/ 0 w 371475"/>
                <a:gd name="connsiteY10" fmla="*/ 511493 h 514350"/>
                <a:gd name="connsiteX11" fmla="*/ 56102 w 371475"/>
                <a:gd name="connsiteY11" fmla="*/ 521684 h 514350"/>
                <a:gd name="connsiteX12" fmla="*/ 56102 w 371475"/>
                <a:gd name="connsiteY12" fmla="*/ 463296 h 514350"/>
                <a:gd name="connsiteX13" fmla="*/ 86392 w 371475"/>
                <a:gd name="connsiteY13" fmla="*/ 304800 h 514350"/>
                <a:gd name="connsiteX14" fmla="*/ 118586 w 371475"/>
                <a:gd name="connsiteY14" fmla="*/ 240411 h 514350"/>
                <a:gd name="connsiteX15" fmla="*/ 158210 w 371475"/>
                <a:gd name="connsiteY15" fmla="*/ 185738 h 514350"/>
                <a:gd name="connsiteX16" fmla="*/ 198692 w 371475"/>
                <a:gd name="connsiteY16" fmla="*/ 144209 h 514350"/>
                <a:gd name="connsiteX17" fmla="*/ 373666 w 371475"/>
                <a:gd name="connsiteY17" fmla="*/ 49340 h 514350"/>
                <a:gd name="connsiteX18" fmla="*/ 341948 w 371475"/>
                <a:gd name="connsiteY18" fmla="*/ 0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1475" h="514350">
                  <a:moveTo>
                    <a:pt x="342043" y="95"/>
                  </a:moveTo>
                  <a:cubicBezTo>
                    <a:pt x="326422" y="4858"/>
                    <a:pt x="311087" y="10478"/>
                    <a:pt x="295942" y="16859"/>
                  </a:cubicBezTo>
                  <a:cubicBezTo>
                    <a:pt x="248507" y="36862"/>
                    <a:pt x="205073" y="64103"/>
                    <a:pt x="166497" y="97822"/>
                  </a:cubicBezTo>
                  <a:cubicBezTo>
                    <a:pt x="158115" y="105061"/>
                    <a:pt x="149924" y="112776"/>
                    <a:pt x="142018" y="120682"/>
                  </a:cubicBezTo>
                  <a:cubicBezTo>
                    <a:pt x="136589" y="126111"/>
                    <a:pt x="131254" y="131731"/>
                    <a:pt x="126111" y="137351"/>
                  </a:cubicBezTo>
                  <a:cubicBezTo>
                    <a:pt x="111728" y="153067"/>
                    <a:pt x="98489" y="169640"/>
                    <a:pt x="86487" y="187071"/>
                  </a:cubicBezTo>
                  <a:cubicBezTo>
                    <a:pt x="74581" y="204121"/>
                    <a:pt x="63818" y="221933"/>
                    <a:pt x="54293" y="240411"/>
                  </a:cubicBezTo>
                  <a:cubicBezTo>
                    <a:pt x="48482" y="251555"/>
                    <a:pt x="43053" y="262985"/>
                    <a:pt x="38100" y="274701"/>
                  </a:cubicBezTo>
                  <a:cubicBezTo>
                    <a:pt x="32861" y="287179"/>
                    <a:pt x="28099" y="299752"/>
                    <a:pt x="23908" y="312515"/>
                  </a:cubicBezTo>
                  <a:cubicBezTo>
                    <a:pt x="8001" y="360998"/>
                    <a:pt x="0" y="411575"/>
                    <a:pt x="0" y="463296"/>
                  </a:cubicBezTo>
                  <a:lnTo>
                    <a:pt x="0" y="511493"/>
                  </a:lnTo>
                  <a:cubicBezTo>
                    <a:pt x="18193" y="516446"/>
                    <a:pt x="36862" y="519970"/>
                    <a:pt x="56102" y="521684"/>
                  </a:cubicBezTo>
                  <a:lnTo>
                    <a:pt x="56102" y="463296"/>
                  </a:lnTo>
                  <a:cubicBezTo>
                    <a:pt x="56102" y="407289"/>
                    <a:pt x="66866" y="353854"/>
                    <a:pt x="86392" y="304800"/>
                  </a:cubicBezTo>
                  <a:cubicBezTo>
                    <a:pt x="95345" y="282321"/>
                    <a:pt x="106108" y="260795"/>
                    <a:pt x="118586" y="240411"/>
                  </a:cubicBezTo>
                  <a:cubicBezTo>
                    <a:pt x="130397" y="221075"/>
                    <a:pt x="143637" y="202883"/>
                    <a:pt x="158210" y="185738"/>
                  </a:cubicBezTo>
                  <a:cubicBezTo>
                    <a:pt x="170688" y="170974"/>
                    <a:pt x="184309" y="157067"/>
                    <a:pt x="198692" y="144209"/>
                  </a:cubicBezTo>
                  <a:cubicBezTo>
                    <a:pt x="248031" y="99917"/>
                    <a:pt x="307753" y="66961"/>
                    <a:pt x="373666" y="49340"/>
                  </a:cubicBezTo>
                  <a:cubicBezTo>
                    <a:pt x="364617" y="31909"/>
                    <a:pt x="353949" y="15430"/>
                    <a:pt x="341948" y="0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81" name="Forma Livre: Forma 80">
              <a:extLst>
                <a:ext uri="{FF2B5EF4-FFF2-40B4-BE49-F238E27FC236}">
                  <a16:creationId xmlns:a16="http://schemas.microsoft.com/office/drawing/2014/main" id="{3A273BF3-0193-44D8-B7E9-678AD9360411}"/>
                </a:ext>
              </a:extLst>
            </p:cNvPr>
            <p:cNvSpPr/>
            <p:nvPr/>
          </p:nvSpPr>
          <p:spPr>
            <a:xfrm>
              <a:off x="1383271" y="3382912"/>
              <a:ext cx="851803" cy="1188563"/>
            </a:xfrm>
            <a:custGeom>
              <a:avLst/>
              <a:gdLst>
                <a:gd name="connsiteX0" fmla="*/ 356711 w 409575"/>
                <a:gd name="connsiteY0" fmla="*/ 0 h 571500"/>
                <a:gd name="connsiteX1" fmla="*/ 203454 w 409575"/>
                <a:gd name="connsiteY1" fmla="*/ 98584 h 571500"/>
                <a:gd name="connsiteX2" fmla="*/ 176022 w 409575"/>
                <a:gd name="connsiteY2" fmla="*/ 124301 h 571500"/>
                <a:gd name="connsiteX3" fmla="*/ 163068 w 409575"/>
                <a:gd name="connsiteY3" fmla="*/ 137732 h 571500"/>
                <a:gd name="connsiteX4" fmla="*/ 123444 w 409575"/>
                <a:gd name="connsiteY4" fmla="*/ 184309 h 571500"/>
                <a:gd name="connsiteX5" fmla="*/ 91250 w 409575"/>
                <a:gd name="connsiteY5" fmla="*/ 230791 h 571500"/>
                <a:gd name="connsiteX6" fmla="*/ 60960 w 409575"/>
                <a:gd name="connsiteY6" fmla="*/ 285274 h 571500"/>
                <a:gd name="connsiteX7" fmla="*/ 47244 w 409575"/>
                <a:gd name="connsiteY7" fmla="*/ 315373 h 571500"/>
                <a:gd name="connsiteX8" fmla="*/ 37052 w 409575"/>
                <a:gd name="connsiteY8" fmla="*/ 341281 h 571500"/>
                <a:gd name="connsiteX9" fmla="*/ 15621 w 409575"/>
                <a:gd name="connsiteY9" fmla="*/ 412528 h 571500"/>
                <a:gd name="connsiteX10" fmla="*/ 0 w 409575"/>
                <a:gd name="connsiteY10" fmla="*/ 537591 h 571500"/>
                <a:gd name="connsiteX11" fmla="*/ 0 w 409575"/>
                <a:gd name="connsiteY11" fmla="*/ 537591 h 571500"/>
                <a:gd name="connsiteX12" fmla="*/ 56198 w 409575"/>
                <a:gd name="connsiteY12" fmla="*/ 574072 h 571500"/>
                <a:gd name="connsiteX13" fmla="*/ 56198 w 409575"/>
                <a:gd name="connsiteY13" fmla="*/ 549497 h 571500"/>
                <a:gd name="connsiteX14" fmla="*/ 77534 w 409575"/>
                <a:gd name="connsiteY14" fmla="*/ 397955 h 571500"/>
                <a:gd name="connsiteX15" fmla="*/ 101537 w 409575"/>
                <a:gd name="connsiteY15" fmla="*/ 331661 h 571500"/>
                <a:gd name="connsiteX16" fmla="*/ 131826 w 409575"/>
                <a:gd name="connsiteY16" fmla="*/ 272415 h 571500"/>
                <a:gd name="connsiteX17" fmla="*/ 164021 w 409575"/>
                <a:gd name="connsiteY17" fmla="*/ 224028 h 571500"/>
                <a:gd name="connsiteX18" fmla="*/ 203645 w 409575"/>
                <a:gd name="connsiteY18" fmla="*/ 176784 h 571500"/>
                <a:gd name="connsiteX19" fmla="*/ 244031 w 409575"/>
                <a:gd name="connsiteY19" fmla="*/ 137827 h 571500"/>
                <a:gd name="connsiteX20" fmla="*/ 412433 w 409575"/>
                <a:gd name="connsiteY20" fmla="*/ 38005 h 571500"/>
                <a:gd name="connsiteX21" fmla="*/ 356902 w 409575"/>
                <a:gd name="connsiteY21" fmla="*/ 0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09575" h="571500">
                  <a:moveTo>
                    <a:pt x="356711" y="0"/>
                  </a:moveTo>
                  <a:cubicBezTo>
                    <a:pt x="300704" y="24860"/>
                    <a:pt x="249365" y="57912"/>
                    <a:pt x="203454" y="98584"/>
                  </a:cubicBezTo>
                  <a:cubicBezTo>
                    <a:pt x="194120" y="106775"/>
                    <a:pt x="184880" y="115443"/>
                    <a:pt x="176022" y="124301"/>
                  </a:cubicBezTo>
                  <a:cubicBezTo>
                    <a:pt x="171641" y="128683"/>
                    <a:pt x="167259" y="133160"/>
                    <a:pt x="163068" y="137732"/>
                  </a:cubicBezTo>
                  <a:cubicBezTo>
                    <a:pt x="148971" y="152686"/>
                    <a:pt x="135731" y="168212"/>
                    <a:pt x="123444" y="184309"/>
                  </a:cubicBezTo>
                  <a:cubicBezTo>
                    <a:pt x="111919" y="199263"/>
                    <a:pt x="101156" y="214789"/>
                    <a:pt x="91250" y="230791"/>
                  </a:cubicBezTo>
                  <a:cubicBezTo>
                    <a:pt x="80201" y="248412"/>
                    <a:pt x="70104" y="266510"/>
                    <a:pt x="60960" y="285274"/>
                  </a:cubicBezTo>
                  <a:cubicBezTo>
                    <a:pt x="56102" y="295180"/>
                    <a:pt x="51530" y="305181"/>
                    <a:pt x="47244" y="315373"/>
                  </a:cubicBezTo>
                  <a:cubicBezTo>
                    <a:pt x="43625" y="323945"/>
                    <a:pt x="40196" y="332613"/>
                    <a:pt x="37052" y="341281"/>
                  </a:cubicBezTo>
                  <a:cubicBezTo>
                    <a:pt x="28385" y="364617"/>
                    <a:pt x="21241" y="388430"/>
                    <a:pt x="15621" y="412528"/>
                  </a:cubicBezTo>
                  <a:cubicBezTo>
                    <a:pt x="6001" y="453295"/>
                    <a:pt x="762" y="495014"/>
                    <a:pt x="0" y="537591"/>
                  </a:cubicBezTo>
                  <a:lnTo>
                    <a:pt x="0" y="537591"/>
                  </a:lnTo>
                  <a:cubicBezTo>
                    <a:pt x="17336" y="551593"/>
                    <a:pt x="36195" y="563880"/>
                    <a:pt x="56198" y="574072"/>
                  </a:cubicBezTo>
                  <a:lnTo>
                    <a:pt x="56198" y="549497"/>
                  </a:lnTo>
                  <a:cubicBezTo>
                    <a:pt x="56198" y="496919"/>
                    <a:pt x="63627" y="446056"/>
                    <a:pt x="77534" y="397955"/>
                  </a:cubicBezTo>
                  <a:cubicBezTo>
                    <a:pt x="84106" y="375190"/>
                    <a:pt x="92107" y="353092"/>
                    <a:pt x="101537" y="331661"/>
                  </a:cubicBezTo>
                  <a:cubicBezTo>
                    <a:pt x="110395" y="311182"/>
                    <a:pt x="120587" y="291465"/>
                    <a:pt x="131826" y="272415"/>
                  </a:cubicBezTo>
                  <a:cubicBezTo>
                    <a:pt x="141732" y="255651"/>
                    <a:pt x="152495" y="239554"/>
                    <a:pt x="164021" y="224028"/>
                  </a:cubicBezTo>
                  <a:cubicBezTo>
                    <a:pt x="176308" y="207550"/>
                    <a:pt x="189547" y="191834"/>
                    <a:pt x="203645" y="176784"/>
                  </a:cubicBezTo>
                  <a:cubicBezTo>
                    <a:pt x="216313" y="163163"/>
                    <a:pt x="229838" y="150114"/>
                    <a:pt x="244031" y="137827"/>
                  </a:cubicBezTo>
                  <a:cubicBezTo>
                    <a:pt x="293275" y="95060"/>
                    <a:pt x="350139" y="61055"/>
                    <a:pt x="412433" y="38005"/>
                  </a:cubicBezTo>
                  <a:cubicBezTo>
                    <a:pt x="395383" y="23527"/>
                    <a:pt x="376714" y="10763"/>
                    <a:pt x="356902" y="0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82" name="Forma Livre: Forma 81">
              <a:extLst>
                <a:ext uri="{FF2B5EF4-FFF2-40B4-BE49-F238E27FC236}">
                  <a16:creationId xmlns:a16="http://schemas.microsoft.com/office/drawing/2014/main" id="{C6D66A34-B5FA-426E-9CF5-904A6953BEA2}"/>
                </a:ext>
              </a:extLst>
            </p:cNvPr>
            <p:cNvSpPr/>
            <p:nvPr/>
          </p:nvSpPr>
          <p:spPr>
            <a:xfrm>
              <a:off x="2725553" y="3729972"/>
              <a:ext cx="1129134" cy="19809"/>
            </a:xfrm>
            <a:custGeom>
              <a:avLst/>
              <a:gdLst>
                <a:gd name="connsiteX0" fmla="*/ 7144 w 542925"/>
                <a:gd name="connsiteY0" fmla="*/ 7144 h 9525"/>
                <a:gd name="connsiteX1" fmla="*/ 542258 w 5429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2925" h="9525">
                  <a:moveTo>
                    <a:pt x="7144" y="7144"/>
                  </a:moveTo>
                  <a:lnTo>
                    <a:pt x="542258" y="7144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83" name="Forma Livre: Forma 82">
              <a:extLst>
                <a:ext uri="{FF2B5EF4-FFF2-40B4-BE49-F238E27FC236}">
                  <a16:creationId xmlns:a16="http://schemas.microsoft.com/office/drawing/2014/main" id="{B5F4C4D0-E208-4B43-91A3-AC162B612EEF}"/>
                </a:ext>
              </a:extLst>
            </p:cNvPr>
            <p:cNvSpPr/>
            <p:nvPr/>
          </p:nvSpPr>
          <p:spPr>
            <a:xfrm>
              <a:off x="2725553" y="4066929"/>
              <a:ext cx="1129134" cy="19809"/>
            </a:xfrm>
            <a:custGeom>
              <a:avLst/>
              <a:gdLst>
                <a:gd name="connsiteX0" fmla="*/ 7144 w 542925"/>
                <a:gd name="connsiteY0" fmla="*/ 7144 h 9525"/>
                <a:gd name="connsiteX1" fmla="*/ 542258 w 5429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2925" h="9525">
                  <a:moveTo>
                    <a:pt x="7144" y="7144"/>
                  </a:moveTo>
                  <a:lnTo>
                    <a:pt x="542258" y="7144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84" name="Forma Livre: Forma 83">
              <a:extLst>
                <a:ext uri="{FF2B5EF4-FFF2-40B4-BE49-F238E27FC236}">
                  <a16:creationId xmlns:a16="http://schemas.microsoft.com/office/drawing/2014/main" id="{FEC85D5A-A6C5-485A-A079-E98A83DFF9FF}"/>
                </a:ext>
              </a:extLst>
            </p:cNvPr>
            <p:cNvSpPr/>
            <p:nvPr/>
          </p:nvSpPr>
          <p:spPr>
            <a:xfrm>
              <a:off x="3648275" y="3789795"/>
              <a:ext cx="178284" cy="237713"/>
            </a:xfrm>
            <a:custGeom>
              <a:avLst/>
              <a:gdLst>
                <a:gd name="connsiteX0" fmla="*/ 64294 w 85725"/>
                <a:gd name="connsiteY0" fmla="*/ 66484 h 114300"/>
                <a:gd name="connsiteX1" fmla="*/ 83915 w 85725"/>
                <a:gd name="connsiteY1" fmla="*/ 33052 h 114300"/>
                <a:gd name="connsiteX2" fmla="*/ 47149 w 85725"/>
                <a:gd name="connsiteY2" fmla="*/ 0 h 114300"/>
                <a:gd name="connsiteX3" fmla="*/ 0 w 85725"/>
                <a:gd name="connsiteY3" fmla="*/ 0 h 114300"/>
                <a:gd name="connsiteX4" fmla="*/ 0 w 85725"/>
                <a:gd name="connsiteY4" fmla="*/ 117062 h 114300"/>
                <a:gd name="connsiteX5" fmla="*/ 24479 w 85725"/>
                <a:gd name="connsiteY5" fmla="*/ 117062 h 114300"/>
                <a:gd name="connsiteX6" fmla="*/ 24479 w 85725"/>
                <a:gd name="connsiteY6" fmla="*/ 81725 h 114300"/>
                <a:gd name="connsiteX7" fmla="*/ 42577 w 85725"/>
                <a:gd name="connsiteY7" fmla="*/ 76867 h 114300"/>
                <a:gd name="connsiteX8" fmla="*/ 63627 w 85725"/>
                <a:gd name="connsiteY8" fmla="*/ 117157 h 114300"/>
                <a:gd name="connsiteX9" fmla="*/ 91250 w 85725"/>
                <a:gd name="connsiteY9" fmla="*/ 117157 h 114300"/>
                <a:gd name="connsiteX10" fmla="*/ 64199 w 85725"/>
                <a:gd name="connsiteY10" fmla="*/ 66580 h 114300"/>
                <a:gd name="connsiteX11" fmla="*/ 24575 w 85725"/>
                <a:gd name="connsiteY11" fmla="*/ 24575 h 114300"/>
                <a:gd name="connsiteX12" fmla="*/ 43053 w 85725"/>
                <a:gd name="connsiteY12" fmla="*/ 24575 h 114300"/>
                <a:gd name="connsiteX13" fmla="*/ 58769 w 85725"/>
                <a:gd name="connsiteY13" fmla="*/ 36290 h 114300"/>
                <a:gd name="connsiteX14" fmla="*/ 24575 w 85725"/>
                <a:gd name="connsiteY14" fmla="*/ 58103 h 114300"/>
                <a:gd name="connsiteX15" fmla="*/ 24575 w 85725"/>
                <a:gd name="connsiteY15" fmla="*/ 24575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5725" h="114300">
                  <a:moveTo>
                    <a:pt x="64294" y="66484"/>
                  </a:moveTo>
                  <a:cubicBezTo>
                    <a:pt x="76009" y="58674"/>
                    <a:pt x="83915" y="47911"/>
                    <a:pt x="83915" y="33052"/>
                  </a:cubicBezTo>
                  <a:cubicBezTo>
                    <a:pt x="83915" y="13335"/>
                    <a:pt x="68390" y="0"/>
                    <a:pt x="47149" y="0"/>
                  </a:cubicBezTo>
                  <a:lnTo>
                    <a:pt x="0" y="0"/>
                  </a:lnTo>
                  <a:lnTo>
                    <a:pt x="0" y="117062"/>
                  </a:lnTo>
                  <a:cubicBezTo>
                    <a:pt x="9525" y="117539"/>
                    <a:pt x="16954" y="117634"/>
                    <a:pt x="24479" y="117062"/>
                  </a:cubicBezTo>
                  <a:lnTo>
                    <a:pt x="24479" y="81725"/>
                  </a:lnTo>
                  <a:cubicBezTo>
                    <a:pt x="30575" y="80391"/>
                    <a:pt x="36671" y="78772"/>
                    <a:pt x="42577" y="76867"/>
                  </a:cubicBezTo>
                  <a:cubicBezTo>
                    <a:pt x="50768" y="90488"/>
                    <a:pt x="57436" y="103061"/>
                    <a:pt x="63627" y="117157"/>
                  </a:cubicBezTo>
                  <a:cubicBezTo>
                    <a:pt x="71628" y="117634"/>
                    <a:pt x="83820" y="117729"/>
                    <a:pt x="91250" y="117157"/>
                  </a:cubicBezTo>
                  <a:cubicBezTo>
                    <a:pt x="83153" y="99346"/>
                    <a:pt x="73628" y="81725"/>
                    <a:pt x="64199" y="66580"/>
                  </a:cubicBezTo>
                  <a:moveTo>
                    <a:pt x="24575" y="24575"/>
                  </a:moveTo>
                  <a:lnTo>
                    <a:pt x="43053" y="24575"/>
                  </a:lnTo>
                  <a:cubicBezTo>
                    <a:pt x="54769" y="24575"/>
                    <a:pt x="59722" y="27908"/>
                    <a:pt x="58769" y="36290"/>
                  </a:cubicBezTo>
                  <a:cubicBezTo>
                    <a:pt x="57531" y="48101"/>
                    <a:pt x="38576" y="54864"/>
                    <a:pt x="24575" y="58103"/>
                  </a:cubicBezTo>
                  <a:lnTo>
                    <a:pt x="24575" y="2457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85" name="Forma Livre: Forma 84">
              <a:extLst>
                <a:ext uri="{FF2B5EF4-FFF2-40B4-BE49-F238E27FC236}">
                  <a16:creationId xmlns:a16="http://schemas.microsoft.com/office/drawing/2014/main" id="{2508B143-4781-4676-AE43-9DD2BF6D4751}"/>
                </a:ext>
              </a:extLst>
            </p:cNvPr>
            <p:cNvSpPr/>
            <p:nvPr/>
          </p:nvSpPr>
          <p:spPr>
            <a:xfrm>
              <a:off x="3394120" y="3787766"/>
              <a:ext cx="217903" cy="237713"/>
            </a:xfrm>
            <a:custGeom>
              <a:avLst/>
              <a:gdLst>
                <a:gd name="connsiteX0" fmla="*/ 69532 w 104775"/>
                <a:gd name="connsiteY0" fmla="*/ 500 h 114300"/>
                <a:gd name="connsiteX1" fmla="*/ 43910 w 104775"/>
                <a:gd name="connsiteY1" fmla="*/ 500 h 114300"/>
                <a:gd name="connsiteX2" fmla="*/ 0 w 104775"/>
                <a:gd name="connsiteY2" fmla="*/ 117943 h 114300"/>
                <a:gd name="connsiteX3" fmla="*/ 26479 w 104775"/>
                <a:gd name="connsiteY3" fmla="*/ 117943 h 114300"/>
                <a:gd name="connsiteX4" fmla="*/ 33052 w 104775"/>
                <a:gd name="connsiteY4" fmla="*/ 99941 h 114300"/>
                <a:gd name="connsiteX5" fmla="*/ 81058 w 104775"/>
                <a:gd name="connsiteY5" fmla="*/ 99941 h 114300"/>
                <a:gd name="connsiteX6" fmla="*/ 87820 w 104775"/>
                <a:gd name="connsiteY6" fmla="*/ 118134 h 114300"/>
                <a:gd name="connsiteX7" fmla="*/ 114109 w 104775"/>
                <a:gd name="connsiteY7" fmla="*/ 118039 h 114300"/>
                <a:gd name="connsiteX8" fmla="*/ 69532 w 104775"/>
                <a:gd name="connsiteY8" fmla="*/ 595 h 114300"/>
                <a:gd name="connsiteX9" fmla="*/ 42196 w 104775"/>
                <a:gd name="connsiteY9" fmla="*/ 75081 h 114300"/>
                <a:gd name="connsiteX10" fmla="*/ 56959 w 104775"/>
                <a:gd name="connsiteY10" fmla="*/ 34695 h 114300"/>
                <a:gd name="connsiteX11" fmla="*/ 71914 w 104775"/>
                <a:gd name="connsiteY11" fmla="*/ 75081 h 114300"/>
                <a:gd name="connsiteX12" fmla="*/ 42196 w 104775"/>
                <a:gd name="connsiteY12" fmla="*/ 75081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4775" h="114300">
                  <a:moveTo>
                    <a:pt x="69532" y="500"/>
                  </a:moveTo>
                  <a:cubicBezTo>
                    <a:pt x="61913" y="-167"/>
                    <a:pt x="52006" y="-167"/>
                    <a:pt x="43910" y="500"/>
                  </a:cubicBezTo>
                  <a:lnTo>
                    <a:pt x="0" y="117943"/>
                  </a:lnTo>
                  <a:cubicBezTo>
                    <a:pt x="8763" y="118515"/>
                    <a:pt x="18193" y="118515"/>
                    <a:pt x="26479" y="117943"/>
                  </a:cubicBezTo>
                  <a:lnTo>
                    <a:pt x="33052" y="99941"/>
                  </a:lnTo>
                  <a:cubicBezTo>
                    <a:pt x="47053" y="95845"/>
                    <a:pt x="66770" y="95845"/>
                    <a:pt x="81058" y="99941"/>
                  </a:cubicBezTo>
                  <a:lnTo>
                    <a:pt x="87820" y="118134"/>
                  </a:lnTo>
                  <a:cubicBezTo>
                    <a:pt x="96393" y="118610"/>
                    <a:pt x="105918" y="118610"/>
                    <a:pt x="114109" y="118039"/>
                  </a:cubicBezTo>
                  <a:lnTo>
                    <a:pt x="69532" y="595"/>
                  </a:lnTo>
                  <a:close/>
                  <a:moveTo>
                    <a:pt x="42196" y="75081"/>
                  </a:moveTo>
                  <a:lnTo>
                    <a:pt x="56959" y="34695"/>
                  </a:lnTo>
                  <a:lnTo>
                    <a:pt x="71914" y="75081"/>
                  </a:lnTo>
                  <a:cubicBezTo>
                    <a:pt x="62198" y="73938"/>
                    <a:pt x="51911" y="73938"/>
                    <a:pt x="42196" y="75081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86" name="Forma Livre: Forma 85">
              <a:extLst>
                <a:ext uri="{FF2B5EF4-FFF2-40B4-BE49-F238E27FC236}">
                  <a16:creationId xmlns:a16="http://schemas.microsoft.com/office/drawing/2014/main" id="{A375A12E-DC79-4CA3-9C1A-6B11E77212AB}"/>
                </a:ext>
              </a:extLst>
            </p:cNvPr>
            <p:cNvSpPr/>
            <p:nvPr/>
          </p:nvSpPr>
          <p:spPr>
            <a:xfrm>
              <a:off x="3168491" y="3788581"/>
              <a:ext cx="198094" cy="237713"/>
            </a:xfrm>
            <a:custGeom>
              <a:avLst/>
              <a:gdLst>
                <a:gd name="connsiteX0" fmla="*/ 101251 w 95250"/>
                <a:gd name="connsiteY0" fmla="*/ 117646 h 114300"/>
                <a:gd name="connsiteX1" fmla="*/ 100870 w 95250"/>
                <a:gd name="connsiteY1" fmla="*/ 394 h 114300"/>
                <a:gd name="connsiteX2" fmla="*/ 76009 w 95250"/>
                <a:gd name="connsiteY2" fmla="*/ 394 h 114300"/>
                <a:gd name="connsiteX3" fmla="*/ 76200 w 95250"/>
                <a:gd name="connsiteY3" fmla="*/ 64878 h 114300"/>
                <a:gd name="connsiteX4" fmla="*/ 24574 w 95250"/>
                <a:gd name="connsiteY4" fmla="*/ 965 h 114300"/>
                <a:gd name="connsiteX5" fmla="*/ 24574 w 95250"/>
                <a:gd name="connsiteY5" fmla="*/ 489 h 114300"/>
                <a:gd name="connsiteX6" fmla="*/ 0 w 95250"/>
                <a:gd name="connsiteY6" fmla="*/ 489 h 114300"/>
                <a:gd name="connsiteX7" fmla="*/ 286 w 95250"/>
                <a:gd name="connsiteY7" fmla="*/ 117837 h 114300"/>
                <a:gd name="connsiteX8" fmla="*/ 24955 w 95250"/>
                <a:gd name="connsiteY8" fmla="*/ 117837 h 114300"/>
                <a:gd name="connsiteX9" fmla="*/ 24670 w 95250"/>
                <a:gd name="connsiteY9" fmla="*/ 35922 h 114300"/>
                <a:gd name="connsiteX10" fmla="*/ 76295 w 95250"/>
                <a:gd name="connsiteY10" fmla="*/ 117646 h 114300"/>
                <a:gd name="connsiteX11" fmla="*/ 76295 w 95250"/>
                <a:gd name="connsiteY11" fmla="*/ 117646 h 114300"/>
                <a:gd name="connsiteX12" fmla="*/ 101155 w 95250"/>
                <a:gd name="connsiteY12" fmla="*/ 117646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5250" h="114300">
                  <a:moveTo>
                    <a:pt x="101251" y="117646"/>
                  </a:moveTo>
                  <a:lnTo>
                    <a:pt x="100870" y="394"/>
                  </a:lnTo>
                  <a:cubicBezTo>
                    <a:pt x="93059" y="-178"/>
                    <a:pt x="84677" y="-83"/>
                    <a:pt x="76009" y="394"/>
                  </a:cubicBezTo>
                  <a:lnTo>
                    <a:pt x="76200" y="64878"/>
                  </a:lnTo>
                  <a:cubicBezTo>
                    <a:pt x="61150" y="39922"/>
                    <a:pt x="41815" y="16491"/>
                    <a:pt x="24574" y="965"/>
                  </a:cubicBezTo>
                  <a:lnTo>
                    <a:pt x="24574" y="489"/>
                  </a:lnTo>
                  <a:cubicBezTo>
                    <a:pt x="16383" y="13"/>
                    <a:pt x="8191" y="13"/>
                    <a:pt x="0" y="489"/>
                  </a:cubicBezTo>
                  <a:lnTo>
                    <a:pt x="286" y="117837"/>
                  </a:lnTo>
                  <a:cubicBezTo>
                    <a:pt x="8477" y="118599"/>
                    <a:pt x="16669" y="118599"/>
                    <a:pt x="24955" y="117837"/>
                  </a:cubicBezTo>
                  <a:lnTo>
                    <a:pt x="24670" y="35922"/>
                  </a:lnTo>
                  <a:cubicBezTo>
                    <a:pt x="46387" y="59449"/>
                    <a:pt x="66389" y="90119"/>
                    <a:pt x="76295" y="117646"/>
                  </a:cubicBezTo>
                  <a:lnTo>
                    <a:pt x="76295" y="117646"/>
                  </a:lnTo>
                  <a:cubicBezTo>
                    <a:pt x="84963" y="118123"/>
                    <a:pt x="93250" y="118123"/>
                    <a:pt x="101155" y="117646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87" name="Forma Livre: Forma 86">
              <a:extLst>
                <a:ext uri="{FF2B5EF4-FFF2-40B4-BE49-F238E27FC236}">
                  <a16:creationId xmlns:a16="http://schemas.microsoft.com/office/drawing/2014/main" id="{72E18378-401E-4D60-B90A-7B4E731684C1}"/>
                </a:ext>
              </a:extLst>
            </p:cNvPr>
            <p:cNvSpPr/>
            <p:nvPr/>
          </p:nvSpPr>
          <p:spPr>
            <a:xfrm>
              <a:off x="2970002" y="3789795"/>
              <a:ext cx="158475" cy="237713"/>
            </a:xfrm>
            <a:custGeom>
              <a:avLst/>
              <a:gdLst>
                <a:gd name="connsiteX0" fmla="*/ 0 w 76200"/>
                <a:gd name="connsiteY0" fmla="*/ 116967 h 114300"/>
                <a:gd name="connsiteX1" fmla="*/ 0 w 76200"/>
                <a:gd name="connsiteY1" fmla="*/ 0 h 114300"/>
                <a:gd name="connsiteX2" fmla="*/ 77915 w 76200"/>
                <a:gd name="connsiteY2" fmla="*/ 0 h 114300"/>
                <a:gd name="connsiteX3" fmla="*/ 77915 w 76200"/>
                <a:gd name="connsiteY3" fmla="*/ 24575 h 114300"/>
                <a:gd name="connsiteX4" fmla="*/ 24575 w 76200"/>
                <a:gd name="connsiteY4" fmla="*/ 24575 h 114300"/>
                <a:gd name="connsiteX5" fmla="*/ 24575 w 76200"/>
                <a:gd name="connsiteY5" fmla="*/ 44006 h 114300"/>
                <a:gd name="connsiteX6" fmla="*/ 69628 w 76200"/>
                <a:gd name="connsiteY6" fmla="*/ 44006 h 114300"/>
                <a:gd name="connsiteX7" fmla="*/ 69628 w 76200"/>
                <a:gd name="connsiteY7" fmla="*/ 66866 h 114300"/>
                <a:gd name="connsiteX8" fmla="*/ 24575 w 76200"/>
                <a:gd name="connsiteY8" fmla="*/ 66866 h 114300"/>
                <a:gd name="connsiteX9" fmla="*/ 24575 w 76200"/>
                <a:gd name="connsiteY9" fmla="*/ 92393 h 114300"/>
                <a:gd name="connsiteX10" fmla="*/ 81534 w 76200"/>
                <a:gd name="connsiteY10" fmla="*/ 92393 h 114300"/>
                <a:gd name="connsiteX11" fmla="*/ 81534 w 76200"/>
                <a:gd name="connsiteY11" fmla="*/ 116967 h 114300"/>
                <a:gd name="connsiteX12" fmla="*/ 95 w 76200"/>
                <a:gd name="connsiteY12" fmla="*/ 116967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200" h="114300">
                  <a:moveTo>
                    <a:pt x="0" y="116967"/>
                  </a:moveTo>
                  <a:lnTo>
                    <a:pt x="0" y="0"/>
                  </a:lnTo>
                  <a:lnTo>
                    <a:pt x="77915" y="0"/>
                  </a:lnTo>
                  <a:cubicBezTo>
                    <a:pt x="78772" y="7620"/>
                    <a:pt x="78772" y="15811"/>
                    <a:pt x="77915" y="24575"/>
                  </a:cubicBezTo>
                  <a:lnTo>
                    <a:pt x="24575" y="24575"/>
                  </a:lnTo>
                  <a:lnTo>
                    <a:pt x="24575" y="44006"/>
                  </a:lnTo>
                  <a:lnTo>
                    <a:pt x="69628" y="44006"/>
                  </a:lnTo>
                  <a:cubicBezTo>
                    <a:pt x="70294" y="50864"/>
                    <a:pt x="70294" y="59531"/>
                    <a:pt x="69628" y="66866"/>
                  </a:cubicBezTo>
                  <a:lnTo>
                    <a:pt x="24575" y="66866"/>
                  </a:lnTo>
                  <a:lnTo>
                    <a:pt x="24575" y="92393"/>
                  </a:lnTo>
                  <a:lnTo>
                    <a:pt x="81534" y="92393"/>
                  </a:lnTo>
                  <a:cubicBezTo>
                    <a:pt x="82391" y="100013"/>
                    <a:pt x="82391" y="108204"/>
                    <a:pt x="81534" y="116967"/>
                  </a:cubicBezTo>
                  <a:lnTo>
                    <a:pt x="95" y="116967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88" name="Forma Livre: Forma 87">
              <a:extLst>
                <a:ext uri="{FF2B5EF4-FFF2-40B4-BE49-F238E27FC236}">
                  <a16:creationId xmlns:a16="http://schemas.microsoft.com/office/drawing/2014/main" id="{11E71AA4-2AB1-46DE-82AA-AA74731E9F19}"/>
                </a:ext>
              </a:extLst>
            </p:cNvPr>
            <p:cNvSpPr/>
            <p:nvPr/>
          </p:nvSpPr>
          <p:spPr>
            <a:xfrm>
              <a:off x="2745957" y="3786825"/>
              <a:ext cx="178284" cy="237713"/>
            </a:xfrm>
            <a:custGeom>
              <a:avLst/>
              <a:gdLst>
                <a:gd name="connsiteX0" fmla="*/ 54102 w 85725"/>
                <a:gd name="connsiteY0" fmla="*/ 120015 h 114300"/>
                <a:gd name="connsiteX1" fmla="*/ 94964 w 85725"/>
                <a:gd name="connsiteY1" fmla="*/ 86201 h 114300"/>
                <a:gd name="connsiteX2" fmla="*/ 63627 w 85725"/>
                <a:gd name="connsiteY2" fmla="*/ 49435 h 114300"/>
                <a:gd name="connsiteX3" fmla="*/ 32766 w 85725"/>
                <a:gd name="connsiteY3" fmla="*/ 29908 h 114300"/>
                <a:gd name="connsiteX4" fmla="*/ 47815 w 85725"/>
                <a:gd name="connsiteY4" fmla="*/ 22765 h 114300"/>
                <a:gd name="connsiteX5" fmla="*/ 77629 w 85725"/>
                <a:gd name="connsiteY5" fmla="*/ 28384 h 114300"/>
                <a:gd name="connsiteX6" fmla="*/ 86487 w 85725"/>
                <a:gd name="connsiteY6" fmla="*/ 8382 h 114300"/>
                <a:gd name="connsiteX7" fmla="*/ 42577 w 85725"/>
                <a:gd name="connsiteY7" fmla="*/ 0 h 114300"/>
                <a:gd name="connsiteX8" fmla="*/ 7048 w 85725"/>
                <a:gd name="connsiteY8" fmla="*/ 30956 h 114300"/>
                <a:gd name="connsiteX9" fmla="*/ 45910 w 85725"/>
                <a:gd name="connsiteY9" fmla="*/ 68390 h 114300"/>
                <a:gd name="connsiteX10" fmla="*/ 69818 w 85725"/>
                <a:gd name="connsiteY10" fmla="*/ 87630 h 114300"/>
                <a:gd name="connsiteX11" fmla="*/ 51911 w 85725"/>
                <a:gd name="connsiteY11" fmla="*/ 95821 h 114300"/>
                <a:gd name="connsiteX12" fmla="*/ 9811 w 85725"/>
                <a:gd name="connsiteY12" fmla="*/ 86487 h 114300"/>
                <a:gd name="connsiteX13" fmla="*/ 0 w 85725"/>
                <a:gd name="connsiteY13" fmla="*/ 107156 h 114300"/>
                <a:gd name="connsiteX14" fmla="*/ 54197 w 85725"/>
                <a:gd name="connsiteY14" fmla="*/ 120206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5725" h="114300">
                  <a:moveTo>
                    <a:pt x="54102" y="120015"/>
                  </a:moveTo>
                  <a:cubicBezTo>
                    <a:pt x="75248" y="120015"/>
                    <a:pt x="94964" y="109633"/>
                    <a:pt x="94964" y="86201"/>
                  </a:cubicBezTo>
                  <a:cubicBezTo>
                    <a:pt x="94964" y="62770"/>
                    <a:pt x="80010" y="57626"/>
                    <a:pt x="63627" y="49435"/>
                  </a:cubicBezTo>
                  <a:cubicBezTo>
                    <a:pt x="55531" y="45434"/>
                    <a:pt x="32766" y="36862"/>
                    <a:pt x="32766" y="29908"/>
                  </a:cubicBezTo>
                  <a:cubicBezTo>
                    <a:pt x="32766" y="24193"/>
                    <a:pt x="39433" y="22765"/>
                    <a:pt x="47815" y="22765"/>
                  </a:cubicBezTo>
                  <a:cubicBezTo>
                    <a:pt x="57626" y="22765"/>
                    <a:pt x="69723" y="25146"/>
                    <a:pt x="77629" y="28384"/>
                  </a:cubicBezTo>
                  <a:cubicBezTo>
                    <a:pt x="81344" y="22765"/>
                    <a:pt x="84582" y="16288"/>
                    <a:pt x="86487" y="8382"/>
                  </a:cubicBezTo>
                  <a:cubicBezTo>
                    <a:pt x="75819" y="3239"/>
                    <a:pt x="60388" y="0"/>
                    <a:pt x="42577" y="0"/>
                  </a:cubicBezTo>
                  <a:cubicBezTo>
                    <a:pt x="21622" y="0"/>
                    <a:pt x="7048" y="10287"/>
                    <a:pt x="7048" y="30956"/>
                  </a:cubicBezTo>
                  <a:cubicBezTo>
                    <a:pt x="7048" y="53721"/>
                    <a:pt x="34195" y="63056"/>
                    <a:pt x="45910" y="68390"/>
                  </a:cubicBezTo>
                  <a:cubicBezTo>
                    <a:pt x="59055" y="74486"/>
                    <a:pt x="69818" y="77915"/>
                    <a:pt x="69818" y="87630"/>
                  </a:cubicBezTo>
                  <a:cubicBezTo>
                    <a:pt x="69818" y="96012"/>
                    <a:pt x="57721" y="95821"/>
                    <a:pt x="51911" y="95821"/>
                  </a:cubicBezTo>
                  <a:cubicBezTo>
                    <a:pt x="39815" y="95821"/>
                    <a:pt x="23050" y="92583"/>
                    <a:pt x="9811" y="86487"/>
                  </a:cubicBezTo>
                  <a:cubicBezTo>
                    <a:pt x="6096" y="92583"/>
                    <a:pt x="2381" y="99536"/>
                    <a:pt x="0" y="107156"/>
                  </a:cubicBezTo>
                  <a:cubicBezTo>
                    <a:pt x="14478" y="116491"/>
                    <a:pt x="36004" y="120206"/>
                    <a:pt x="54197" y="120206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89" name="Forma Livre: Forma 88">
              <a:extLst>
                <a:ext uri="{FF2B5EF4-FFF2-40B4-BE49-F238E27FC236}">
                  <a16:creationId xmlns:a16="http://schemas.microsoft.com/office/drawing/2014/main" id="{24998DAD-9DA2-4A89-82E4-2C47B65DF07C}"/>
                </a:ext>
              </a:extLst>
            </p:cNvPr>
            <p:cNvSpPr/>
            <p:nvPr/>
          </p:nvSpPr>
          <p:spPr>
            <a:xfrm>
              <a:off x="2780822" y="3455216"/>
              <a:ext cx="158475" cy="237713"/>
            </a:xfrm>
            <a:custGeom>
              <a:avLst/>
              <a:gdLst>
                <a:gd name="connsiteX0" fmla="*/ 0 w 76200"/>
                <a:gd name="connsiteY0" fmla="*/ 118681 h 114300"/>
                <a:gd name="connsiteX1" fmla="*/ 0 w 76200"/>
                <a:gd name="connsiteY1" fmla="*/ 0 h 114300"/>
                <a:gd name="connsiteX2" fmla="*/ 79534 w 76200"/>
                <a:gd name="connsiteY2" fmla="*/ 0 h 114300"/>
                <a:gd name="connsiteX3" fmla="*/ 79534 w 76200"/>
                <a:gd name="connsiteY3" fmla="*/ 22384 h 114300"/>
                <a:gd name="connsiteX4" fmla="*/ 26765 w 76200"/>
                <a:gd name="connsiteY4" fmla="*/ 22384 h 114300"/>
                <a:gd name="connsiteX5" fmla="*/ 26765 w 76200"/>
                <a:gd name="connsiteY5" fmla="*/ 47244 h 114300"/>
                <a:gd name="connsiteX6" fmla="*/ 73723 w 76200"/>
                <a:gd name="connsiteY6" fmla="*/ 47244 h 114300"/>
                <a:gd name="connsiteX7" fmla="*/ 73723 w 76200"/>
                <a:gd name="connsiteY7" fmla="*/ 69723 h 114300"/>
                <a:gd name="connsiteX8" fmla="*/ 26765 w 76200"/>
                <a:gd name="connsiteY8" fmla="*/ 69723 h 114300"/>
                <a:gd name="connsiteX9" fmla="*/ 26765 w 76200"/>
                <a:gd name="connsiteY9" fmla="*/ 118681 h 114300"/>
                <a:gd name="connsiteX10" fmla="*/ 0 w 76200"/>
                <a:gd name="connsiteY10" fmla="*/ 118681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200" h="114300">
                  <a:moveTo>
                    <a:pt x="0" y="118681"/>
                  </a:moveTo>
                  <a:lnTo>
                    <a:pt x="0" y="0"/>
                  </a:lnTo>
                  <a:lnTo>
                    <a:pt x="79534" y="0"/>
                  </a:lnTo>
                  <a:lnTo>
                    <a:pt x="79534" y="22384"/>
                  </a:lnTo>
                  <a:lnTo>
                    <a:pt x="26765" y="22384"/>
                  </a:lnTo>
                  <a:lnTo>
                    <a:pt x="26765" y="47244"/>
                  </a:lnTo>
                  <a:lnTo>
                    <a:pt x="73723" y="47244"/>
                  </a:lnTo>
                  <a:lnTo>
                    <a:pt x="73723" y="69723"/>
                  </a:lnTo>
                  <a:lnTo>
                    <a:pt x="26765" y="69723"/>
                  </a:lnTo>
                  <a:lnTo>
                    <a:pt x="26765" y="118681"/>
                  </a:lnTo>
                  <a:lnTo>
                    <a:pt x="0" y="118681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90" name="Forma Livre: Forma 89">
              <a:extLst>
                <a:ext uri="{FF2B5EF4-FFF2-40B4-BE49-F238E27FC236}">
                  <a16:creationId xmlns:a16="http://schemas.microsoft.com/office/drawing/2014/main" id="{1803FF0E-58DF-4F7E-8213-704A77BCDC54}"/>
                </a:ext>
              </a:extLst>
            </p:cNvPr>
            <p:cNvSpPr/>
            <p:nvPr/>
          </p:nvSpPr>
          <p:spPr>
            <a:xfrm>
              <a:off x="2931176" y="3456255"/>
              <a:ext cx="237712" cy="237713"/>
            </a:xfrm>
            <a:custGeom>
              <a:avLst/>
              <a:gdLst>
                <a:gd name="connsiteX0" fmla="*/ 114395 w 114300"/>
                <a:gd name="connsiteY0" fmla="*/ 117705 h 114300"/>
                <a:gd name="connsiteX1" fmla="*/ 89059 w 114300"/>
                <a:gd name="connsiteY1" fmla="*/ 117705 h 114300"/>
                <a:gd name="connsiteX2" fmla="*/ 82867 w 114300"/>
                <a:gd name="connsiteY2" fmla="*/ 100179 h 114300"/>
                <a:gd name="connsiteX3" fmla="*/ 70675 w 114300"/>
                <a:gd name="connsiteY3" fmla="*/ 97893 h 114300"/>
                <a:gd name="connsiteX4" fmla="*/ 57436 w 114300"/>
                <a:gd name="connsiteY4" fmla="*/ 97131 h 114300"/>
                <a:gd name="connsiteX5" fmla="*/ 44291 w 114300"/>
                <a:gd name="connsiteY5" fmla="*/ 97893 h 114300"/>
                <a:gd name="connsiteX6" fmla="*/ 32575 w 114300"/>
                <a:gd name="connsiteY6" fmla="*/ 100179 h 114300"/>
                <a:gd name="connsiteX7" fmla="*/ 26194 w 114300"/>
                <a:gd name="connsiteY7" fmla="*/ 117705 h 114300"/>
                <a:gd name="connsiteX8" fmla="*/ 0 w 114300"/>
                <a:gd name="connsiteY8" fmla="*/ 117705 h 114300"/>
                <a:gd name="connsiteX9" fmla="*/ 45434 w 114300"/>
                <a:gd name="connsiteY9" fmla="*/ 357 h 114300"/>
                <a:gd name="connsiteX10" fmla="*/ 69437 w 114300"/>
                <a:gd name="connsiteY10" fmla="*/ 357 h 114300"/>
                <a:gd name="connsiteX11" fmla="*/ 114490 w 114300"/>
                <a:gd name="connsiteY11" fmla="*/ 117705 h 114300"/>
                <a:gd name="connsiteX12" fmla="*/ 41529 w 114300"/>
                <a:gd name="connsiteY12" fmla="*/ 75414 h 114300"/>
                <a:gd name="connsiteX13" fmla="*/ 57340 w 114300"/>
                <a:gd name="connsiteY13" fmla="*/ 74176 h 114300"/>
                <a:gd name="connsiteX14" fmla="*/ 73342 w 114300"/>
                <a:gd name="connsiteY14" fmla="*/ 75414 h 114300"/>
                <a:gd name="connsiteX15" fmla="*/ 57245 w 114300"/>
                <a:gd name="connsiteY15" fmla="*/ 32266 h 114300"/>
                <a:gd name="connsiteX16" fmla="*/ 41434 w 114300"/>
                <a:gd name="connsiteY16" fmla="*/ 75414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4300" h="114300">
                  <a:moveTo>
                    <a:pt x="114395" y="117705"/>
                  </a:moveTo>
                  <a:lnTo>
                    <a:pt x="89059" y="117705"/>
                  </a:lnTo>
                  <a:lnTo>
                    <a:pt x="82867" y="100179"/>
                  </a:lnTo>
                  <a:cubicBezTo>
                    <a:pt x="79058" y="99131"/>
                    <a:pt x="75057" y="98369"/>
                    <a:pt x="70675" y="97893"/>
                  </a:cubicBezTo>
                  <a:cubicBezTo>
                    <a:pt x="66294" y="97417"/>
                    <a:pt x="61913" y="97131"/>
                    <a:pt x="57436" y="97131"/>
                  </a:cubicBezTo>
                  <a:cubicBezTo>
                    <a:pt x="52959" y="97131"/>
                    <a:pt x="48482" y="97417"/>
                    <a:pt x="44291" y="97893"/>
                  </a:cubicBezTo>
                  <a:cubicBezTo>
                    <a:pt x="40005" y="98465"/>
                    <a:pt x="36100" y="99227"/>
                    <a:pt x="32575" y="100179"/>
                  </a:cubicBezTo>
                  <a:lnTo>
                    <a:pt x="26194" y="117705"/>
                  </a:lnTo>
                  <a:cubicBezTo>
                    <a:pt x="17431" y="118658"/>
                    <a:pt x="8668" y="118658"/>
                    <a:pt x="0" y="117705"/>
                  </a:cubicBezTo>
                  <a:lnTo>
                    <a:pt x="45434" y="357"/>
                  </a:lnTo>
                  <a:cubicBezTo>
                    <a:pt x="53531" y="-119"/>
                    <a:pt x="61531" y="-119"/>
                    <a:pt x="69437" y="357"/>
                  </a:cubicBezTo>
                  <a:lnTo>
                    <a:pt x="114490" y="117705"/>
                  </a:lnTo>
                  <a:close/>
                  <a:moveTo>
                    <a:pt x="41529" y="75414"/>
                  </a:moveTo>
                  <a:cubicBezTo>
                    <a:pt x="46577" y="74652"/>
                    <a:pt x="51816" y="74176"/>
                    <a:pt x="57340" y="74176"/>
                  </a:cubicBezTo>
                  <a:cubicBezTo>
                    <a:pt x="62865" y="74176"/>
                    <a:pt x="68199" y="74557"/>
                    <a:pt x="73342" y="75414"/>
                  </a:cubicBezTo>
                  <a:lnTo>
                    <a:pt x="57245" y="32266"/>
                  </a:lnTo>
                  <a:lnTo>
                    <a:pt x="41434" y="75414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91" name="Forma Livre: Forma 90">
              <a:extLst>
                <a:ext uri="{FF2B5EF4-FFF2-40B4-BE49-F238E27FC236}">
                  <a16:creationId xmlns:a16="http://schemas.microsoft.com/office/drawing/2014/main" id="{CC72583C-F159-4F04-8D44-F904FF43DD94}"/>
                </a:ext>
              </a:extLst>
            </p:cNvPr>
            <p:cNvSpPr/>
            <p:nvPr/>
          </p:nvSpPr>
          <p:spPr>
            <a:xfrm>
              <a:off x="3189687" y="3455216"/>
              <a:ext cx="158475" cy="237713"/>
            </a:xfrm>
            <a:custGeom>
              <a:avLst/>
              <a:gdLst>
                <a:gd name="connsiteX0" fmla="*/ 0 w 76200"/>
                <a:gd name="connsiteY0" fmla="*/ 118681 h 114300"/>
                <a:gd name="connsiteX1" fmla="*/ 0 w 76200"/>
                <a:gd name="connsiteY1" fmla="*/ 0 h 114300"/>
                <a:gd name="connsiteX2" fmla="*/ 80200 w 76200"/>
                <a:gd name="connsiteY2" fmla="*/ 0 h 114300"/>
                <a:gd name="connsiteX3" fmla="*/ 80200 w 76200"/>
                <a:gd name="connsiteY3" fmla="*/ 22384 h 114300"/>
                <a:gd name="connsiteX4" fmla="*/ 26765 w 76200"/>
                <a:gd name="connsiteY4" fmla="*/ 22384 h 114300"/>
                <a:gd name="connsiteX5" fmla="*/ 26765 w 76200"/>
                <a:gd name="connsiteY5" fmla="*/ 45720 h 114300"/>
                <a:gd name="connsiteX6" fmla="*/ 74200 w 76200"/>
                <a:gd name="connsiteY6" fmla="*/ 45720 h 114300"/>
                <a:gd name="connsiteX7" fmla="*/ 74200 w 76200"/>
                <a:gd name="connsiteY7" fmla="*/ 67628 h 114300"/>
                <a:gd name="connsiteX8" fmla="*/ 26765 w 76200"/>
                <a:gd name="connsiteY8" fmla="*/ 67628 h 114300"/>
                <a:gd name="connsiteX9" fmla="*/ 26765 w 76200"/>
                <a:gd name="connsiteY9" fmla="*/ 96298 h 114300"/>
                <a:gd name="connsiteX10" fmla="*/ 84106 w 76200"/>
                <a:gd name="connsiteY10" fmla="*/ 96298 h 114300"/>
                <a:gd name="connsiteX11" fmla="*/ 84106 w 76200"/>
                <a:gd name="connsiteY11" fmla="*/ 118681 h 114300"/>
                <a:gd name="connsiteX12" fmla="*/ 0 w 76200"/>
                <a:gd name="connsiteY12" fmla="*/ 118681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200" h="114300">
                  <a:moveTo>
                    <a:pt x="0" y="118681"/>
                  </a:moveTo>
                  <a:lnTo>
                    <a:pt x="0" y="0"/>
                  </a:lnTo>
                  <a:lnTo>
                    <a:pt x="80200" y="0"/>
                  </a:lnTo>
                  <a:lnTo>
                    <a:pt x="80200" y="22384"/>
                  </a:lnTo>
                  <a:lnTo>
                    <a:pt x="26765" y="22384"/>
                  </a:lnTo>
                  <a:lnTo>
                    <a:pt x="26765" y="45720"/>
                  </a:lnTo>
                  <a:lnTo>
                    <a:pt x="74200" y="45720"/>
                  </a:lnTo>
                  <a:lnTo>
                    <a:pt x="74200" y="67628"/>
                  </a:lnTo>
                  <a:lnTo>
                    <a:pt x="26765" y="67628"/>
                  </a:lnTo>
                  <a:lnTo>
                    <a:pt x="26765" y="96298"/>
                  </a:lnTo>
                  <a:lnTo>
                    <a:pt x="84106" y="96298"/>
                  </a:lnTo>
                  <a:lnTo>
                    <a:pt x="84106" y="118681"/>
                  </a:lnTo>
                  <a:lnTo>
                    <a:pt x="0" y="118681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92" name="Forma Livre: Forma 91">
              <a:extLst>
                <a:ext uri="{FF2B5EF4-FFF2-40B4-BE49-F238E27FC236}">
                  <a16:creationId xmlns:a16="http://schemas.microsoft.com/office/drawing/2014/main" id="{CE4FC5B6-F191-4326-85ED-7B775825EDFB}"/>
                </a:ext>
              </a:extLst>
            </p:cNvPr>
            <p:cNvSpPr/>
            <p:nvPr/>
          </p:nvSpPr>
          <p:spPr>
            <a:xfrm>
              <a:off x="3402241" y="3452441"/>
              <a:ext cx="178284" cy="237713"/>
            </a:xfrm>
            <a:custGeom>
              <a:avLst/>
              <a:gdLst>
                <a:gd name="connsiteX0" fmla="*/ 39529 w 85725"/>
                <a:gd name="connsiteY0" fmla="*/ 121634 h 114300"/>
                <a:gd name="connsiteX1" fmla="*/ 20098 w 85725"/>
                <a:gd name="connsiteY1" fmla="*/ 121063 h 114300"/>
                <a:gd name="connsiteX2" fmla="*/ 0 w 85725"/>
                <a:gd name="connsiteY2" fmla="*/ 118205 h 114300"/>
                <a:gd name="connsiteX3" fmla="*/ 0 w 85725"/>
                <a:gd name="connsiteY3" fmla="*/ 3048 h 114300"/>
                <a:gd name="connsiteX4" fmla="*/ 18002 w 85725"/>
                <a:gd name="connsiteY4" fmla="*/ 762 h 114300"/>
                <a:gd name="connsiteX5" fmla="*/ 36195 w 85725"/>
                <a:gd name="connsiteY5" fmla="*/ 0 h 114300"/>
                <a:gd name="connsiteX6" fmla="*/ 57055 w 85725"/>
                <a:gd name="connsiteY6" fmla="*/ 1619 h 114300"/>
                <a:gd name="connsiteX7" fmla="*/ 73438 w 85725"/>
                <a:gd name="connsiteY7" fmla="*/ 7144 h 114300"/>
                <a:gd name="connsiteX8" fmla="*/ 84106 w 85725"/>
                <a:gd name="connsiteY8" fmla="*/ 17526 h 114300"/>
                <a:gd name="connsiteX9" fmla="*/ 87916 w 85725"/>
                <a:gd name="connsiteY9" fmla="*/ 33338 h 114300"/>
                <a:gd name="connsiteX10" fmla="*/ 74200 w 85725"/>
                <a:gd name="connsiteY10" fmla="*/ 55816 h 114300"/>
                <a:gd name="connsiteX11" fmla="*/ 89630 w 85725"/>
                <a:gd name="connsiteY11" fmla="*/ 67437 h 114300"/>
                <a:gd name="connsiteX12" fmla="*/ 93726 w 85725"/>
                <a:gd name="connsiteY12" fmla="*/ 84106 h 114300"/>
                <a:gd name="connsiteX13" fmla="*/ 80105 w 85725"/>
                <a:gd name="connsiteY13" fmla="*/ 112205 h 114300"/>
                <a:gd name="connsiteX14" fmla="*/ 39529 w 85725"/>
                <a:gd name="connsiteY14" fmla="*/ 121634 h 114300"/>
                <a:gd name="connsiteX15" fmla="*/ 25908 w 85725"/>
                <a:gd name="connsiteY15" fmla="*/ 47911 h 114300"/>
                <a:gd name="connsiteX16" fmla="*/ 38957 w 85725"/>
                <a:gd name="connsiteY16" fmla="*/ 47911 h 114300"/>
                <a:gd name="connsiteX17" fmla="*/ 56579 w 85725"/>
                <a:gd name="connsiteY17" fmla="*/ 44768 h 114300"/>
                <a:gd name="connsiteX18" fmla="*/ 61913 w 85725"/>
                <a:gd name="connsiteY18" fmla="*/ 34576 h 114300"/>
                <a:gd name="connsiteX19" fmla="*/ 56388 w 85725"/>
                <a:gd name="connsiteY19" fmla="*/ 24479 h 114300"/>
                <a:gd name="connsiteX20" fmla="*/ 40291 w 85725"/>
                <a:gd name="connsiteY20" fmla="*/ 21527 h 114300"/>
                <a:gd name="connsiteX21" fmla="*/ 32956 w 85725"/>
                <a:gd name="connsiteY21" fmla="*/ 21527 h 114300"/>
                <a:gd name="connsiteX22" fmla="*/ 25908 w 85725"/>
                <a:gd name="connsiteY22" fmla="*/ 22003 h 114300"/>
                <a:gd name="connsiteX23" fmla="*/ 25908 w 85725"/>
                <a:gd name="connsiteY23" fmla="*/ 47911 h 114300"/>
                <a:gd name="connsiteX24" fmla="*/ 25908 w 85725"/>
                <a:gd name="connsiteY24" fmla="*/ 68294 h 114300"/>
                <a:gd name="connsiteX25" fmla="*/ 25908 w 85725"/>
                <a:gd name="connsiteY25" fmla="*/ 98965 h 114300"/>
                <a:gd name="connsiteX26" fmla="*/ 32290 w 85725"/>
                <a:gd name="connsiteY26" fmla="*/ 99441 h 114300"/>
                <a:gd name="connsiteX27" fmla="*/ 39815 w 85725"/>
                <a:gd name="connsiteY27" fmla="*/ 99632 h 114300"/>
                <a:gd name="connsiteX28" fmla="*/ 59150 w 85725"/>
                <a:gd name="connsiteY28" fmla="*/ 96203 h 114300"/>
                <a:gd name="connsiteX29" fmla="*/ 66485 w 85725"/>
                <a:gd name="connsiteY29" fmla="*/ 83534 h 114300"/>
                <a:gd name="connsiteX30" fmla="*/ 60293 w 85725"/>
                <a:gd name="connsiteY30" fmla="*/ 71819 h 114300"/>
                <a:gd name="connsiteX31" fmla="*/ 42672 w 85725"/>
                <a:gd name="connsiteY31" fmla="*/ 68294 h 114300"/>
                <a:gd name="connsiteX32" fmla="*/ 25908 w 85725"/>
                <a:gd name="connsiteY32" fmla="*/ 68294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85725" h="114300">
                  <a:moveTo>
                    <a:pt x="39529" y="121634"/>
                  </a:moveTo>
                  <a:cubicBezTo>
                    <a:pt x="33052" y="121634"/>
                    <a:pt x="26575" y="121444"/>
                    <a:pt x="20098" y="121063"/>
                  </a:cubicBezTo>
                  <a:cubicBezTo>
                    <a:pt x="13621" y="120682"/>
                    <a:pt x="6953" y="119729"/>
                    <a:pt x="0" y="118205"/>
                  </a:cubicBezTo>
                  <a:lnTo>
                    <a:pt x="0" y="3048"/>
                  </a:lnTo>
                  <a:cubicBezTo>
                    <a:pt x="5525" y="2000"/>
                    <a:pt x="11525" y="1238"/>
                    <a:pt x="18002" y="762"/>
                  </a:cubicBezTo>
                  <a:cubicBezTo>
                    <a:pt x="24479" y="286"/>
                    <a:pt x="30575" y="0"/>
                    <a:pt x="36195" y="0"/>
                  </a:cubicBezTo>
                  <a:cubicBezTo>
                    <a:pt x="43720" y="0"/>
                    <a:pt x="50673" y="571"/>
                    <a:pt x="57055" y="1619"/>
                  </a:cubicBezTo>
                  <a:cubicBezTo>
                    <a:pt x="63437" y="2667"/>
                    <a:pt x="68866" y="4572"/>
                    <a:pt x="73438" y="7144"/>
                  </a:cubicBezTo>
                  <a:cubicBezTo>
                    <a:pt x="78010" y="9811"/>
                    <a:pt x="81534" y="13240"/>
                    <a:pt x="84106" y="17526"/>
                  </a:cubicBezTo>
                  <a:cubicBezTo>
                    <a:pt x="86677" y="21812"/>
                    <a:pt x="87916" y="27146"/>
                    <a:pt x="87916" y="33338"/>
                  </a:cubicBezTo>
                  <a:cubicBezTo>
                    <a:pt x="87916" y="42863"/>
                    <a:pt x="83344" y="50292"/>
                    <a:pt x="74200" y="55816"/>
                  </a:cubicBezTo>
                  <a:cubicBezTo>
                    <a:pt x="81725" y="58674"/>
                    <a:pt x="86868" y="62579"/>
                    <a:pt x="89630" y="67437"/>
                  </a:cubicBezTo>
                  <a:cubicBezTo>
                    <a:pt x="92393" y="72390"/>
                    <a:pt x="93726" y="77915"/>
                    <a:pt x="93726" y="84106"/>
                  </a:cubicBezTo>
                  <a:cubicBezTo>
                    <a:pt x="93726" y="96584"/>
                    <a:pt x="89154" y="105918"/>
                    <a:pt x="80105" y="112205"/>
                  </a:cubicBezTo>
                  <a:cubicBezTo>
                    <a:pt x="71056" y="118491"/>
                    <a:pt x="57531" y="121634"/>
                    <a:pt x="39529" y="121634"/>
                  </a:cubicBezTo>
                  <a:moveTo>
                    <a:pt x="25908" y="47911"/>
                  </a:moveTo>
                  <a:lnTo>
                    <a:pt x="38957" y="47911"/>
                  </a:lnTo>
                  <a:cubicBezTo>
                    <a:pt x="47149" y="47911"/>
                    <a:pt x="53054" y="46863"/>
                    <a:pt x="56579" y="44768"/>
                  </a:cubicBezTo>
                  <a:cubicBezTo>
                    <a:pt x="60103" y="42672"/>
                    <a:pt x="61913" y="39243"/>
                    <a:pt x="61913" y="34576"/>
                  </a:cubicBezTo>
                  <a:cubicBezTo>
                    <a:pt x="61913" y="29908"/>
                    <a:pt x="60103" y="26384"/>
                    <a:pt x="56388" y="24479"/>
                  </a:cubicBezTo>
                  <a:cubicBezTo>
                    <a:pt x="52769" y="22574"/>
                    <a:pt x="47339" y="21527"/>
                    <a:pt x="40291" y="21527"/>
                  </a:cubicBezTo>
                  <a:cubicBezTo>
                    <a:pt x="38005" y="21527"/>
                    <a:pt x="35528" y="21527"/>
                    <a:pt x="32956" y="21527"/>
                  </a:cubicBezTo>
                  <a:cubicBezTo>
                    <a:pt x="30290" y="21527"/>
                    <a:pt x="28004" y="21717"/>
                    <a:pt x="25908" y="22003"/>
                  </a:cubicBezTo>
                  <a:lnTo>
                    <a:pt x="25908" y="47911"/>
                  </a:lnTo>
                  <a:close/>
                  <a:moveTo>
                    <a:pt x="25908" y="68294"/>
                  </a:moveTo>
                  <a:lnTo>
                    <a:pt x="25908" y="98965"/>
                  </a:lnTo>
                  <a:cubicBezTo>
                    <a:pt x="27813" y="99155"/>
                    <a:pt x="30004" y="99346"/>
                    <a:pt x="32290" y="99441"/>
                  </a:cubicBezTo>
                  <a:cubicBezTo>
                    <a:pt x="34576" y="99536"/>
                    <a:pt x="37052" y="99632"/>
                    <a:pt x="39815" y="99632"/>
                  </a:cubicBezTo>
                  <a:cubicBezTo>
                    <a:pt x="47816" y="99632"/>
                    <a:pt x="54293" y="98489"/>
                    <a:pt x="59150" y="96203"/>
                  </a:cubicBezTo>
                  <a:cubicBezTo>
                    <a:pt x="64103" y="93917"/>
                    <a:pt x="66485" y="89726"/>
                    <a:pt x="66485" y="83534"/>
                  </a:cubicBezTo>
                  <a:cubicBezTo>
                    <a:pt x="66485" y="78010"/>
                    <a:pt x="64484" y="74105"/>
                    <a:pt x="60293" y="71819"/>
                  </a:cubicBezTo>
                  <a:cubicBezTo>
                    <a:pt x="56198" y="69437"/>
                    <a:pt x="50292" y="68294"/>
                    <a:pt x="42672" y="68294"/>
                  </a:cubicBezTo>
                  <a:lnTo>
                    <a:pt x="25908" y="68294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93" name="Forma Livre: Forma 92">
              <a:extLst>
                <a:ext uri="{FF2B5EF4-FFF2-40B4-BE49-F238E27FC236}">
                  <a16:creationId xmlns:a16="http://schemas.microsoft.com/office/drawing/2014/main" id="{B3280471-3F42-453B-801D-8B1F39BEC6C3}"/>
                </a:ext>
              </a:extLst>
            </p:cNvPr>
            <p:cNvSpPr/>
            <p:nvPr/>
          </p:nvSpPr>
          <p:spPr>
            <a:xfrm>
              <a:off x="2743580" y="4131706"/>
              <a:ext cx="178284" cy="237713"/>
            </a:xfrm>
            <a:custGeom>
              <a:avLst/>
              <a:gdLst>
                <a:gd name="connsiteX0" fmla="*/ 39338 w 85725"/>
                <a:gd name="connsiteY0" fmla="*/ 100489 h 114300"/>
                <a:gd name="connsiteX1" fmla="*/ 48577 w 85725"/>
                <a:gd name="connsiteY1" fmla="*/ 99536 h 114300"/>
                <a:gd name="connsiteX2" fmla="*/ 54483 w 85725"/>
                <a:gd name="connsiteY2" fmla="*/ 96964 h 114300"/>
                <a:gd name="connsiteX3" fmla="*/ 57531 w 85725"/>
                <a:gd name="connsiteY3" fmla="*/ 93154 h 114300"/>
                <a:gd name="connsiteX4" fmla="*/ 58388 w 85725"/>
                <a:gd name="connsiteY4" fmla="*/ 88201 h 114300"/>
                <a:gd name="connsiteX5" fmla="*/ 52959 w 85725"/>
                <a:gd name="connsiteY5" fmla="*/ 78581 h 114300"/>
                <a:gd name="connsiteX6" fmla="*/ 34290 w 85725"/>
                <a:gd name="connsiteY6" fmla="*/ 70294 h 114300"/>
                <a:gd name="connsiteX7" fmla="*/ 22765 w 85725"/>
                <a:gd name="connsiteY7" fmla="*/ 65627 h 114300"/>
                <a:gd name="connsiteX8" fmla="*/ 12383 w 85725"/>
                <a:gd name="connsiteY8" fmla="*/ 58960 h 114300"/>
                <a:gd name="connsiteX9" fmla="*/ 4858 w 85725"/>
                <a:gd name="connsiteY9" fmla="*/ 49244 h 114300"/>
                <a:gd name="connsiteX10" fmla="*/ 2000 w 85725"/>
                <a:gd name="connsiteY10" fmla="*/ 35338 h 114300"/>
                <a:gd name="connsiteX11" fmla="*/ 5048 w 85725"/>
                <a:gd name="connsiteY11" fmla="*/ 20669 h 114300"/>
                <a:gd name="connsiteX12" fmla="*/ 13716 w 85725"/>
                <a:gd name="connsiteY12" fmla="*/ 9525 h 114300"/>
                <a:gd name="connsiteX13" fmla="*/ 27337 w 85725"/>
                <a:gd name="connsiteY13" fmla="*/ 2476 h 114300"/>
                <a:gd name="connsiteX14" fmla="*/ 45339 w 85725"/>
                <a:gd name="connsiteY14" fmla="*/ 0 h 114300"/>
                <a:gd name="connsiteX15" fmla="*/ 65913 w 85725"/>
                <a:gd name="connsiteY15" fmla="*/ 2572 h 114300"/>
                <a:gd name="connsiteX16" fmla="*/ 80200 w 85725"/>
                <a:gd name="connsiteY16" fmla="*/ 8191 h 114300"/>
                <a:gd name="connsiteX17" fmla="*/ 72581 w 85725"/>
                <a:gd name="connsiteY17" fmla="*/ 29146 h 114300"/>
                <a:gd name="connsiteX18" fmla="*/ 61627 w 85725"/>
                <a:gd name="connsiteY18" fmla="*/ 24670 h 114300"/>
                <a:gd name="connsiteX19" fmla="*/ 47054 w 85725"/>
                <a:gd name="connsiteY19" fmla="*/ 22669 h 114300"/>
                <a:gd name="connsiteX20" fmla="*/ 33338 w 85725"/>
                <a:gd name="connsiteY20" fmla="*/ 25336 h 114300"/>
                <a:gd name="connsiteX21" fmla="*/ 29146 w 85725"/>
                <a:gd name="connsiteY21" fmla="*/ 33433 h 114300"/>
                <a:gd name="connsiteX22" fmla="*/ 30671 w 85725"/>
                <a:gd name="connsiteY22" fmla="*/ 38862 h 114300"/>
                <a:gd name="connsiteX23" fmla="*/ 35052 w 85725"/>
                <a:gd name="connsiteY23" fmla="*/ 42863 h 114300"/>
                <a:gd name="connsiteX24" fmla="*/ 41529 w 85725"/>
                <a:gd name="connsiteY24" fmla="*/ 46101 h 114300"/>
                <a:gd name="connsiteX25" fmla="*/ 49625 w 85725"/>
                <a:gd name="connsiteY25" fmla="*/ 49054 h 114300"/>
                <a:gd name="connsiteX26" fmla="*/ 65627 w 85725"/>
                <a:gd name="connsiteY26" fmla="*/ 55816 h 114300"/>
                <a:gd name="connsiteX27" fmla="*/ 76962 w 85725"/>
                <a:gd name="connsiteY27" fmla="*/ 63532 h 114300"/>
                <a:gd name="connsiteX28" fmla="*/ 83725 w 85725"/>
                <a:gd name="connsiteY28" fmla="*/ 73914 h 114300"/>
                <a:gd name="connsiteX29" fmla="*/ 85916 w 85725"/>
                <a:gd name="connsiteY29" fmla="*/ 88392 h 114300"/>
                <a:gd name="connsiteX30" fmla="*/ 74295 w 85725"/>
                <a:gd name="connsiteY30" fmla="*/ 114014 h 114300"/>
                <a:gd name="connsiteX31" fmla="*/ 39433 w 85725"/>
                <a:gd name="connsiteY31" fmla="*/ 123063 h 114300"/>
                <a:gd name="connsiteX32" fmla="*/ 25337 w 85725"/>
                <a:gd name="connsiteY32" fmla="*/ 122111 h 114300"/>
                <a:gd name="connsiteX33" fmla="*/ 14192 w 85725"/>
                <a:gd name="connsiteY33" fmla="*/ 119824 h 114300"/>
                <a:gd name="connsiteX34" fmla="*/ 5906 w 85725"/>
                <a:gd name="connsiteY34" fmla="*/ 116967 h 114300"/>
                <a:gd name="connsiteX35" fmla="*/ 0 w 85725"/>
                <a:gd name="connsiteY35" fmla="*/ 114109 h 114300"/>
                <a:gd name="connsiteX36" fmla="*/ 7525 w 85725"/>
                <a:gd name="connsiteY36" fmla="*/ 93059 h 114300"/>
                <a:gd name="connsiteX37" fmla="*/ 20574 w 85725"/>
                <a:gd name="connsiteY37" fmla="*/ 98203 h 114300"/>
                <a:gd name="connsiteX38" fmla="*/ 39529 w 85725"/>
                <a:gd name="connsiteY38" fmla="*/ 100489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85725" h="114300">
                  <a:moveTo>
                    <a:pt x="39338" y="100489"/>
                  </a:moveTo>
                  <a:cubicBezTo>
                    <a:pt x="43053" y="100489"/>
                    <a:pt x="46196" y="100203"/>
                    <a:pt x="48577" y="99536"/>
                  </a:cubicBezTo>
                  <a:cubicBezTo>
                    <a:pt x="51054" y="98965"/>
                    <a:pt x="52959" y="98107"/>
                    <a:pt x="54483" y="96964"/>
                  </a:cubicBezTo>
                  <a:cubicBezTo>
                    <a:pt x="56007" y="95821"/>
                    <a:pt x="56960" y="94583"/>
                    <a:pt x="57531" y="93154"/>
                  </a:cubicBezTo>
                  <a:cubicBezTo>
                    <a:pt x="58102" y="91726"/>
                    <a:pt x="58388" y="90011"/>
                    <a:pt x="58388" y="88201"/>
                  </a:cubicBezTo>
                  <a:cubicBezTo>
                    <a:pt x="58388" y="84391"/>
                    <a:pt x="56579" y="81153"/>
                    <a:pt x="52959" y="78581"/>
                  </a:cubicBezTo>
                  <a:cubicBezTo>
                    <a:pt x="49340" y="76009"/>
                    <a:pt x="43053" y="73247"/>
                    <a:pt x="34290" y="70294"/>
                  </a:cubicBezTo>
                  <a:cubicBezTo>
                    <a:pt x="30480" y="68961"/>
                    <a:pt x="26575" y="67342"/>
                    <a:pt x="22765" y="65627"/>
                  </a:cubicBezTo>
                  <a:cubicBezTo>
                    <a:pt x="18860" y="63817"/>
                    <a:pt x="15431" y="61627"/>
                    <a:pt x="12383" y="58960"/>
                  </a:cubicBezTo>
                  <a:cubicBezTo>
                    <a:pt x="9335" y="56293"/>
                    <a:pt x="6858" y="53054"/>
                    <a:pt x="4858" y="49244"/>
                  </a:cubicBezTo>
                  <a:cubicBezTo>
                    <a:pt x="2953" y="45434"/>
                    <a:pt x="2000" y="40862"/>
                    <a:pt x="2000" y="35338"/>
                  </a:cubicBezTo>
                  <a:cubicBezTo>
                    <a:pt x="2000" y="29813"/>
                    <a:pt x="3048" y="24955"/>
                    <a:pt x="5048" y="20669"/>
                  </a:cubicBezTo>
                  <a:cubicBezTo>
                    <a:pt x="7048" y="16383"/>
                    <a:pt x="10001" y="12573"/>
                    <a:pt x="13716" y="9525"/>
                  </a:cubicBezTo>
                  <a:cubicBezTo>
                    <a:pt x="17431" y="6477"/>
                    <a:pt x="22003" y="4096"/>
                    <a:pt x="27337" y="2476"/>
                  </a:cubicBezTo>
                  <a:cubicBezTo>
                    <a:pt x="32671" y="857"/>
                    <a:pt x="38671" y="0"/>
                    <a:pt x="45339" y="0"/>
                  </a:cubicBezTo>
                  <a:cubicBezTo>
                    <a:pt x="53245" y="0"/>
                    <a:pt x="60103" y="857"/>
                    <a:pt x="65913" y="2572"/>
                  </a:cubicBezTo>
                  <a:cubicBezTo>
                    <a:pt x="71723" y="4286"/>
                    <a:pt x="76486" y="6191"/>
                    <a:pt x="80200" y="8191"/>
                  </a:cubicBezTo>
                  <a:lnTo>
                    <a:pt x="72581" y="29146"/>
                  </a:lnTo>
                  <a:cubicBezTo>
                    <a:pt x="69247" y="27432"/>
                    <a:pt x="65627" y="25908"/>
                    <a:pt x="61627" y="24670"/>
                  </a:cubicBezTo>
                  <a:cubicBezTo>
                    <a:pt x="57626" y="23336"/>
                    <a:pt x="52769" y="22669"/>
                    <a:pt x="47054" y="22669"/>
                  </a:cubicBezTo>
                  <a:cubicBezTo>
                    <a:pt x="40672" y="22669"/>
                    <a:pt x="36100" y="23527"/>
                    <a:pt x="33338" y="25336"/>
                  </a:cubicBezTo>
                  <a:cubicBezTo>
                    <a:pt x="30575" y="27051"/>
                    <a:pt x="29146" y="29813"/>
                    <a:pt x="29146" y="33433"/>
                  </a:cubicBezTo>
                  <a:cubicBezTo>
                    <a:pt x="29146" y="35623"/>
                    <a:pt x="29623" y="37433"/>
                    <a:pt x="30671" y="38862"/>
                  </a:cubicBezTo>
                  <a:cubicBezTo>
                    <a:pt x="31718" y="40291"/>
                    <a:pt x="33147" y="41624"/>
                    <a:pt x="35052" y="42863"/>
                  </a:cubicBezTo>
                  <a:cubicBezTo>
                    <a:pt x="36957" y="44005"/>
                    <a:pt x="39052" y="45148"/>
                    <a:pt x="41529" y="46101"/>
                  </a:cubicBezTo>
                  <a:cubicBezTo>
                    <a:pt x="44006" y="47053"/>
                    <a:pt x="46673" y="48006"/>
                    <a:pt x="49625" y="49054"/>
                  </a:cubicBezTo>
                  <a:cubicBezTo>
                    <a:pt x="55721" y="51340"/>
                    <a:pt x="61055" y="53530"/>
                    <a:pt x="65627" y="55816"/>
                  </a:cubicBezTo>
                  <a:cubicBezTo>
                    <a:pt x="70199" y="58007"/>
                    <a:pt x="73914" y="60579"/>
                    <a:pt x="76962" y="63532"/>
                  </a:cubicBezTo>
                  <a:cubicBezTo>
                    <a:pt x="80010" y="66484"/>
                    <a:pt x="82201" y="69913"/>
                    <a:pt x="83725" y="73914"/>
                  </a:cubicBezTo>
                  <a:cubicBezTo>
                    <a:pt x="85154" y="77914"/>
                    <a:pt x="85916" y="82677"/>
                    <a:pt x="85916" y="88392"/>
                  </a:cubicBezTo>
                  <a:cubicBezTo>
                    <a:pt x="85916" y="99346"/>
                    <a:pt x="82010" y="107918"/>
                    <a:pt x="74295" y="114014"/>
                  </a:cubicBezTo>
                  <a:cubicBezTo>
                    <a:pt x="66580" y="120110"/>
                    <a:pt x="54959" y="123063"/>
                    <a:pt x="39433" y="123063"/>
                  </a:cubicBezTo>
                  <a:cubicBezTo>
                    <a:pt x="34195" y="123063"/>
                    <a:pt x="29527" y="122777"/>
                    <a:pt x="25337" y="122111"/>
                  </a:cubicBezTo>
                  <a:cubicBezTo>
                    <a:pt x="21146" y="121444"/>
                    <a:pt x="17431" y="120682"/>
                    <a:pt x="14192" y="119824"/>
                  </a:cubicBezTo>
                  <a:cubicBezTo>
                    <a:pt x="10954" y="118872"/>
                    <a:pt x="8192" y="117919"/>
                    <a:pt x="5906" y="116967"/>
                  </a:cubicBezTo>
                  <a:cubicBezTo>
                    <a:pt x="3524" y="115919"/>
                    <a:pt x="1619" y="114967"/>
                    <a:pt x="0" y="114109"/>
                  </a:cubicBezTo>
                  <a:lnTo>
                    <a:pt x="7525" y="93059"/>
                  </a:lnTo>
                  <a:cubicBezTo>
                    <a:pt x="11049" y="94964"/>
                    <a:pt x="15335" y="96679"/>
                    <a:pt x="20574" y="98203"/>
                  </a:cubicBezTo>
                  <a:cubicBezTo>
                    <a:pt x="25718" y="99727"/>
                    <a:pt x="32099" y="100489"/>
                    <a:pt x="39529" y="100489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94" name="Forma Livre: Forma 93">
              <a:extLst>
                <a:ext uri="{FF2B5EF4-FFF2-40B4-BE49-F238E27FC236}">
                  <a16:creationId xmlns:a16="http://schemas.microsoft.com/office/drawing/2014/main" id="{8E04A4BE-1B33-43E6-9784-C23DB8A7019E}"/>
                </a:ext>
              </a:extLst>
            </p:cNvPr>
            <p:cNvSpPr/>
            <p:nvPr/>
          </p:nvSpPr>
          <p:spPr>
            <a:xfrm>
              <a:off x="2943854" y="4137648"/>
              <a:ext cx="39619" cy="237713"/>
            </a:xfrm>
            <a:custGeom>
              <a:avLst/>
              <a:gdLst>
                <a:gd name="connsiteX0" fmla="*/ 0 w 19050"/>
                <a:gd name="connsiteY0" fmla="*/ 0 h 114300"/>
                <a:gd name="connsiteX1" fmla="*/ 26575 w 19050"/>
                <a:gd name="connsiteY1" fmla="*/ 0 h 114300"/>
                <a:gd name="connsiteX2" fmla="*/ 26575 w 19050"/>
                <a:gd name="connsiteY2" fmla="*/ 117824 h 114300"/>
                <a:gd name="connsiteX3" fmla="*/ 0 w 19050"/>
                <a:gd name="connsiteY3" fmla="*/ 117824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14300">
                  <a:moveTo>
                    <a:pt x="0" y="0"/>
                  </a:moveTo>
                  <a:lnTo>
                    <a:pt x="26575" y="0"/>
                  </a:lnTo>
                  <a:lnTo>
                    <a:pt x="26575" y="117824"/>
                  </a:lnTo>
                  <a:lnTo>
                    <a:pt x="0" y="117824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95" name="Forma Livre: Forma 94">
              <a:extLst>
                <a:ext uri="{FF2B5EF4-FFF2-40B4-BE49-F238E27FC236}">
                  <a16:creationId xmlns:a16="http://schemas.microsoft.com/office/drawing/2014/main" id="{420F4769-1782-4151-AEDD-B2CDDA0E0BCE}"/>
                </a:ext>
              </a:extLst>
            </p:cNvPr>
            <p:cNvSpPr/>
            <p:nvPr/>
          </p:nvSpPr>
          <p:spPr>
            <a:xfrm>
              <a:off x="3035174" y="4137846"/>
              <a:ext cx="198094" cy="237713"/>
            </a:xfrm>
            <a:custGeom>
              <a:avLst/>
              <a:gdLst>
                <a:gd name="connsiteX0" fmla="*/ 79058 w 95250"/>
                <a:gd name="connsiteY0" fmla="*/ 117824 h 114300"/>
                <a:gd name="connsiteX1" fmla="*/ 54388 w 95250"/>
                <a:gd name="connsiteY1" fmla="*/ 77819 h 114300"/>
                <a:gd name="connsiteX2" fmla="*/ 26194 w 95250"/>
                <a:gd name="connsiteY2" fmla="*/ 40577 h 114300"/>
                <a:gd name="connsiteX3" fmla="*/ 26194 w 95250"/>
                <a:gd name="connsiteY3" fmla="*/ 117824 h 114300"/>
                <a:gd name="connsiteX4" fmla="*/ 0 w 95250"/>
                <a:gd name="connsiteY4" fmla="*/ 117824 h 114300"/>
                <a:gd name="connsiteX5" fmla="*/ 0 w 95250"/>
                <a:gd name="connsiteY5" fmla="*/ 0 h 114300"/>
                <a:gd name="connsiteX6" fmla="*/ 21622 w 95250"/>
                <a:gd name="connsiteY6" fmla="*/ 0 h 114300"/>
                <a:gd name="connsiteX7" fmla="*/ 34004 w 95250"/>
                <a:gd name="connsiteY7" fmla="*/ 13811 h 114300"/>
                <a:gd name="connsiteX8" fmla="*/ 47911 w 95250"/>
                <a:gd name="connsiteY8" fmla="*/ 31242 h 114300"/>
                <a:gd name="connsiteX9" fmla="*/ 61913 w 95250"/>
                <a:gd name="connsiteY9" fmla="*/ 50482 h 114300"/>
                <a:gd name="connsiteX10" fmla="*/ 75057 w 95250"/>
                <a:gd name="connsiteY10" fmla="*/ 69628 h 114300"/>
                <a:gd name="connsiteX11" fmla="*/ 75057 w 95250"/>
                <a:gd name="connsiteY11" fmla="*/ 95 h 114300"/>
                <a:gd name="connsiteX12" fmla="*/ 101441 w 95250"/>
                <a:gd name="connsiteY12" fmla="*/ 95 h 114300"/>
                <a:gd name="connsiteX13" fmla="*/ 101441 w 95250"/>
                <a:gd name="connsiteY13" fmla="*/ 117920 h 114300"/>
                <a:gd name="connsiteX14" fmla="*/ 79153 w 95250"/>
                <a:gd name="connsiteY14" fmla="*/ 11792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5250" h="114300">
                  <a:moveTo>
                    <a:pt x="79058" y="117824"/>
                  </a:moveTo>
                  <a:cubicBezTo>
                    <a:pt x="71438" y="104299"/>
                    <a:pt x="63246" y="91059"/>
                    <a:pt x="54388" y="77819"/>
                  </a:cubicBezTo>
                  <a:cubicBezTo>
                    <a:pt x="45529" y="64675"/>
                    <a:pt x="36100" y="52292"/>
                    <a:pt x="26194" y="40577"/>
                  </a:cubicBezTo>
                  <a:lnTo>
                    <a:pt x="26194" y="117824"/>
                  </a:lnTo>
                  <a:lnTo>
                    <a:pt x="0" y="117824"/>
                  </a:lnTo>
                  <a:lnTo>
                    <a:pt x="0" y="0"/>
                  </a:lnTo>
                  <a:lnTo>
                    <a:pt x="21622" y="0"/>
                  </a:lnTo>
                  <a:cubicBezTo>
                    <a:pt x="25337" y="3715"/>
                    <a:pt x="29527" y="8382"/>
                    <a:pt x="34004" y="13811"/>
                  </a:cubicBezTo>
                  <a:cubicBezTo>
                    <a:pt x="38576" y="19241"/>
                    <a:pt x="43148" y="25051"/>
                    <a:pt x="47911" y="31242"/>
                  </a:cubicBezTo>
                  <a:cubicBezTo>
                    <a:pt x="52578" y="37433"/>
                    <a:pt x="57340" y="43815"/>
                    <a:pt x="61913" y="50482"/>
                  </a:cubicBezTo>
                  <a:cubicBezTo>
                    <a:pt x="66580" y="57150"/>
                    <a:pt x="70961" y="63532"/>
                    <a:pt x="75057" y="69628"/>
                  </a:cubicBezTo>
                  <a:lnTo>
                    <a:pt x="75057" y="95"/>
                  </a:lnTo>
                  <a:lnTo>
                    <a:pt x="101441" y="95"/>
                  </a:lnTo>
                  <a:lnTo>
                    <a:pt x="101441" y="117920"/>
                  </a:lnTo>
                  <a:lnTo>
                    <a:pt x="79153" y="11792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96" name="Forma Livre: Forma 95">
              <a:extLst>
                <a:ext uri="{FF2B5EF4-FFF2-40B4-BE49-F238E27FC236}">
                  <a16:creationId xmlns:a16="http://schemas.microsoft.com/office/drawing/2014/main" id="{3BBBAFB4-BB67-429E-816D-7F5B3F62D1EB}"/>
                </a:ext>
              </a:extLst>
            </p:cNvPr>
            <p:cNvSpPr/>
            <p:nvPr/>
          </p:nvSpPr>
          <p:spPr>
            <a:xfrm>
              <a:off x="3282198" y="4134876"/>
              <a:ext cx="198094" cy="237713"/>
            </a:xfrm>
            <a:custGeom>
              <a:avLst/>
              <a:gdLst>
                <a:gd name="connsiteX0" fmla="*/ 103156 w 95250"/>
                <a:gd name="connsiteY0" fmla="*/ 60198 h 114300"/>
                <a:gd name="connsiteX1" fmla="*/ 98393 w 95250"/>
                <a:gd name="connsiteY1" fmla="*/ 86868 h 114300"/>
                <a:gd name="connsiteX2" fmla="*/ 84868 w 95250"/>
                <a:gd name="connsiteY2" fmla="*/ 105727 h 114300"/>
                <a:gd name="connsiteX3" fmla="*/ 63532 w 95250"/>
                <a:gd name="connsiteY3" fmla="*/ 116967 h 114300"/>
                <a:gd name="connsiteX4" fmla="*/ 35338 w 95250"/>
                <a:gd name="connsiteY4" fmla="*/ 120682 h 114300"/>
                <a:gd name="connsiteX5" fmla="*/ 18669 w 95250"/>
                <a:gd name="connsiteY5" fmla="*/ 120110 h 114300"/>
                <a:gd name="connsiteX6" fmla="*/ 0 w 95250"/>
                <a:gd name="connsiteY6" fmla="*/ 117634 h 114300"/>
                <a:gd name="connsiteX7" fmla="*/ 0 w 95250"/>
                <a:gd name="connsiteY7" fmla="*/ 2857 h 114300"/>
                <a:gd name="connsiteX8" fmla="*/ 19145 w 95250"/>
                <a:gd name="connsiteY8" fmla="*/ 571 h 114300"/>
                <a:gd name="connsiteX9" fmla="*/ 36195 w 95250"/>
                <a:gd name="connsiteY9" fmla="*/ 0 h 114300"/>
                <a:gd name="connsiteX10" fmla="*/ 63627 w 95250"/>
                <a:gd name="connsiteY10" fmla="*/ 3429 h 114300"/>
                <a:gd name="connsiteX11" fmla="*/ 84773 w 95250"/>
                <a:gd name="connsiteY11" fmla="*/ 14097 h 114300"/>
                <a:gd name="connsiteX12" fmla="*/ 98393 w 95250"/>
                <a:gd name="connsiteY12" fmla="*/ 32766 h 114300"/>
                <a:gd name="connsiteX13" fmla="*/ 103156 w 95250"/>
                <a:gd name="connsiteY13" fmla="*/ 60198 h 114300"/>
                <a:gd name="connsiteX14" fmla="*/ 26479 w 95250"/>
                <a:gd name="connsiteY14" fmla="*/ 97631 h 114300"/>
                <a:gd name="connsiteX15" fmla="*/ 30766 w 95250"/>
                <a:gd name="connsiteY15" fmla="*/ 97917 h 114300"/>
                <a:gd name="connsiteX16" fmla="*/ 36671 w 95250"/>
                <a:gd name="connsiteY16" fmla="*/ 97917 h 114300"/>
                <a:gd name="connsiteX17" fmla="*/ 66199 w 95250"/>
                <a:gd name="connsiteY17" fmla="*/ 87916 h 114300"/>
                <a:gd name="connsiteX18" fmla="*/ 75819 w 95250"/>
                <a:gd name="connsiteY18" fmla="*/ 60198 h 114300"/>
                <a:gd name="connsiteX19" fmla="*/ 66675 w 95250"/>
                <a:gd name="connsiteY19" fmla="*/ 32099 h 114300"/>
                <a:gd name="connsiteX20" fmla="*/ 37624 w 95250"/>
                <a:gd name="connsiteY20" fmla="*/ 22574 h 114300"/>
                <a:gd name="connsiteX21" fmla="*/ 32004 w 95250"/>
                <a:gd name="connsiteY21" fmla="*/ 22574 h 114300"/>
                <a:gd name="connsiteX22" fmla="*/ 26575 w 95250"/>
                <a:gd name="connsiteY22" fmla="*/ 22955 h 114300"/>
                <a:gd name="connsiteX23" fmla="*/ 26575 w 95250"/>
                <a:gd name="connsiteY23" fmla="*/ 97441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5250" h="114300">
                  <a:moveTo>
                    <a:pt x="103156" y="60198"/>
                  </a:moveTo>
                  <a:cubicBezTo>
                    <a:pt x="103156" y="70390"/>
                    <a:pt x="101536" y="79343"/>
                    <a:pt x="98393" y="86868"/>
                  </a:cubicBezTo>
                  <a:cubicBezTo>
                    <a:pt x="95250" y="94488"/>
                    <a:pt x="90678" y="100774"/>
                    <a:pt x="84868" y="105727"/>
                  </a:cubicBezTo>
                  <a:cubicBezTo>
                    <a:pt x="79057" y="110680"/>
                    <a:pt x="71914" y="114490"/>
                    <a:pt x="63532" y="116967"/>
                  </a:cubicBezTo>
                  <a:cubicBezTo>
                    <a:pt x="55150" y="119443"/>
                    <a:pt x="45720" y="120682"/>
                    <a:pt x="35338" y="120682"/>
                  </a:cubicBezTo>
                  <a:cubicBezTo>
                    <a:pt x="30575" y="120682"/>
                    <a:pt x="25051" y="120491"/>
                    <a:pt x="18669" y="120110"/>
                  </a:cubicBezTo>
                  <a:cubicBezTo>
                    <a:pt x="12287" y="119729"/>
                    <a:pt x="6096" y="118872"/>
                    <a:pt x="0" y="117634"/>
                  </a:cubicBezTo>
                  <a:lnTo>
                    <a:pt x="0" y="2857"/>
                  </a:lnTo>
                  <a:cubicBezTo>
                    <a:pt x="6096" y="1714"/>
                    <a:pt x="12478" y="952"/>
                    <a:pt x="19145" y="571"/>
                  </a:cubicBezTo>
                  <a:cubicBezTo>
                    <a:pt x="25813" y="190"/>
                    <a:pt x="31432" y="0"/>
                    <a:pt x="36195" y="0"/>
                  </a:cubicBezTo>
                  <a:cubicBezTo>
                    <a:pt x="46292" y="0"/>
                    <a:pt x="55435" y="1143"/>
                    <a:pt x="63627" y="3429"/>
                  </a:cubicBezTo>
                  <a:cubicBezTo>
                    <a:pt x="71819" y="5715"/>
                    <a:pt x="78867" y="9239"/>
                    <a:pt x="84773" y="14097"/>
                  </a:cubicBezTo>
                  <a:cubicBezTo>
                    <a:pt x="90678" y="18955"/>
                    <a:pt x="95155" y="25241"/>
                    <a:pt x="98393" y="32766"/>
                  </a:cubicBezTo>
                  <a:cubicBezTo>
                    <a:pt x="101536" y="40386"/>
                    <a:pt x="103156" y="49530"/>
                    <a:pt x="103156" y="60198"/>
                  </a:cubicBezTo>
                  <a:moveTo>
                    <a:pt x="26479" y="97631"/>
                  </a:moveTo>
                  <a:cubicBezTo>
                    <a:pt x="27718" y="97726"/>
                    <a:pt x="29146" y="97822"/>
                    <a:pt x="30766" y="97917"/>
                  </a:cubicBezTo>
                  <a:cubicBezTo>
                    <a:pt x="32385" y="97917"/>
                    <a:pt x="34385" y="97917"/>
                    <a:pt x="36671" y="97917"/>
                  </a:cubicBezTo>
                  <a:cubicBezTo>
                    <a:pt x="49911" y="97917"/>
                    <a:pt x="59817" y="94583"/>
                    <a:pt x="66199" y="87916"/>
                  </a:cubicBezTo>
                  <a:cubicBezTo>
                    <a:pt x="72580" y="81248"/>
                    <a:pt x="75819" y="72009"/>
                    <a:pt x="75819" y="60198"/>
                  </a:cubicBezTo>
                  <a:cubicBezTo>
                    <a:pt x="75819" y="48387"/>
                    <a:pt x="72771" y="38481"/>
                    <a:pt x="66675" y="32099"/>
                  </a:cubicBezTo>
                  <a:cubicBezTo>
                    <a:pt x="60579" y="25717"/>
                    <a:pt x="50863" y="22574"/>
                    <a:pt x="37624" y="22574"/>
                  </a:cubicBezTo>
                  <a:cubicBezTo>
                    <a:pt x="35814" y="22574"/>
                    <a:pt x="33909" y="22574"/>
                    <a:pt x="32004" y="22574"/>
                  </a:cubicBezTo>
                  <a:cubicBezTo>
                    <a:pt x="30099" y="22574"/>
                    <a:pt x="28289" y="22765"/>
                    <a:pt x="26575" y="22955"/>
                  </a:cubicBezTo>
                  <a:lnTo>
                    <a:pt x="26575" y="97441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97" name="Forma Livre: Forma 96">
              <a:extLst>
                <a:ext uri="{FF2B5EF4-FFF2-40B4-BE49-F238E27FC236}">
                  <a16:creationId xmlns:a16="http://schemas.microsoft.com/office/drawing/2014/main" id="{CD071913-F9FC-4C0F-8257-A702472C49C3}"/>
                </a:ext>
              </a:extLst>
            </p:cNvPr>
            <p:cNvSpPr/>
            <p:nvPr/>
          </p:nvSpPr>
          <p:spPr>
            <a:xfrm>
              <a:off x="3522287" y="4137648"/>
              <a:ext cx="39619" cy="237713"/>
            </a:xfrm>
            <a:custGeom>
              <a:avLst/>
              <a:gdLst>
                <a:gd name="connsiteX0" fmla="*/ 0 w 19050"/>
                <a:gd name="connsiteY0" fmla="*/ 0 h 114300"/>
                <a:gd name="connsiteX1" fmla="*/ 26575 w 19050"/>
                <a:gd name="connsiteY1" fmla="*/ 0 h 114300"/>
                <a:gd name="connsiteX2" fmla="*/ 26575 w 19050"/>
                <a:gd name="connsiteY2" fmla="*/ 117824 h 114300"/>
                <a:gd name="connsiteX3" fmla="*/ 0 w 19050"/>
                <a:gd name="connsiteY3" fmla="*/ 117824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14300">
                  <a:moveTo>
                    <a:pt x="0" y="0"/>
                  </a:moveTo>
                  <a:lnTo>
                    <a:pt x="26575" y="0"/>
                  </a:lnTo>
                  <a:lnTo>
                    <a:pt x="26575" y="117824"/>
                  </a:lnTo>
                  <a:lnTo>
                    <a:pt x="0" y="117824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98" name="Forma Livre: Forma 97">
              <a:extLst>
                <a:ext uri="{FF2B5EF4-FFF2-40B4-BE49-F238E27FC236}">
                  <a16:creationId xmlns:a16="http://schemas.microsoft.com/office/drawing/2014/main" id="{50B5C25E-F321-44EB-B1EE-5B465A011102}"/>
                </a:ext>
              </a:extLst>
            </p:cNvPr>
            <p:cNvSpPr/>
            <p:nvPr/>
          </p:nvSpPr>
          <p:spPr>
            <a:xfrm>
              <a:off x="3602912" y="4131904"/>
              <a:ext cx="198094" cy="237713"/>
            </a:xfrm>
            <a:custGeom>
              <a:avLst/>
              <a:gdLst>
                <a:gd name="connsiteX0" fmla="*/ 58864 w 95250"/>
                <a:gd name="connsiteY0" fmla="*/ 123063 h 114300"/>
                <a:gd name="connsiteX1" fmla="*/ 15049 w 95250"/>
                <a:gd name="connsiteY1" fmla="*/ 107061 h 114300"/>
                <a:gd name="connsiteX2" fmla="*/ 0 w 95250"/>
                <a:gd name="connsiteY2" fmla="*/ 61627 h 114300"/>
                <a:gd name="connsiteX3" fmla="*/ 4572 w 95250"/>
                <a:gd name="connsiteY3" fmla="*/ 35528 h 114300"/>
                <a:gd name="connsiteX4" fmla="*/ 17145 w 95250"/>
                <a:gd name="connsiteY4" fmla="*/ 16097 h 114300"/>
                <a:gd name="connsiteX5" fmla="*/ 36195 w 95250"/>
                <a:gd name="connsiteY5" fmla="*/ 4096 h 114300"/>
                <a:gd name="connsiteX6" fmla="*/ 60198 w 95250"/>
                <a:gd name="connsiteY6" fmla="*/ 0 h 114300"/>
                <a:gd name="connsiteX7" fmla="*/ 73819 w 95250"/>
                <a:gd name="connsiteY7" fmla="*/ 1143 h 114300"/>
                <a:gd name="connsiteX8" fmla="*/ 84487 w 95250"/>
                <a:gd name="connsiteY8" fmla="*/ 3715 h 114300"/>
                <a:gd name="connsiteX9" fmla="*/ 92107 w 95250"/>
                <a:gd name="connsiteY9" fmla="*/ 6668 h 114300"/>
                <a:gd name="connsiteX10" fmla="*/ 96488 w 95250"/>
                <a:gd name="connsiteY10" fmla="*/ 9049 h 114300"/>
                <a:gd name="connsiteX11" fmla="*/ 88868 w 95250"/>
                <a:gd name="connsiteY11" fmla="*/ 30480 h 114300"/>
                <a:gd name="connsiteX12" fmla="*/ 76200 w 95250"/>
                <a:gd name="connsiteY12" fmla="*/ 25527 h 114300"/>
                <a:gd name="connsiteX13" fmla="*/ 59817 w 95250"/>
                <a:gd name="connsiteY13" fmla="*/ 23431 h 114300"/>
                <a:gd name="connsiteX14" fmla="*/ 47815 w 95250"/>
                <a:gd name="connsiteY14" fmla="*/ 25527 h 114300"/>
                <a:gd name="connsiteX15" fmla="*/ 37433 w 95250"/>
                <a:gd name="connsiteY15" fmla="*/ 32099 h 114300"/>
                <a:gd name="connsiteX16" fmla="*/ 30194 w 95250"/>
                <a:gd name="connsiteY16" fmla="*/ 43720 h 114300"/>
                <a:gd name="connsiteX17" fmla="*/ 27432 w 95250"/>
                <a:gd name="connsiteY17" fmla="*/ 61055 h 114300"/>
                <a:gd name="connsiteX18" fmla="*/ 29242 w 95250"/>
                <a:gd name="connsiteY18" fmla="*/ 76295 h 114300"/>
                <a:gd name="connsiteX19" fmla="*/ 35052 w 95250"/>
                <a:gd name="connsiteY19" fmla="*/ 88487 h 114300"/>
                <a:gd name="connsiteX20" fmla="*/ 45529 w 95250"/>
                <a:gd name="connsiteY20" fmla="*/ 96583 h 114300"/>
                <a:gd name="connsiteX21" fmla="*/ 61150 w 95250"/>
                <a:gd name="connsiteY21" fmla="*/ 99536 h 114300"/>
                <a:gd name="connsiteX22" fmla="*/ 71533 w 95250"/>
                <a:gd name="connsiteY22" fmla="*/ 98870 h 114300"/>
                <a:gd name="connsiteX23" fmla="*/ 79724 w 95250"/>
                <a:gd name="connsiteY23" fmla="*/ 97250 h 114300"/>
                <a:gd name="connsiteX24" fmla="*/ 86011 w 95250"/>
                <a:gd name="connsiteY24" fmla="*/ 95155 h 114300"/>
                <a:gd name="connsiteX25" fmla="*/ 90964 w 95250"/>
                <a:gd name="connsiteY25" fmla="*/ 92964 h 114300"/>
                <a:gd name="connsiteX26" fmla="*/ 98298 w 95250"/>
                <a:gd name="connsiteY26" fmla="*/ 114205 h 114300"/>
                <a:gd name="connsiteX27" fmla="*/ 82487 w 95250"/>
                <a:gd name="connsiteY27" fmla="*/ 120301 h 114300"/>
                <a:gd name="connsiteX28" fmla="*/ 58864 w 95250"/>
                <a:gd name="connsiteY28" fmla="*/ 12306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95250" h="114300">
                  <a:moveTo>
                    <a:pt x="58864" y="123063"/>
                  </a:moveTo>
                  <a:cubicBezTo>
                    <a:pt x="39719" y="123063"/>
                    <a:pt x="25146" y="117729"/>
                    <a:pt x="15049" y="107061"/>
                  </a:cubicBezTo>
                  <a:cubicBezTo>
                    <a:pt x="5048" y="96393"/>
                    <a:pt x="0" y="81248"/>
                    <a:pt x="0" y="61627"/>
                  </a:cubicBezTo>
                  <a:cubicBezTo>
                    <a:pt x="0" y="51911"/>
                    <a:pt x="1524" y="43148"/>
                    <a:pt x="4572" y="35528"/>
                  </a:cubicBezTo>
                  <a:cubicBezTo>
                    <a:pt x="7620" y="27908"/>
                    <a:pt x="11811" y="21431"/>
                    <a:pt x="17145" y="16097"/>
                  </a:cubicBezTo>
                  <a:cubicBezTo>
                    <a:pt x="22479" y="10858"/>
                    <a:pt x="28861" y="6858"/>
                    <a:pt x="36195" y="4096"/>
                  </a:cubicBezTo>
                  <a:cubicBezTo>
                    <a:pt x="43529" y="1333"/>
                    <a:pt x="51530" y="0"/>
                    <a:pt x="60198" y="0"/>
                  </a:cubicBezTo>
                  <a:cubicBezTo>
                    <a:pt x="65151" y="0"/>
                    <a:pt x="69723" y="381"/>
                    <a:pt x="73819" y="1143"/>
                  </a:cubicBezTo>
                  <a:cubicBezTo>
                    <a:pt x="77914" y="1905"/>
                    <a:pt x="81439" y="2762"/>
                    <a:pt x="84487" y="3715"/>
                  </a:cubicBezTo>
                  <a:cubicBezTo>
                    <a:pt x="87535" y="4667"/>
                    <a:pt x="90106" y="5715"/>
                    <a:pt x="92107" y="6668"/>
                  </a:cubicBezTo>
                  <a:cubicBezTo>
                    <a:pt x="94107" y="7715"/>
                    <a:pt x="95631" y="8477"/>
                    <a:pt x="96488" y="9049"/>
                  </a:cubicBezTo>
                  <a:lnTo>
                    <a:pt x="88868" y="30480"/>
                  </a:lnTo>
                  <a:cubicBezTo>
                    <a:pt x="85249" y="28575"/>
                    <a:pt x="81058" y="26860"/>
                    <a:pt x="76200" y="25527"/>
                  </a:cubicBezTo>
                  <a:cubicBezTo>
                    <a:pt x="71342" y="24194"/>
                    <a:pt x="65913" y="23431"/>
                    <a:pt x="59817" y="23431"/>
                  </a:cubicBezTo>
                  <a:cubicBezTo>
                    <a:pt x="55721" y="23431"/>
                    <a:pt x="51721" y="24098"/>
                    <a:pt x="47815" y="25527"/>
                  </a:cubicBezTo>
                  <a:cubicBezTo>
                    <a:pt x="43910" y="26860"/>
                    <a:pt x="40481" y="29051"/>
                    <a:pt x="37433" y="32099"/>
                  </a:cubicBezTo>
                  <a:cubicBezTo>
                    <a:pt x="34385" y="35147"/>
                    <a:pt x="32004" y="38957"/>
                    <a:pt x="30194" y="43720"/>
                  </a:cubicBezTo>
                  <a:cubicBezTo>
                    <a:pt x="28384" y="48482"/>
                    <a:pt x="27432" y="54293"/>
                    <a:pt x="27432" y="61055"/>
                  </a:cubicBezTo>
                  <a:cubicBezTo>
                    <a:pt x="27432" y="66484"/>
                    <a:pt x="28003" y="71628"/>
                    <a:pt x="29242" y="76295"/>
                  </a:cubicBezTo>
                  <a:cubicBezTo>
                    <a:pt x="30385" y="80963"/>
                    <a:pt x="32385" y="85058"/>
                    <a:pt x="35052" y="88487"/>
                  </a:cubicBezTo>
                  <a:cubicBezTo>
                    <a:pt x="37719" y="91916"/>
                    <a:pt x="41243" y="94583"/>
                    <a:pt x="45529" y="96583"/>
                  </a:cubicBezTo>
                  <a:cubicBezTo>
                    <a:pt x="49816" y="98584"/>
                    <a:pt x="55054" y="99536"/>
                    <a:pt x="61150" y="99536"/>
                  </a:cubicBezTo>
                  <a:cubicBezTo>
                    <a:pt x="64960" y="99536"/>
                    <a:pt x="68485" y="99346"/>
                    <a:pt x="71533" y="98870"/>
                  </a:cubicBezTo>
                  <a:cubicBezTo>
                    <a:pt x="74581" y="98393"/>
                    <a:pt x="77343" y="97917"/>
                    <a:pt x="79724" y="97250"/>
                  </a:cubicBezTo>
                  <a:cubicBezTo>
                    <a:pt x="82105" y="96583"/>
                    <a:pt x="84201" y="95917"/>
                    <a:pt x="86011" y="95155"/>
                  </a:cubicBezTo>
                  <a:cubicBezTo>
                    <a:pt x="87821" y="94393"/>
                    <a:pt x="89440" y="93631"/>
                    <a:pt x="90964" y="92964"/>
                  </a:cubicBezTo>
                  <a:lnTo>
                    <a:pt x="98298" y="114205"/>
                  </a:lnTo>
                  <a:cubicBezTo>
                    <a:pt x="94583" y="116491"/>
                    <a:pt x="89249" y="118491"/>
                    <a:pt x="82487" y="120301"/>
                  </a:cubicBezTo>
                  <a:cubicBezTo>
                    <a:pt x="75724" y="122111"/>
                    <a:pt x="67818" y="123063"/>
                    <a:pt x="58864" y="123063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99" name="Forma Livre: Forma 98">
              <a:extLst>
                <a:ext uri="{FF2B5EF4-FFF2-40B4-BE49-F238E27FC236}">
                  <a16:creationId xmlns:a16="http://schemas.microsoft.com/office/drawing/2014/main" id="{DB537C7A-26F0-4B2F-97BB-89617C09F2BE}"/>
                </a:ext>
              </a:extLst>
            </p:cNvPr>
            <p:cNvSpPr/>
            <p:nvPr/>
          </p:nvSpPr>
          <p:spPr>
            <a:xfrm>
              <a:off x="3807542" y="4137648"/>
              <a:ext cx="237712" cy="237713"/>
            </a:xfrm>
            <a:custGeom>
              <a:avLst/>
              <a:gdLst>
                <a:gd name="connsiteX0" fmla="*/ 90868 w 114300"/>
                <a:gd name="connsiteY0" fmla="*/ 117919 h 114300"/>
                <a:gd name="connsiteX1" fmla="*/ 86677 w 114300"/>
                <a:gd name="connsiteY1" fmla="*/ 105251 h 114300"/>
                <a:gd name="connsiteX2" fmla="*/ 82201 w 114300"/>
                <a:gd name="connsiteY2" fmla="*/ 92393 h 114300"/>
                <a:gd name="connsiteX3" fmla="*/ 36195 w 114300"/>
                <a:gd name="connsiteY3" fmla="*/ 92393 h 114300"/>
                <a:gd name="connsiteX4" fmla="*/ 31718 w 114300"/>
                <a:gd name="connsiteY4" fmla="*/ 105346 h 114300"/>
                <a:gd name="connsiteX5" fmla="*/ 27527 w 114300"/>
                <a:gd name="connsiteY5" fmla="*/ 117919 h 114300"/>
                <a:gd name="connsiteX6" fmla="*/ 0 w 114300"/>
                <a:gd name="connsiteY6" fmla="*/ 117919 h 114300"/>
                <a:gd name="connsiteX7" fmla="*/ 12573 w 114300"/>
                <a:gd name="connsiteY7" fmla="*/ 82677 h 114300"/>
                <a:gd name="connsiteX8" fmla="*/ 24289 w 114300"/>
                <a:gd name="connsiteY8" fmla="*/ 52197 h 114300"/>
                <a:gd name="connsiteX9" fmla="*/ 35528 w 114300"/>
                <a:gd name="connsiteY9" fmla="*/ 25051 h 114300"/>
                <a:gd name="connsiteX10" fmla="*/ 47053 w 114300"/>
                <a:gd name="connsiteY10" fmla="*/ 0 h 114300"/>
                <a:gd name="connsiteX11" fmla="*/ 72200 w 114300"/>
                <a:gd name="connsiteY11" fmla="*/ 0 h 114300"/>
                <a:gd name="connsiteX12" fmla="*/ 83629 w 114300"/>
                <a:gd name="connsiteY12" fmla="*/ 25051 h 114300"/>
                <a:gd name="connsiteX13" fmla="*/ 94964 w 114300"/>
                <a:gd name="connsiteY13" fmla="*/ 52197 h 114300"/>
                <a:gd name="connsiteX14" fmla="*/ 106680 w 114300"/>
                <a:gd name="connsiteY14" fmla="*/ 82677 h 114300"/>
                <a:gd name="connsiteX15" fmla="*/ 119348 w 114300"/>
                <a:gd name="connsiteY15" fmla="*/ 117919 h 114300"/>
                <a:gd name="connsiteX16" fmla="*/ 90964 w 114300"/>
                <a:gd name="connsiteY16" fmla="*/ 117919 h 114300"/>
                <a:gd name="connsiteX17" fmla="*/ 58960 w 114300"/>
                <a:gd name="connsiteY17" fmla="*/ 26765 h 114300"/>
                <a:gd name="connsiteX18" fmla="*/ 56388 w 114300"/>
                <a:gd name="connsiteY18" fmla="*/ 33718 h 114300"/>
                <a:gd name="connsiteX19" fmla="*/ 52483 w 114300"/>
                <a:gd name="connsiteY19" fmla="*/ 43910 h 114300"/>
                <a:gd name="connsiteX20" fmla="*/ 47625 w 114300"/>
                <a:gd name="connsiteY20" fmla="*/ 56674 h 114300"/>
                <a:gd name="connsiteX21" fmla="*/ 42100 w 114300"/>
                <a:gd name="connsiteY21" fmla="*/ 71247 h 114300"/>
                <a:gd name="connsiteX22" fmla="*/ 75819 w 114300"/>
                <a:gd name="connsiteY22" fmla="*/ 71247 h 114300"/>
                <a:gd name="connsiteX23" fmla="*/ 70580 w 114300"/>
                <a:gd name="connsiteY23" fmla="*/ 56578 h 114300"/>
                <a:gd name="connsiteX24" fmla="*/ 65722 w 114300"/>
                <a:gd name="connsiteY24" fmla="*/ 43815 h 114300"/>
                <a:gd name="connsiteX25" fmla="*/ 61722 w 114300"/>
                <a:gd name="connsiteY25" fmla="*/ 33623 h 114300"/>
                <a:gd name="connsiteX26" fmla="*/ 58960 w 114300"/>
                <a:gd name="connsiteY26" fmla="*/ 2667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4300" h="114300">
                  <a:moveTo>
                    <a:pt x="90868" y="117919"/>
                  </a:moveTo>
                  <a:cubicBezTo>
                    <a:pt x="89535" y="113824"/>
                    <a:pt x="88106" y="109633"/>
                    <a:pt x="86677" y="105251"/>
                  </a:cubicBezTo>
                  <a:cubicBezTo>
                    <a:pt x="85153" y="100965"/>
                    <a:pt x="83629" y="96679"/>
                    <a:pt x="82201" y="92393"/>
                  </a:cubicBezTo>
                  <a:lnTo>
                    <a:pt x="36195" y="92393"/>
                  </a:lnTo>
                  <a:cubicBezTo>
                    <a:pt x="34671" y="96679"/>
                    <a:pt x="33242" y="100965"/>
                    <a:pt x="31718" y="105346"/>
                  </a:cubicBezTo>
                  <a:cubicBezTo>
                    <a:pt x="30194" y="109633"/>
                    <a:pt x="28861" y="113824"/>
                    <a:pt x="27527" y="117919"/>
                  </a:cubicBezTo>
                  <a:lnTo>
                    <a:pt x="0" y="117919"/>
                  </a:lnTo>
                  <a:cubicBezTo>
                    <a:pt x="4477" y="105251"/>
                    <a:pt x="8668" y="93440"/>
                    <a:pt x="12573" y="82677"/>
                  </a:cubicBezTo>
                  <a:cubicBezTo>
                    <a:pt x="16573" y="71914"/>
                    <a:pt x="20479" y="61722"/>
                    <a:pt x="24289" y="52197"/>
                  </a:cubicBezTo>
                  <a:cubicBezTo>
                    <a:pt x="28099" y="42672"/>
                    <a:pt x="31813" y="33623"/>
                    <a:pt x="35528" y="25051"/>
                  </a:cubicBezTo>
                  <a:cubicBezTo>
                    <a:pt x="39243" y="16478"/>
                    <a:pt x="43053" y="8096"/>
                    <a:pt x="47053" y="0"/>
                  </a:cubicBezTo>
                  <a:lnTo>
                    <a:pt x="72200" y="0"/>
                  </a:lnTo>
                  <a:cubicBezTo>
                    <a:pt x="76105" y="8192"/>
                    <a:pt x="79915" y="16573"/>
                    <a:pt x="83629" y="25051"/>
                  </a:cubicBezTo>
                  <a:cubicBezTo>
                    <a:pt x="87344" y="33623"/>
                    <a:pt x="91154" y="42672"/>
                    <a:pt x="94964" y="52197"/>
                  </a:cubicBezTo>
                  <a:cubicBezTo>
                    <a:pt x="98774" y="61722"/>
                    <a:pt x="102679" y="71914"/>
                    <a:pt x="106680" y="82677"/>
                  </a:cubicBezTo>
                  <a:cubicBezTo>
                    <a:pt x="110680" y="93440"/>
                    <a:pt x="114871" y="105156"/>
                    <a:pt x="119348" y="117919"/>
                  </a:cubicBezTo>
                  <a:lnTo>
                    <a:pt x="90964" y="117919"/>
                  </a:lnTo>
                  <a:close/>
                  <a:moveTo>
                    <a:pt x="58960" y="26765"/>
                  </a:moveTo>
                  <a:cubicBezTo>
                    <a:pt x="58388" y="28480"/>
                    <a:pt x="57531" y="30766"/>
                    <a:pt x="56388" y="33718"/>
                  </a:cubicBezTo>
                  <a:cubicBezTo>
                    <a:pt x="55245" y="36671"/>
                    <a:pt x="53911" y="40100"/>
                    <a:pt x="52483" y="43910"/>
                  </a:cubicBezTo>
                  <a:cubicBezTo>
                    <a:pt x="51054" y="47720"/>
                    <a:pt x="49435" y="52006"/>
                    <a:pt x="47625" y="56674"/>
                  </a:cubicBezTo>
                  <a:cubicBezTo>
                    <a:pt x="45815" y="61341"/>
                    <a:pt x="44005" y="66199"/>
                    <a:pt x="42100" y="71247"/>
                  </a:cubicBezTo>
                  <a:lnTo>
                    <a:pt x="75819" y="71247"/>
                  </a:lnTo>
                  <a:cubicBezTo>
                    <a:pt x="74009" y="66103"/>
                    <a:pt x="72295" y="61246"/>
                    <a:pt x="70580" y="56578"/>
                  </a:cubicBezTo>
                  <a:cubicBezTo>
                    <a:pt x="68866" y="51911"/>
                    <a:pt x="67246" y="47625"/>
                    <a:pt x="65722" y="43815"/>
                  </a:cubicBezTo>
                  <a:cubicBezTo>
                    <a:pt x="64198" y="39910"/>
                    <a:pt x="62865" y="36576"/>
                    <a:pt x="61722" y="33623"/>
                  </a:cubicBezTo>
                  <a:cubicBezTo>
                    <a:pt x="60579" y="30670"/>
                    <a:pt x="59626" y="28384"/>
                    <a:pt x="58960" y="26670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100" name="Forma Livre: Forma 99">
              <a:extLst>
                <a:ext uri="{FF2B5EF4-FFF2-40B4-BE49-F238E27FC236}">
                  <a16:creationId xmlns:a16="http://schemas.microsoft.com/office/drawing/2014/main" id="{10BF79B7-0CFE-43D0-9D86-3D693D613BD2}"/>
                </a:ext>
              </a:extLst>
            </p:cNvPr>
            <p:cNvSpPr/>
            <p:nvPr/>
          </p:nvSpPr>
          <p:spPr>
            <a:xfrm>
              <a:off x="4016332" y="4137648"/>
              <a:ext cx="198094" cy="237713"/>
            </a:xfrm>
            <a:custGeom>
              <a:avLst/>
              <a:gdLst>
                <a:gd name="connsiteX0" fmla="*/ 97631 w 95250"/>
                <a:gd name="connsiteY0" fmla="*/ 0 h 114300"/>
                <a:gd name="connsiteX1" fmla="*/ 97631 w 95250"/>
                <a:gd name="connsiteY1" fmla="*/ 22669 h 114300"/>
                <a:gd name="connsiteX2" fmla="*/ 62103 w 95250"/>
                <a:gd name="connsiteY2" fmla="*/ 22669 h 114300"/>
                <a:gd name="connsiteX3" fmla="*/ 62103 w 95250"/>
                <a:gd name="connsiteY3" fmla="*/ 117919 h 114300"/>
                <a:gd name="connsiteX4" fmla="*/ 35528 w 95250"/>
                <a:gd name="connsiteY4" fmla="*/ 117919 h 114300"/>
                <a:gd name="connsiteX5" fmla="*/ 35528 w 95250"/>
                <a:gd name="connsiteY5" fmla="*/ 22669 h 114300"/>
                <a:gd name="connsiteX6" fmla="*/ 0 w 95250"/>
                <a:gd name="connsiteY6" fmla="*/ 22669 h 114300"/>
                <a:gd name="connsiteX7" fmla="*/ 0 w 95250"/>
                <a:gd name="connsiteY7" fmla="*/ 0 h 114300"/>
                <a:gd name="connsiteX8" fmla="*/ 97631 w 95250"/>
                <a:gd name="connsiteY8" fmla="*/ 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250" h="114300">
                  <a:moveTo>
                    <a:pt x="97631" y="0"/>
                  </a:moveTo>
                  <a:lnTo>
                    <a:pt x="97631" y="22669"/>
                  </a:lnTo>
                  <a:lnTo>
                    <a:pt x="62103" y="22669"/>
                  </a:lnTo>
                  <a:lnTo>
                    <a:pt x="62103" y="117919"/>
                  </a:lnTo>
                  <a:lnTo>
                    <a:pt x="35528" y="117919"/>
                  </a:lnTo>
                  <a:lnTo>
                    <a:pt x="35528" y="22669"/>
                  </a:lnTo>
                  <a:lnTo>
                    <a:pt x="0" y="22669"/>
                  </a:lnTo>
                  <a:lnTo>
                    <a:pt x="0" y="0"/>
                  </a:lnTo>
                  <a:lnTo>
                    <a:pt x="97631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101" name="Forma Livre: Forma 100">
              <a:extLst>
                <a:ext uri="{FF2B5EF4-FFF2-40B4-BE49-F238E27FC236}">
                  <a16:creationId xmlns:a16="http://schemas.microsoft.com/office/drawing/2014/main" id="{D1D7E077-E5A8-4C23-8C7A-B5C5154845D6}"/>
                </a:ext>
              </a:extLst>
            </p:cNvPr>
            <p:cNvSpPr/>
            <p:nvPr/>
          </p:nvSpPr>
          <p:spPr>
            <a:xfrm>
              <a:off x="4215615" y="4132101"/>
              <a:ext cx="237712" cy="237713"/>
            </a:xfrm>
            <a:custGeom>
              <a:avLst/>
              <a:gdLst>
                <a:gd name="connsiteX0" fmla="*/ 117253 w 114300"/>
                <a:gd name="connsiteY0" fmla="*/ 61532 h 114300"/>
                <a:gd name="connsiteX1" fmla="*/ 112776 w 114300"/>
                <a:gd name="connsiteY1" fmla="*/ 88202 h 114300"/>
                <a:gd name="connsiteX2" fmla="*/ 100489 w 114300"/>
                <a:gd name="connsiteY2" fmla="*/ 107442 h 114300"/>
                <a:gd name="connsiteX3" fmla="*/ 81820 w 114300"/>
                <a:gd name="connsiteY3" fmla="*/ 119063 h 114300"/>
                <a:gd name="connsiteX4" fmla="*/ 58579 w 114300"/>
                <a:gd name="connsiteY4" fmla="*/ 122968 h 114300"/>
                <a:gd name="connsiteX5" fmla="*/ 35814 w 114300"/>
                <a:gd name="connsiteY5" fmla="*/ 119063 h 114300"/>
                <a:gd name="connsiteX6" fmla="*/ 17145 w 114300"/>
                <a:gd name="connsiteY6" fmla="*/ 107442 h 114300"/>
                <a:gd name="connsiteX7" fmla="*/ 4572 w 114300"/>
                <a:gd name="connsiteY7" fmla="*/ 88202 h 114300"/>
                <a:gd name="connsiteX8" fmla="*/ 0 w 114300"/>
                <a:gd name="connsiteY8" fmla="*/ 61532 h 114300"/>
                <a:gd name="connsiteX9" fmla="*/ 4763 w 114300"/>
                <a:gd name="connsiteY9" fmla="*/ 34957 h 114300"/>
                <a:gd name="connsiteX10" fmla="*/ 17621 w 114300"/>
                <a:gd name="connsiteY10" fmla="*/ 15621 h 114300"/>
                <a:gd name="connsiteX11" fmla="*/ 36290 w 114300"/>
                <a:gd name="connsiteY11" fmla="*/ 3905 h 114300"/>
                <a:gd name="connsiteX12" fmla="*/ 58674 w 114300"/>
                <a:gd name="connsiteY12" fmla="*/ 0 h 114300"/>
                <a:gd name="connsiteX13" fmla="*/ 81439 w 114300"/>
                <a:gd name="connsiteY13" fmla="*/ 3905 h 114300"/>
                <a:gd name="connsiteX14" fmla="*/ 100108 w 114300"/>
                <a:gd name="connsiteY14" fmla="*/ 15621 h 114300"/>
                <a:gd name="connsiteX15" fmla="*/ 112681 w 114300"/>
                <a:gd name="connsiteY15" fmla="*/ 34957 h 114300"/>
                <a:gd name="connsiteX16" fmla="*/ 117253 w 114300"/>
                <a:gd name="connsiteY16" fmla="*/ 61532 h 114300"/>
                <a:gd name="connsiteX17" fmla="*/ 27337 w 114300"/>
                <a:gd name="connsiteY17" fmla="*/ 61532 h 114300"/>
                <a:gd name="connsiteX18" fmla="*/ 29432 w 114300"/>
                <a:gd name="connsiteY18" fmla="*/ 77153 h 114300"/>
                <a:gd name="connsiteX19" fmla="*/ 35528 w 114300"/>
                <a:gd name="connsiteY19" fmla="*/ 89154 h 114300"/>
                <a:gd name="connsiteX20" fmla="*/ 45339 w 114300"/>
                <a:gd name="connsiteY20" fmla="*/ 96869 h 114300"/>
                <a:gd name="connsiteX21" fmla="*/ 58579 w 114300"/>
                <a:gd name="connsiteY21" fmla="*/ 99632 h 114300"/>
                <a:gd name="connsiteX22" fmla="*/ 71723 w 114300"/>
                <a:gd name="connsiteY22" fmla="*/ 96869 h 114300"/>
                <a:gd name="connsiteX23" fmla="*/ 81629 w 114300"/>
                <a:gd name="connsiteY23" fmla="*/ 89154 h 114300"/>
                <a:gd name="connsiteX24" fmla="*/ 87725 w 114300"/>
                <a:gd name="connsiteY24" fmla="*/ 77153 h 114300"/>
                <a:gd name="connsiteX25" fmla="*/ 89821 w 114300"/>
                <a:gd name="connsiteY25" fmla="*/ 61532 h 114300"/>
                <a:gd name="connsiteX26" fmla="*/ 87725 w 114300"/>
                <a:gd name="connsiteY26" fmla="*/ 45815 h 114300"/>
                <a:gd name="connsiteX27" fmla="*/ 81629 w 114300"/>
                <a:gd name="connsiteY27" fmla="*/ 33719 h 114300"/>
                <a:gd name="connsiteX28" fmla="*/ 71723 w 114300"/>
                <a:gd name="connsiteY28" fmla="*/ 26003 h 114300"/>
                <a:gd name="connsiteX29" fmla="*/ 58579 w 114300"/>
                <a:gd name="connsiteY29" fmla="*/ 23241 h 114300"/>
                <a:gd name="connsiteX30" fmla="*/ 45339 w 114300"/>
                <a:gd name="connsiteY30" fmla="*/ 26003 h 114300"/>
                <a:gd name="connsiteX31" fmla="*/ 35528 w 114300"/>
                <a:gd name="connsiteY31" fmla="*/ 33814 h 114300"/>
                <a:gd name="connsiteX32" fmla="*/ 29432 w 114300"/>
                <a:gd name="connsiteY32" fmla="*/ 45910 h 114300"/>
                <a:gd name="connsiteX33" fmla="*/ 27337 w 114300"/>
                <a:gd name="connsiteY33" fmla="*/ 61436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14300" h="114300">
                  <a:moveTo>
                    <a:pt x="117253" y="61532"/>
                  </a:moveTo>
                  <a:cubicBezTo>
                    <a:pt x="117253" y="71628"/>
                    <a:pt x="115729" y="80486"/>
                    <a:pt x="112776" y="88202"/>
                  </a:cubicBezTo>
                  <a:cubicBezTo>
                    <a:pt x="109728" y="95822"/>
                    <a:pt x="105632" y="102299"/>
                    <a:pt x="100489" y="107442"/>
                  </a:cubicBezTo>
                  <a:cubicBezTo>
                    <a:pt x="95250" y="112586"/>
                    <a:pt x="89059" y="116491"/>
                    <a:pt x="81820" y="119063"/>
                  </a:cubicBezTo>
                  <a:cubicBezTo>
                    <a:pt x="74581" y="121634"/>
                    <a:pt x="66866" y="122968"/>
                    <a:pt x="58579" y="122968"/>
                  </a:cubicBezTo>
                  <a:cubicBezTo>
                    <a:pt x="50292" y="122968"/>
                    <a:pt x="42958" y="121634"/>
                    <a:pt x="35814" y="119063"/>
                  </a:cubicBezTo>
                  <a:cubicBezTo>
                    <a:pt x="28670" y="116491"/>
                    <a:pt x="22479" y="112586"/>
                    <a:pt x="17145" y="107442"/>
                  </a:cubicBezTo>
                  <a:cubicBezTo>
                    <a:pt x="11811" y="102299"/>
                    <a:pt x="7620" y="95917"/>
                    <a:pt x="4572" y="88202"/>
                  </a:cubicBezTo>
                  <a:cubicBezTo>
                    <a:pt x="1524" y="80582"/>
                    <a:pt x="0" y="71628"/>
                    <a:pt x="0" y="61532"/>
                  </a:cubicBezTo>
                  <a:cubicBezTo>
                    <a:pt x="0" y="51435"/>
                    <a:pt x="1619" y="42577"/>
                    <a:pt x="4763" y="34957"/>
                  </a:cubicBezTo>
                  <a:cubicBezTo>
                    <a:pt x="7906" y="27337"/>
                    <a:pt x="12192" y="20860"/>
                    <a:pt x="17621" y="15621"/>
                  </a:cubicBezTo>
                  <a:cubicBezTo>
                    <a:pt x="23050" y="10382"/>
                    <a:pt x="29242" y="6477"/>
                    <a:pt x="36290" y="3905"/>
                  </a:cubicBezTo>
                  <a:cubicBezTo>
                    <a:pt x="43339" y="1334"/>
                    <a:pt x="50863" y="0"/>
                    <a:pt x="58674" y="0"/>
                  </a:cubicBezTo>
                  <a:cubicBezTo>
                    <a:pt x="66485" y="0"/>
                    <a:pt x="74295" y="1334"/>
                    <a:pt x="81439" y="3905"/>
                  </a:cubicBezTo>
                  <a:cubicBezTo>
                    <a:pt x="88583" y="6477"/>
                    <a:pt x="94774" y="10382"/>
                    <a:pt x="100108" y="15621"/>
                  </a:cubicBezTo>
                  <a:cubicBezTo>
                    <a:pt x="105442" y="20860"/>
                    <a:pt x="109633" y="27242"/>
                    <a:pt x="112681" y="34957"/>
                  </a:cubicBezTo>
                  <a:cubicBezTo>
                    <a:pt x="115729" y="42577"/>
                    <a:pt x="117253" y="51530"/>
                    <a:pt x="117253" y="61532"/>
                  </a:cubicBezTo>
                  <a:moveTo>
                    <a:pt x="27337" y="61532"/>
                  </a:moveTo>
                  <a:cubicBezTo>
                    <a:pt x="27337" y="67342"/>
                    <a:pt x="28004" y="72581"/>
                    <a:pt x="29432" y="77153"/>
                  </a:cubicBezTo>
                  <a:cubicBezTo>
                    <a:pt x="30861" y="81725"/>
                    <a:pt x="32861" y="85820"/>
                    <a:pt x="35528" y="89154"/>
                  </a:cubicBezTo>
                  <a:cubicBezTo>
                    <a:pt x="38195" y="92488"/>
                    <a:pt x="41434" y="95060"/>
                    <a:pt x="45339" y="96869"/>
                  </a:cubicBezTo>
                  <a:cubicBezTo>
                    <a:pt x="49149" y="98679"/>
                    <a:pt x="53626" y="99632"/>
                    <a:pt x="58579" y="99632"/>
                  </a:cubicBezTo>
                  <a:cubicBezTo>
                    <a:pt x="63532" y="99632"/>
                    <a:pt x="67818" y="98774"/>
                    <a:pt x="71723" y="96869"/>
                  </a:cubicBezTo>
                  <a:cubicBezTo>
                    <a:pt x="75629" y="95060"/>
                    <a:pt x="78962" y="92488"/>
                    <a:pt x="81629" y="89154"/>
                  </a:cubicBezTo>
                  <a:cubicBezTo>
                    <a:pt x="84296" y="85820"/>
                    <a:pt x="86296" y="81820"/>
                    <a:pt x="87725" y="77153"/>
                  </a:cubicBezTo>
                  <a:cubicBezTo>
                    <a:pt x="89154" y="72485"/>
                    <a:pt x="89821" y="67247"/>
                    <a:pt x="89821" y="61532"/>
                  </a:cubicBezTo>
                  <a:cubicBezTo>
                    <a:pt x="89821" y="55817"/>
                    <a:pt x="89059" y="50483"/>
                    <a:pt x="87725" y="45815"/>
                  </a:cubicBezTo>
                  <a:cubicBezTo>
                    <a:pt x="86296" y="41148"/>
                    <a:pt x="84296" y="37052"/>
                    <a:pt x="81629" y="33719"/>
                  </a:cubicBezTo>
                  <a:cubicBezTo>
                    <a:pt x="78962" y="30385"/>
                    <a:pt x="75724" y="27813"/>
                    <a:pt x="71723" y="26003"/>
                  </a:cubicBezTo>
                  <a:cubicBezTo>
                    <a:pt x="67818" y="24194"/>
                    <a:pt x="63437" y="23241"/>
                    <a:pt x="58579" y="23241"/>
                  </a:cubicBezTo>
                  <a:cubicBezTo>
                    <a:pt x="53721" y="23241"/>
                    <a:pt x="49149" y="24194"/>
                    <a:pt x="45339" y="26003"/>
                  </a:cubicBezTo>
                  <a:cubicBezTo>
                    <a:pt x="41529" y="27908"/>
                    <a:pt x="38195" y="30480"/>
                    <a:pt x="35528" y="33814"/>
                  </a:cubicBezTo>
                  <a:cubicBezTo>
                    <a:pt x="32861" y="37148"/>
                    <a:pt x="30861" y="41148"/>
                    <a:pt x="29432" y="45910"/>
                  </a:cubicBezTo>
                  <a:cubicBezTo>
                    <a:pt x="28004" y="50578"/>
                    <a:pt x="27337" y="55817"/>
                    <a:pt x="27337" y="61436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  <p:sp>
          <p:nvSpPr>
            <p:cNvPr id="102" name="Forma Livre: Forma 101">
              <a:extLst>
                <a:ext uri="{FF2B5EF4-FFF2-40B4-BE49-F238E27FC236}">
                  <a16:creationId xmlns:a16="http://schemas.microsoft.com/office/drawing/2014/main" id="{289DCE03-8E4E-4C2C-9808-4E3871D5B4C8}"/>
                </a:ext>
              </a:extLst>
            </p:cNvPr>
            <p:cNvSpPr/>
            <p:nvPr/>
          </p:nvSpPr>
          <p:spPr>
            <a:xfrm>
              <a:off x="4469768" y="4131706"/>
              <a:ext cx="178284" cy="237713"/>
            </a:xfrm>
            <a:custGeom>
              <a:avLst/>
              <a:gdLst>
                <a:gd name="connsiteX0" fmla="*/ 39433 w 85725"/>
                <a:gd name="connsiteY0" fmla="*/ 100489 h 114300"/>
                <a:gd name="connsiteX1" fmla="*/ 48673 w 85725"/>
                <a:gd name="connsiteY1" fmla="*/ 99536 h 114300"/>
                <a:gd name="connsiteX2" fmla="*/ 54578 w 85725"/>
                <a:gd name="connsiteY2" fmla="*/ 96964 h 114300"/>
                <a:gd name="connsiteX3" fmla="*/ 57626 w 85725"/>
                <a:gd name="connsiteY3" fmla="*/ 93154 h 114300"/>
                <a:gd name="connsiteX4" fmla="*/ 58483 w 85725"/>
                <a:gd name="connsiteY4" fmla="*/ 88201 h 114300"/>
                <a:gd name="connsiteX5" fmla="*/ 53054 w 85725"/>
                <a:gd name="connsiteY5" fmla="*/ 78581 h 114300"/>
                <a:gd name="connsiteX6" fmla="*/ 34385 w 85725"/>
                <a:gd name="connsiteY6" fmla="*/ 70294 h 114300"/>
                <a:gd name="connsiteX7" fmla="*/ 22860 w 85725"/>
                <a:gd name="connsiteY7" fmla="*/ 65627 h 114300"/>
                <a:gd name="connsiteX8" fmla="*/ 12478 w 85725"/>
                <a:gd name="connsiteY8" fmla="*/ 58960 h 114300"/>
                <a:gd name="connsiteX9" fmla="*/ 4953 w 85725"/>
                <a:gd name="connsiteY9" fmla="*/ 49244 h 114300"/>
                <a:gd name="connsiteX10" fmla="*/ 2096 w 85725"/>
                <a:gd name="connsiteY10" fmla="*/ 35338 h 114300"/>
                <a:gd name="connsiteX11" fmla="*/ 5144 w 85725"/>
                <a:gd name="connsiteY11" fmla="*/ 20669 h 114300"/>
                <a:gd name="connsiteX12" fmla="*/ 13811 w 85725"/>
                <a:gd name="connsiteY12" fmla="*/ 9525 h 114300"/>
                <a:gd name="connsiteX13" fmla="*/ 27432 w 85725"/>
                <a:gd name="connsiteY13" fmla="*/ 2476 h 114300"/>
                <a:gd name="connsiteX14" fmla="*/ 45434 w 85725"/>
                <a:gd name="connsiteY14" fmla="*/ 0 h 114300"/>
                <a:gd name="connsiteX15" fmla="*/ 66008 w 85725"/>
                <a:gd name="connsiteY15" fmla="*/ 2572 h 114300"/>
                <a:gd name="connsiteX16" fmla="*/ 80296 w 85725"/>
                <a:gd name="connsiteY16" fmla="*/ 8191 h 114300"/>
                <a:gd name="connsiteX17" fmla="*/ 72676 w 85725"/>
                <a:gd name="connsiteY17" fmla="*/ 29146 h 114300"/>
                <a:gd name="connsiteX18" fmla="*/ 61722 w 85725"/>
                <a:gd name="connsiteY18" fmla="*/ 24670 h 114300"/>
                <a:gd name="connsiteX19" fmla="*/ 47149 w 85725"/>
                <a:gd name="connsiteY19" fmla="*/ 22669 h 114300"/>
                <a:gd name="connsiteX20" fmla="*/ 33433 w 85725"/>
                <a:gd name="connsiteY20" fmla="*/ 25336 h 114300"/>
                <a:gd name="connsiteX21" fmla="*/ 29242 w 85725"/>
                <a:gd name="connsiteY21" fmla="*/ 33433 h 114300"/>
                <a:gd name="connsiteX22" fmla="*/ 30766 w 85725"/>
                <a:gd name="connsiteY22" fmla="*/ 38862 h 114300"/>
                <a:gd name="connsiteX23" fmla="*/ 35147 w 85725"/>
                <a:gd name="connsiteY23" fmla="*/ 42863 h 114300"/>
                <a:gd name="connsiteX24" fmla="*/ 41624 w 85725"/>
                <a:gd name="connsiteY24" fmla="*/ 46101 h 114300"/>
                <a:gd name="connsiteX25" fmla="*/ 49721 w 85725"/>
                <a:gd name="connsiteY25" fmla="*/ 49054 h 114300"/>
                <a:gd name="connsiteX26" fmla="*/ 65723 w 85725"/>
                <a:gd name="connsiteY26" fmla="*/ 55816 h 114300"/>
                <a:gd name="connsiteX27" fmla="*/ 77057 w 85725"/>
                <a:gd name="connsiteY27" fmla="*/ 63532 h 114300"/>
                <a:gd name="connsiteX28" fmla="*/ 83820 w 85725"/>
                <a:gd name="connsiteY28" fmla="*/ 73914 h 114300"/>
                <a:gd name="connsiteX29" fmla="*/ 86011 w 85725"/>
                <a:gd name="connsiteY29" fmla="*/ 88392 h 114300"/>
                <a:gd name="connsiteX30" fmla="*/ 74390 w 85725"/>
                <a:gd name="connsiteY30" fmla="*/ 114014 h 114300"/>
                <a:gd name="connsiteX31" fmla="*/ 39529 w 85725"/>
                <a:gd name="connsiteY31" fmla="*/ 123063 h 114300"/>
                <a:gd name="connsiteX32" fmla="*/ 25432 w 85725"/>
                <a:gd name="connsiteY32" fmla="*/ 122111 h 114300"/>
                <a:gd name="connsiteX33" fmla="*/ 14288 w 85725"/>
                <a:gd name="connsiteY33" fmla="*/ 119824 h 114300"/>
                <a:gd name="connsiteX34" fmla="*/ 5905 w 85725"/>
                <a:gd name="connsiteY34" fmla="*/ 116967 h 114300"/>
                <a:gd name="connsiteX35" fmla="*/ 0 w 85725"/>
                <a:gd name="connsiteY35" fmla="*/ 114109 h 114300"/>
                <a:gd name="connsiteX36" fmla="*/ 7525 w 85725"/>
                <a:gd name="connsiteY36" fmla="*/ 93059 h 114300"/>
                <a:gd name="connsiteX37" fmla="*/ 20574 w 85725"/>
                <a:gd name="connsiteY37" fmla="*/ 98203 h 114300"/>
                <a:gd name="connsiteX38" fmla="*/ 39529 w 85725"/>
                <a:gd name="connsiteY38" fmla="*/ 100489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85725" h="114300">
                  <a:moveTo>
                    <a:pt x="39433" y="100489"/>
                  </a:moveTo>
                  <a:cubicBezTo>
                    <a:pt x="43148" y="100489"/>
                    <a:pt x="46292" y="100203"/>
                    <a:pt x="48673" y="99536"/>
                  </a:cubicBezTo>
                  <a:cubicBezTo>
                    <a:pt x="51149" y="98965"/>
                    <a:pt x="53054" y="98107"/>
                    <a:pt x="54578" y="96964"/>
                  </a:cubicBezTo>
                  <a:cubicBezTo>
                    <a:pt x="56102" y="95821"/>
                    <a:pt x="57055" y="94583"/>
                    <a:pt x="57626" y="93154"/>
                  </a:cubicBezTo>
                  <a:cubicBezTo>
                    <a:pt x="58198" y="91726"/>
                    <a:pt x="58483" y="90011"/>
                    <a:pt x="58483" y="88201"/>
                  </a:cubicBezTo>
                  <a:cubicBezTo>
                    <a:pt x="58483" y="84391"/>
                    <a:pt x="56674" y="81153"/>
                    <a:pt x="53054" y="78581"/>
                  </a:cubicBezTo>
                  <a:cubicBezTo>
                    <a:pt x="49435" y="76009"/>
                    <a:pt x="43148" y="73247"/>
                    <a:pt x="34385" y="70294"/>
                  </a:cubicBezTo>
                  <a:cubicBezTo>
                    <a:pt x="30575" y="68961"/>
                    <a:pt x="26670" y="67342"/>
                    <a:pt x="22860" y="65627"/>
                  </a:cubicBezTo>
                  <a:cubicBezTo>
                    <a:pt x="18955" y="63817"/>
                    <a:pt x="15526" y="61627"/>
                    <a:pt x="12478" y="58960"/>
                  </a:cubicBezTo>
                  <a:cubicBezTo>
                    <a:pt x="9430" y="56293"/>
                    <a:pt x="6953" y="53054"/>
                    <a:pt x="4953" y="49244"/>
                  </a:cubicBezTo>
                  <a:cubicBezTo>
                    <a:pt x="3048" y="45434"/>
                    <a:pt x="2096" y="40862"/>
                    <a:pt x="2096" y="35338"/>
                  </a:cubicBezTo>
                  <a:cubicBezTo>
                    <a:pt x="2096" y="29813"/>
                    <a:pt x="3143" y="24955"/>
                    <a:pt x="5144" y="20669"/>
                  </a:cubicBezTo>
                  <a:cubicBezTo>
                    <a:pt x="7144" y="16383"/>
                    <a:pt x="10096" y="12573"/>
                    <a:pt x="13811" y="9525"/>
                  </a:cubicBezTo>
                  <a:cubicBezTo>
                    <a:pt x="17526" y="6477"/>
                    <a:pt x="22098" y="4096"/>
                    <a:pt x="27432" y="2476"/>
                  </a:cubicBezTo>
                  <a:cubicBezTo>
                    <a:pt x="32766" y="857"/>
                    <a:pt x="38767" y="0"/>
                    <a:pt x="45434" y="0"/>
                  </a:cubicBezTo>
                  <a:cubicBezTo>
                    <a:pt x="53340" y="0"/>
                    <a:pt x="60198" y="857"/>
                    <a:pt x="66008" y="2572"/>
                  </a:cubicBezTo>
                  <a:cubicBezTo>
                    <a:pt x="71819" y="4286"/>
                    <a:pt x="76581" y="6191"/>
                    <a:pt x="80296" y="8191"/>
                  </a:cubicBezTo>
                  <a:lnTo>
                    <a:pt x="72676" y="29146"/>
                  </a:lnTo>
                  <a:cubicBezTo>
                    <a:pt x="69342" y="27432"/>
                    <a:pt x="65723" y="25908"/>
                    <a:pt x="61722" y="24670"/>
                  </a:cubicBezTo>
                  <a:cubicBezTo>
                    <a:pt x="57721" y="23336"/>
                    <a:pt x="52864" y="22669"/>
                    <a:pt x="47149" y="22669"/>
                  </a:cubicBezTo>
                  <a:cubicBezTo>
                    <a:pt x="40767" y="22669"/>
                    <a:pt x="36195" y="23527"/>
                    <a:pt x="33433" y="25336"/>
                  </a:cubicBezTo>
                  <a:cubicBezTo>
                    <a:pt x="30671" y="27051"/>
                    <a:pt x="29242" y="29813"/>
                    <a:pt x="29242" y="33433"/>
                  </a:cubicBezTo>
                  <a:cubicBezTo>
                    <a:pt x="29242" y="35623"/>
                    <a:pt x="29718" y="37433"/>
                    <a:pt x="30766" y="38862"/>
                  </a:cubicBezTo>
                  <a:cubicBezTo>
                    <a:pt x="31813" y="40291"/>
                    <a:pt x="33242" y="41624"/>
                    <a:pt x="35147" y="42863"/>
                  </a:cubicBezTo>
                  <a:cubicBezTo>
                    <a:pt x="37052" y="44005"/>
                    <a:pt x="39148" y="45148"/>
                    <a:pt x="41624" y="46101"/>
                  </a:cubicBezTo>
                  <a:cubicBezTo>
                    <a:pt x="44101" y="47053"/>
                    <a:pt x="46768" y="48006"/>
                    <a:pt x="49721" y="49054"/>
                  </a:cubicBezTo>
                  <a:cubicBezTo>
                    <a:pt x="55817" y="51340"/>
                    <a:pt x="61150" y="53530"/>
                    <a:pt x="65723" y="55816"/>
                  </a:cubicBezTo>
                  <a:cubicBezTo>
                    <a:pt x="70295" y="58007"/>
                    <a:pt x="74009" y="60579"/>
                    <a:pt x="77057" y="63532"/>
                  </a:cubicBezTo>
                  <a:cubicBezTo>
                    <a:pt x="80105" y="66484"/>
                    <a:pt x="82296" y="69913"/>
                    <a:pt x="83820" y="73914"/>
                  </a:cubicBezTo>
                  <a:cubicBezTo>
                    <a:pt x="85249" y="77914"/>
                    <a:pt x="86011" y="82677"/>
                    <a:pt x="86011" y="88392"/>
                  </a:cubicBezTo>
                  <a:cubicBezTo>
                    <a:pt x="86011" y="99346"/>
                    <a:pt x="82105" y="107918"/>
                    <a:pt x="74390" y="114014"/>
                  </a:cubicBezTo>
                  <a:cubicBezTo>
                    <a:pt x="66675" y="120110"/>
                    <a:pt x="55054" y="123063"/>
                    <a:pt x="39529" y="123063"/>
                  </a:cubicBezTo>
                  <a:cubicBezTo>
                    <a:pt x="34290" y="123063"/>
                    <a:pt x="29623" y="122777"/>
                    <a:pt x="25432" y="122111"/>
                  </a:cubicBezTo>
                  <a:cubicBezTo>
                    <a:pt x="21241" y="121444"/>
                    <a:pt x="17526" y="120682"/>
                    <a:pt x="14288" y="119824"/>
                  </a:cubicBezTo>
                  <a:cubicBezTo>
                    <a:pt x="11049" y="118872"/>
                    <a:pt x="8287" y="117919"/>
                    <a:pt x="5905" y="116967"/>
                  </a:cubicBezTo>
                  <a:cubicBezTo>
                    <a:pt x="3620" y="115919"/>
                    <a:pt x="1619" y="114967"/>
                    <a:pt x="0" y="114109"/>
                  </a:cubicBezTo>
                  <a:lnTo>
                    <a:pt x="7525" y="93059"/>
                  </a:lnTo>
                  <a:cubicBezTo>
                    <a:pt x="11049" y="94964"/>
                    <a:pt x="15335" y="96679"/>
                    <a:pt x="20574" y="98203"/>
                  </a:cubicBezTo>
                  <a:cubicBezTo>
                    <a:pt x="25717" y="99727"/>
                    <a:pt x="32099" y="100489"/>
                    <a:pt x="39529" y="100489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defTabSz="914445"/>
              <a:endParaRPr lang="pt-BR" sz="2702"/>
            </a:p>
          </p:txBody>
        </p:sp>
      </p:grpSp>
      <p:sp>
        <p:nvSpPr>
          <p:cNvPr id="40" name="Título 1">
            <a:extLst>
              <a:ext uri="{FF2B5EF4-FFF2-40B4-BE49-F238E27FC236}">
                <a16:creationId xmlns:a16="http://schemas.microsoft.com/office/drawing/2014/main" id="{B2DEE3FF-1498-4458-AF4B-5596513A0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4934" y="3138767"/>
            <a:ext cx="2743076" cy="1988255"/>
          </a:xfrm>
        </p:spPr>
        <p:txBody>
          <a:bodyPr>
            <a:normAutofit/>
          </a:bodyPr>
          <a:lstStyle/>
          <a:p>
            <a:r>
              <a:rPr lang="pt-BR" sz="3602" dirty="0">
                <a:latin typeface="Poppins" panose="00000500000000000000" pitchFamily="2" charset="0"/>
                <a:cs typeface="Poppins" panose="00000500000000000000" pitchFamily="2" charset="0"/>
              </a:rPr>
              <a:t>CONTATO</a:t>
            </a:r>
          </a:p>
        </p:txBody>
      </p:sp>
      <p:sp>
        <p:nvSpPr>
          <p:cNvPr id="41" name="Espaço Reservado para Conteúdo 2">
            <a:extLst>
              <a:ext uri="{FF2B5EF4-FFF2-40B4-BE49-F238E27FC236}">
                <a16:creationId xmlns:a16="http://schemas.microsoft.com/office/drawing/2014/main" id="{9F71E1BC-A5BC-4C9A-913A-355294DC6B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4932" y="4413896"/>
            <a:ext cx="7695852" cy="1034564"/>
          </a:xfrm>
        </p:spPr>
        <p:txBody>
          <a:bodyPr>
            <a:noAutofit/>
          </a:bodyPr>
          <a:lstStyle/>
          <a:p>
            <a:r>
              <a:rPr lang="pt-BR" sz="5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Rômulo Alexandrino</a:t>
            </a:r>
          </a:p>
        </p:txBody>
      </p:sp>
      <p:sp>
        <p:nvSpPr>
          <p:cNvPr id="42" name="Espaço Reservado para Conteúdo 2">
            <a:extLst>
              <a:ext uri="{FF2B5EF4-FFF2-40B4-BE49-F238E27FC236}">
                <a16:creationId xmlns:a16="http://schemas.microsoft.com/office/drawing/2014/main" id="{2697247F-7E7E-4AE3-BBF3-8D74B1AD003E}"/>
              </a:ext>
            </a:extLst>
          </p:cNvPr>
          <p:cNvSpPr txBox="1">
            <a:spLocks/>
          </p:cNvSpPr>
          <p:nvPr/>
        </p:nvSpPr>
        <p:spPr>
          <a:xfrm>
            <a:off x="1650587" y="5274962"/>
            <a:ext cx="7333919" cy="1034564"/>
          </a:xfrm>
          <a:prstGeom prst="rect">
            <a:avLst/>
          </a:prstGeom>
        </p:spPr>
        <p:txBody>
          <a:bodyPr vert="horz" lIns="137156" tIns="68576" rIns="137156" bIns="68576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45">
              <a:lnSpc>
                <a:spcPct val="100000"/>
              </a:lnSpc>
              <a:spcBef>
                <a:spcPts val="1001"/>
              </a:spcBef>
              <a:buNone/>
            </a:pPr>
            <a:r>
              <a:rPr lang="pt-BR" sz="2402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Assessor Técnico de Meio Ambiente - FAEB</a:t>
            </a:r>
          </a:p>
        </p:txBody>
      </p:sp>
      <p:sp>
        <p:nvSpPr>
          <p:cNvPr id="44" name="Espaço Reservado para Conteúdo 2">
            <a:extLst>
              <a:ext uri="{FF2B5EF4-FFF2-40B4-BE49-F238E27FC236}">
                <a16:creationId xmlns:a16="http://schemas.microsoft.com/office/drawing/2014/main" id="{1CD54CE2-A883-4E0A-9291-9F87829527E9}"/>
              </a:ext>
            </a:extLst>
          </p:cNvPr>
          <p:cNvSpPr txBox="1">
            <a:spLocks/>
          </p:cNvSpPr>
          <p:nvPr/>
        </p:nvSpPr>
        <p:spPr>
          <a:xfrm>
            <a:off x="1643507" y="5745968"/>
            <a:ext cx="5976494" cy="1749155"/>
          </a:xfrm>
          <a:prstGeom prst="rect">
            <a:avLst/>
          </a:prstGeom>
        </p:spPr>
        <p:txBody>
          <a:bodyPr vert="horz" lIns="137156" tIns="68576" rIns="137156" bIns="68576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45">
              <a:lnSpc>
                <a:spcPct val="100000"/>
              </a:lnSpc>
              <a:spcBef>
                <a:spcPts val="1001"/>
              </a:spcBef>
              <a:buNone/>
            </a:pPr>
            <a:r>
              <a:rPr lang="pt-BR" sz="240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romulo.silva@faeb.org.br</a:t>
            </a:r>
          </a:p>
          <a:p>
            <a:pPr marL="0" indent="0" defTabSz="914445">
              <a:lnSpc>
                <a:spcPct val="100000"/>
              </a:lnSpc>
              <a:spcBef>
                <a:spcPts val="1001"/>
              </a:spcBef>
              <a:buNone/>
            </a:pPr>
            <a:r>
              <a:rPr lang="pt-BR" sz="240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(87) 9 8823 - 9531</a:t>
            </a:r>
          </a:p>
          <a:p>
            <a:pPr marL="0" indent="0" defTabSz="914445">
              <a:lnSpc>
                <a:spcPct val="100000"/>
              </a:lnSpc>
              <a:spcBef>
                <a:spcPts val="1001"/>
              </a:spcBef>
              <a:buNone/>
            </a:pPr>
            <a:r>
              <a:rPr lang="pt-BR" sz="240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(71) 3415 - 7112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3860AB1-A330-4BCC-8706-83870BD531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432" y="6356378"/>
            <a:ext cx="2618228" cy="2618228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E8C7ADB3-D580-40AB-89CA-6C95AC8AF32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79" r="27658"/>
          <a:stretch/>
        </p:blipFill>
        <p:spPr>
          <a:xfrm>
            <a:off x="10007573" y="-234"/>
            <a:ext cx="7894754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4942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|1|0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118540a-cabe-4aa8-a0b8-3e0116cb592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4E0DCA021B3024DB15A3A90B0085715" ma:contentTypeVersion="17" ma:contentTypeDescription="Crie um novo documento." ma:contentTypeScope="" ma:versionID="8a775abfaa0649027f055df0e48acdaf">
  <xsd:schema xmlns:xsd="http://www.w3.org/2001/XMLSchema" xmlns:xs="http://www.w3.org/2001/XMLSchema" xmlns:p="http://schemas.microsoft.com/office/2006/metadata/properties" xmlns:ns3="e118540a-cabe-4aa8-a0b8-3e0116cb5926" xmlns:ns4="0d1681ab-a7f7-4c7a-8fa5-baf6dd354f59" targetNamespace="http://schemas.microsoft.com/office/2006/metadata/properties" ma:root="true" ma:fieldsID="e0e765b012656eef473d0946a2282cd5" ns3:_="" ns4:_="">
    <xsd:import namespace="e118540a-cabe-4aa8-a0b8-3e0116cb5926"/>
    <xsd:import namespace="0d1681ab-a7f7-4c7a-8fa5-baf6dd354f5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LengthInSeconds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  <xsd:element ref="ns3:MediaServiceBillingMetadata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18540a-cabe-4aa8-a0b8-3e0116cb592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4" nillable="true" ma:displayName="_activity" ma:hidden="true" ma:internalName="_activity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1681ab-a7f7-4c7a-8fa5-baf6dd354f59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Hash de Dica de Compartilhamento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6D090CA-A405-4083-930F-ED078F308AA0}">
  <ds:schemaRefs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purl.org/dc/terms/"/>
    <ds:schemaRef ds:uri="http://www.w3.org/XML/1998/namespace"/>
    <ds:schemaRef ds:uri="http://schemas.microsoft.com/office/infopath/2007/PartnerControls"/>
    <ds:schemaRef ds:uri="0d1681ab-a7f7-4c7a-8fa5-baf6dd354f59"/>
    <ds:schemaRef ds:uri="e118540a-cabe-4aa8-a0b8-3e0116cb5926"/>
    <ds:schemaRef ds:uri="http://purl.org/dc/dcmitype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4E85CF0B-DE83-4A36-BF54-1E0D6045D60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8F3DA6D-A40E-4E99-8AA3-442FF647D97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118540a-cabe-4aa8-a0b8-3e0116cb5926"/>
    <ds:schemaRef ds:uri="0d1681ab-a7f7-4c7a-8fa5-baf6dd354f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13661</TotalTime>
  <Words>947</Words>
  <Application>Microsoft Office PowerPoint</Application>
  <PresentationFormat>Personalizar</PresentationFormat>
  <Paragraphs>176</Paragraphs>
  <Slides>31</Slides>
  <Notes>5</Notes>
  <HiddenSlides>0</HiddenSlides>
  <MMClips>0</MMClips>
  <ScaleCrop>false</ScaleCrop>
  <HeadingPairs>
    <vt:vector size="6" baseType="variant">
      <vt:variant>
        <vt:lpstr>Fontes usadas</vt:lpstr>
      </vt:variant>
      <vt:variant>
        <vt:i4>14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31</vt:i4>
      </vt:variant>
    </vt:vector>
  </HeadingPairs>
  <TitlesOfParts>
    <vt:vector size="47" baseType="lpstr">
      <vt:lpstr>AmsiProCond-Black</vt:lpstr>
      <vt:lpstr>Aptos</vt:lpstr>
      <vt:lpstr>Aptos Display</vt:lpstr>
      <vt:lpstr>Arial</vt:lpstr>
      <vt:lpstr>Bitter Light</vt:lpstr>
      <vt:lpstr>Bitter Medium</vt:lpstr>
      <vt:lpstr>Calibri</vt:lpstr>
      <vt:lpstr>Calibri Light</vt:lpstr>
      <vt:lpstr>Open Sans</vt:lpstr>
      <vt:lpstr>Popins</vt:lpstr>
      <vt:lpstr>Poppins</vt:lpstr>
      <vt:lpstr>Poppins ExtraBold</vt:lpstr>
      <vt:lpstr>Poppins SemiBold</vt:lpstr>
      <vt:lpstr>Roboto Condensed Medium</vt:lpstr>
      <vt:lpstr>Office Theme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 A Agropecuária Baiana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CONTATO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COP30</dc:title>
  <dc:creator>Amanda Soares Roza</dc:creator>
  <cp:lastModifiedBy>Rômulo Alexandrino Silva</cp:lastModifiedBy>
  <cp:revision>33</cp:revision>
  <dcterms:created xsi:type="dcterms:W3CDTF">2025-09-13T01:51:24Z</dcterms:created>
  <dcterms:modified xsi:type="dcterms:W3CDTF">2026-03-25T18:43:33Z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2025-08-12T00:00:00Z</vt:filetime>
  </property>
  <property fmtid="{D5CDD505-2E9C-101B-9397-08002B2CF9AE}" pid="3" name="Creator">
    <vt:lpwstr>Microsoft® PowerPoint® para Microsoft 365</vt:lpwstr>
  </property>
  <property fmtid="{D5CDD505-2E9C-101B-9397-08002B2CF9AE}" pid="4" name="LastSaved">
    <vt:filetime>2025-09-13T00:00:00Z</vt:filetime>
  </property>
  <property fmtid="{D5CDD505-2E9C-101B-9397-08002B2CF9AE}" pid="5" name="Producer">
    <vt:lpwstr>Microsoft® PowerPoint® para Microsoft 365</vt:lpwstr>
  </property>
  <property fmtid="{D5CDD505-2E9C-101B-9397-08002B2CF9AE}" pid="6" name="ContentTypeId">
    <vt:lpwstr>0x01010034E0DCA021B3024DB15A3A90B0085715</vt:lpwstr>
  </property>
</Properties>
</file>