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5"/>
  </p:notesMasterIdLst>
  <p:sldIdLst>
    <p:sldId id="450" r:id="rId5"/>
    <p:sldId id="1995" r:id="rId6"/>
    <p:sldId id="257" r:id="rId7"/>
    <p:sldId id="2141411637" r:id="rId8"/>
    <p:sldId id="259" r:id="rId9"/>
    <p:sldId id="266" r:id="rId10"/>
    <p:sldId id="2141411620" r:id="rId11"/>
    <p:sldId id="2141411621" r:id="rId12"/>
    <p:sldId id="2141411648" r:id="rId13"/>
    <p:sldId id="2141411633" r:id="rId14"/>
    <p:sldId id="2141411646" r:id="rId15"/>
    <p:sldId id="2141411641" r:id="rId16"/>
    <p:sldId id="2141411634" r:id="rId17"/>
    <p:sldId id="2141411635" r:id="rId18"/>
    <p:sldId id="2141411642" r:id="rId19"/>
    <p:sldId id="2141411657" r:id="rId20"/>
    <p:sldId id="2141411654" r:id="rId21"/>
    <p:sldId id="268" r:id="rId22"/>
    <p:sldId id="2141411639" r:id="rId23"/>
    <p:sldId id="2141411638" r:id="rId24"/>
    <p:sldId id="2141411651" r:id="rId25"/>
    <p:sldId id="284" r:id="rId26"/>
    <p:sldId id="269" r:id="rId27"/>
    <p:sldId id="2141411644" r:id="rId28"/>
    <p:sldId id="262" r:id="rId29"/>
    <p:sldId id="263" r:id="rId30"/>
    <p:sldId id="2141411640" r:id="rId31"/>
    <p:sldId id="261" r:id="rId32"/>
    <p:sldId id="2141411643" r:id="rId33"/>
    <p:sldId id="2141411652" r:id="rId34"/>
    <p:sldId id="2141411655" r:id="rId35"/>
    <p:sldId id="2141411649" r:id="rId36"/>
    <p:sldId id="2141411658" r:id="rId37"/>
    <p:sldId id="2141411622" r:id="rId38"/>
    <p:sldId id="2141411656" r:id="rId39"/>
    <p:sldId id="2141411659" r:id="rId40"/>
    <p:sldId id="2141411650" r:id="rId41"/>
    <p:sldId id="2141411660" r:id="rId42"/>
    <p:sldId id="2141411653" r:id="rId43"/>
    <p:sldId id="298" r:id="rId44"/>
  </p:sldIdLst>
  <p:sldSz cx="18288000" cy="10287000"/>
  <p:notesSz cx="18288000" cy="10287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Seção Padrão" id="{1EA25FEC-CA78-4086-B93B-C5373DEE6905}">
          <p14:sldIdLst>
            <p14:sldId id="450"/>
            <p14:sldId id="1995"/>
          </p14:sldIdLst>
        </p14:section>
        <p14:section name="Ciclo Palestras" id="{35093618-8C64-46AE-B00A-09914FDA5010}">
          <p14:sldIdLst>
            <p14:sldId id="257"/>
            <p14:sldId id="2141411637"/>
            <p14:sldId id="259"/>
          </p14:sldIdLst>
        </p14:section>
        <p14:section name="CoGestão" id="{E5BCCB6B-E80D-468D-AA95-2799E842F544}">
          <p14:sldIdLst>
            <p14:sldId id="266"/>
            <p14:sldId id="2141411620"/>
            <p14:sldId id="2141411621"/>
            <p14:sldId id="2141411648"/>
            <p14:sldId id="2141411633"/>
            <p14:sldId id="2141411646"/>
            <p14:sldId id="2141411641"/>
            <p14:sldId id="2141411634"/>
            <p14:sldId id="2141411635"/>
            <p14:sldId id="2141411642"/>
            <p14:sldId id="2141411657"/>
            <p14:sldId id="2141411654"/>
            <p14:sldId id="268"/>
            <p14:sldId id="2141411639"/>
            <p14:sldId id="2141411638"/>
            <p14:sldId id="2141411651"/>
            <p14:sldId id="284"/>
            <p14:sldId id="269"/>
            <p14:sldId id="2141411644"/>
            <p14:sldId id="262"/>
            <p14:sldId id="263"/>
            <p14:sldId id="2141411640"/>
            <p14:sldId id="261"/>
            <p14:sldId id="2141411643"/>
            <p14:sldId id="2141411652"/>
            <p14:sldId id="2141411655"/>
            <p14:sldId id="2141411649"/>
            <p14:sldId id="2141411658"/>
            <p14:sldId id="2141411622"/>
            <p14:sldId id="2141411656"/>
            <p14:sldId id="2141411659"/>
            <p14:sldId id="2141411650"/>
            <p14:sldId id="2141411660"/>
            <p14:sldId id="2141411653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F6542E-1583-42A8-8E82-910850FB1B2A}" v="88" dt="2026-03-30T19:47:37.61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>
      <p:cViewPr varScale="1">
        <p:scale>
          <a:sx n="37" d="100"/>
          <a:sy n="37" d="100"/>
        </p:scale>
        <p:origin x="720" y="5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ômulo Alexandrino Silva" userId="b679209f-c631-4ee5-ad3b-c47bce3ac0b1" providerId="ADAL" clId="{36F6542E-1583-42A8-8E82-910850FB1B2A}"/>
    <pc:docChg chg="undo custSel addSld modSld sldOrd">
      <pc:chgData name="Rômulo Alexandrino Silva" userId="b679209f-c631-4ee5-ad3b-c47bce3ac0b1" providerId="ADAL" clId="{36F6542E-1583-42A8-8E82-910850FB1B2A}" dt="2026-03-30T19:47:40.209" v="386" actId="1076"/>
      <pc:docMkLst>
        <pc:docMk/>
      </pc:docMkLst>
      <pc:sldChg chg="ord">
        <pc:chgData name="Rômulo Alexandrino Silva" userId="b679209f-c631-4ee5-ad3b-c47bce3ac0b1" providerId="ADAL" clId="{36F6542E-1583-42A8-8E82-910850FB1B2A}" dt="2026-03-30T18:48:25.978" v="140"/>
        <pc:sldMkLst>
          <pc:docMk/>
          <pc:sldMk cId="0" sldId="269"/>
        </pc:sldMkLst>
      </pc:sldChg>
      <pc:sldChg chg="modSp mod ord">
        <pc:chgData name="Rômulo Alexandrino Silva" userId="b679209f-c631-4ee5-ad3b-c47bce3ac0b1" providerId="ADAL" clId="{36F6542E-1583-42A8-8E82-910850FB1B2A}" dt="2026-03-30T19:29:05.619" v="296"/>
        <pc:sldMkLst>
          <pc:docMk/>
          <pc:sldMk cId="0" sldId="284"/>
        </pc:sldMkLst>
        <pc:picChg chg="mod">
          <ac:chgData name="Rômulo Alexandrino Silva" userId="b679209f-c631-4ee5-ad3b-c47bce3ac0b1" providerId="ADAL" clId="{36F6542E-1583-42A8-8E82-910850FB1B2A}" dt="2026-03-30T18:54:26.608" v="172" actId="1076"/>
          <ac:picMkLst>
            <pc:docMk/>
            <pc:sldMk cId="0" sldId="284"/>
            <ac:picMk id="8" creationId="{6A5DDDE5-48F2-2C47-0DCF-27F30092B888}"/>
          </ac:picMkLst>
        </pc:picChg>
        <pc:picChg chg="mod modCrop">
          <ac:chgData name="Rômulo Alexandrino Silva" userId="b679209f-c631-4ee5-ad3b-c47bce3ac0b1" providerId="ADAL" clId="{36F6542E-1583-42A8-8E82-910850FB1B2A}" dt="2026-03-30T18:54:19.218" v="169" actId="1076"/>
          <ac:picMkLst>
            <pc:docMk/>
            <pc:sldMk cId="0" sldId="284"/>
            <ac:picMk id="12" creationId="{A7C49EEE-E6B2-31C3-1609-79B102EDD76B}"/>
          </ac:picMkLst>
        </pc:picChg>
      </pc:sldChg>
      <pc:sldChg chg="addSp delSp modSp add mod">
        <pc:chgData name="Rômulo Alexandrino Silva" userId="b679209f-c631-4ee5-ad3b-c47bce3ac0b1" providerId="ADAL" clId="{36F6542E-1583-42A8-8E82-910850FB1B2A}" dt="2026-03-30T16:37:09.169" v="68"/>
        <pc:sldMkLst>
          <pc:docMk/>
          <pc:sldMk cId="4066276817" sldId="2141411620"/>
        </pc:sldMkLst>
        <pc:spChg chg="add mod">
          <ac:chgData name="Rômulo Alexandrino Silva" userId="b679209f-c631-4ee5-ad3b-c47bce3ac0b1" providerId="ADAL" clId="{36F6542E-1583-42A8-8E82-910850FB1B2A}" dt="2026-03-30T16:37:09.169" v="68"/>
          <ac:spMkLst>
            <pc:docMk/>
            <pc:sldMk cId="4066276817" sldId="2141411620"/>
            <ac:spMk id="2" creationId="{3C7909BE-AA88-BD72-7256-4D4B0594AD62}"/>
          </ac:spMkLst>
        </pc:spChg>
        <pc:spChg chg="del">
          <ac:chgData name="Rômulo Alexandrino Silva" userId="b679209f-c631-4ee5-ad3b-c47bce3ac0b1" providerId="ADAL" clId="{36F6542E-1583-42A8-8E82-910850FB1B2A}" dt="2026-03-30T16:37:08.130" v="67" actId="478"/>
          <ac:spMkLst>
            <pc:docMk/>
            <pc:sldMk cId="4066276817" sldId="2141411620"/>
            <ac:spMk id="6" creationId="{8AAFAF95-3825-430E-9A1D-4D6D76855BE5}"/>
          </ac:spMkLst>
        </pc:spChg>
      </pc:sldChg>
      <pc:sldChg chg="addSp delSp modSp mod ord">
        <pc:chgData name="Rômulo Alexandrino Silva" userId="b679209f-c631-4ee5-ad3b-c47bce3ac0b1" providerId="ADAL" clId="{36F6542E-1583-42A8-8E82-910850FB1B2A}" dt="2026-03-30T19:18:23.588" v="272" actId="113"/>
        <pc:sldMkLst>
          <pc:docMk/>
          <pc:sldMk cId="1765332751" sldId="2141411622"/>
        </pc:sldMkLst>
        <pc:spChg chg="add del mod">
          <ac:chgData name="Rômulo Alexandrino Silva" userId="b679209f-c631-4ee5-ad3b-c47bce3ac0b1" providerId="ADAL" clId="{36F6542E-1583-42A8-8E82-910850FB1B2A}" dt="2026-03-30T19:18:23.588" v="272" actId="113"/>
          <ac:spMkLst>
            <pc:docMk/>
            <pc:sldMk cId="1765332751" sldId="2141411622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36F6542E-1583-42A8-8E82-910850FB1B2A}" dt="2026-03-30T19:15:58.954" v="210" actId="20577"/>
          <ac:spMkLst>
            <pc:docMk/>
            <pc:sldMk cId="1765332751" sldId="2141411622"/>
            <ac:spMk id="6" creationId="{8AAFAF95-3825-430E-9A1D-4D6D76855BE5}"/>
          </ac:spMkLst>
        </pc:spChg>
        <pc:picChg chg="add del mod">
          <ac:chgData name="Rômulo Alexandrino Silva" userId="b679209f-c631-4ee5-ad3b-c47bce3ac0b1" providerId="ADAL" clId="{36F6542E-1583-42A8-8E82-910850FB1B2A}" dt="2026-03-30T18:55:41.803" v="179" actId="478"/>
          <ac:picMkLst>
            <pc:docMk/>
            <pc:sldMk cId="1765332751" sldId="2141411622"/>
            <ac:picMk id="2050" creationId="{785DB532-6A2F-D459-A602-7B5497CCB706}"/>
          </ac:picMkLst>
        </pc:picChg>
      </pc:sldChg>
      <pc:sldChg chg="modSp mod">
        <pc:chgData name="Rômulo Alexandrino Silva" userId="b679209f-c631-4ee5-ad3b-c47bce3ac0b1" providerId="ADAL" clId="{36F6542E-1583-42A8-8E82-910850FB1B2A}" dt="2026-03-30T17:11:08.203" v="127" actId="20577"/>
        <pc:sldMkLst>
          <pc:docMk/>
          <pc:sldMk cId="2823658183" sldId="2141411635"/>
        </pc:sldMkLst>
        <pc:spChg chg="mod">
          <ac:chgData name="Rômulo Alexandrino Silva" userId="b679209f-c631-4ee5-ad3b-c47bce3ac0b1" providerId="ADAL" clId="{36F6542E-1583-42A8-8E82-910850FB1B2A}" dt="2026-03-30T17:11:08.203" v="127" actId="20577"/>
          <ac:spMkLst>
            <pc:docMk/>
            <pc:sldMk cId="2823658183" sldId="2141411635"/>
            <ac:spMk id="2" creationId="{732B2F49-FE43-4CEE-D1F8-FDFD849E7428}"/>
          </ac:spMkLst>
        </pc:spChg>
        <pc:picChg chg="mod">
          <ac:chgData name="Rômulo Alexandrino Silva" userId="b679209f-c631-4ee5-ad3b-c47bce3ac0b1" providerId="ADAL" clId="{36F6542E-1583-42A8-8E82-910850FB1B2A}" dt="2026-03-30T17:08:40.701" v="102" actId="1038"/>
          <ac:picMkLst>
            <pc:docMk/>
            <pc:sldMk cId="2823658183" sldId="2141411635"/>
            <ac:picMk id="8" creationId="{D04D12E3-D0B5-44BE-786C-8D062EC48FE6}"/>
          </ac:picMkLst>
        </pc:picChg>
        <pc:picChg chg="mod">
          <ac:chgData name="Rômulo Alexandrino Silva" userId="b679209f-c631-4ee5-ad3b-c47bce3ac0b1" providerId="ADAL" clId="{36F6542E-1583-42A8-8E82-910850FB1B2A}" dt="2026-03-30T17:08:33.698" v="101" actId="1038"/>
          <ac:picMkLst>
            <pc:docMk/>
            <pc:sldMk cId="2823658183" sldId="2141411635"/>
            <ac:picMk id="12" creationId="{F192285D-5345-6201-CE6C-1327054673AC}"/>
          </ac:picMkLst>
        </pc:picChg>
      </pc:sldChg>
      <pc:sldChg chg="ord">
        <pc:chgData name="Rômulo Alexandrino Silva" userId="b679209f-c631-4ee5-ad3b-c47bce3ac0b1" providerId="ADAL" clId="{36F6542E-1583-42A8-8E82-910850FB1B2A}" dt="2026-03-30T18:48:39.561" v="146"/>
        <pc:sldMkLst>
          <pc:docMk/>
          <pc:sldMk cId="1573213770" sldId="2141411640"/>
        </pc:sldMkLst>
      </pc:sldChg>
      <pc:sldChg chg="addSp delSp modSp mod">
        <pc:chgData name="Rômulo Alexandrino Silva" userId="b679209f-c631-4ee5-ad3b-c47bce3ac0b1" providerId="ADAL" clId="{36F6542E-1583-42A8-8E82-910850FB1B2A}" dt="2026-03-30T19:39:23.680" v="303" actId="1076"/>
        <pc:sldMkLst>
          <pc:docMk/>
          <pc:sldMk cId="447861653" sldId="2141411642"/>
        </pc:sldMkLst>
        <pc:spChg chg="del">
          <ac:chgData name="Rômulo Alexandrino Silva" userId="b679209f-c631-4ee5-ad3b-c47bce3ac0b1" providerId="ADAL" clId="{36F6542E-1583-42A8-8E82-910850FB1B2A}" dt="2026-03-30T19:22:36.521" v="276" actId="478"/>
          <ac:spMkLst>
            <pc:docMk/>
            <pc:sldMk cId="447861653" sldId="2141411642"/>
            <ac:spMk id="3" creationId="{2B9F252E-3DA3-E941-9B2C-665EF0671FEC}"/>
          </ac:spMkLst>
        </pc:spChg>
        <pc:spChg chg="del">
          <ac:chgData name="Rômulo Alexandrino Silva" userId="b679209f-c631-4ee5-ad3b-c47bce3ac0b1" providerId="ADAL" clId="{36F6542E-1583-42A8-8E82-910850FB1B2A}" dt="2026-03-30T19:39:21.520" v="302" actId="478"/>
          <ac:spMkLst>
            <pc:docMk/>
            <pc:sldMk cId="447861653" sldId="2141411642"/>
            <ac:spMk id="4" creationId="{B41CA640-D799-9E4B-B794-5F3EF9160296}"/>
          </ac:spMkLst>
        </pc:spChg>
        <pc:spChg chg="add mod">
          <ac:chgData name="Rômulo Alexandrino Silva" userId="b679209f-c631-4ee5-ad3b-c47bce3ac0b1" providerId="ADAL" clId="{36F6542E-1583-42A8-8E82-910850FB1B2A}" dt="2026-03-30T19:39:08.578" v="300"/>
          <ac:spMkLst>
            <pc:docMk/>
            <pc:sldMk cId="447861653" sldId="2141411642"/>
            <ac:spMk id="5" creationId="{22474CC9-1801-4F6E-EDE8-5088D4FD598E}"/>
          </ac:spMkLst>
        </pc:spChg>
        <pc:spChg chg="add mod">
          <ac:chgData name="Rômulo Alexandrino Silva" userId="b679209f-c631-4ee5-ad3b-c47bce3ac0b1" providerId="ADAL" clId="{36F6542E-1583-42A8-8E82-910850FB1B2A}" dt="2026-03-30T19:39:17.479" v="301"/>
          <ac:spMkLst>
            <pc:docMk/>
            <pc:sldMk cId="447861653" sldId="2141411642"/>
            <ac:spMk id="6" creationId="{883BF692-DDFC-9F5E-611D-4C3B5DE787A2}"/>
          </ac:spMkLst>
        </pc:spChg>
        <pc:spChg chg="del">
          <ac:chgData name="Rômulo Alexandrino Silva" userId="b679209f-c631-4ee5-ad3b-c47bce3ac0b1" providerId="ADAL" clId="{36F6542E-1583-42A8-8E82-910850FB1B2A}" dt="2026-03-30T19:39:21.520" v="302" actId="478"/>
          <ac:spMkLst>
            <pc:docMk/>
            <pc:sldMk cId="447861653" sldId="2141411642"/>
            <ac:spMk id="22" creationId="{7A550B8D-2C94-90F1-751B-FA3DB0206873}"/>
          </ac:spMkLst>
        </pc:spChg>
        <pc:picChg chg="mod">
          <ac:chgData name="Rômulo Alexandrino Silva" userId="b679209f-c631-4ee5-ad3b-c47bce3ac0b1" providerId="ADAL" clId="{36F6542E-1583-42A8-8E82-910850FB1B2A}" dt="2026-03-30T19:39:23.680" v="303" actId="1076"/>
          <ac:picMkLst>
            <pc:docMk/>
            <pc:sldMk cId="447861653" sldId="2141411642"/>
            <ac:picMk id="5122" creationId="{B09098F4-10FB-2DC5-4F0D-1F0E813B9022}"/>
          </ac:picMkLst>
        </pc:picChg>
      </pc:sldChg>
      <pc:sldChg chg="ord">
        <pc:chgData name="Rômulo Alexandrino Silva" userId="b679209f-c631-4ee5-ad3b-c47bce3ac0b1" providerId="ADAL" clId="{36F6542E-1583-42A8-8E82-910850FB1B2A}" dt="2026-03-30T18:48:33.203" v="144"/>
        <pc:sldMkLst>
          <pc:docMk/>
          <pc:sldMk cId="729811972" sldId="2141411644"/>
        </pc:sldMkLst>
      </pc:sldChg>
      <pc:sldChg chg="addSp modSp ord">
        <pc:chgData name="Rômulo Alexandrino Silva" userId="b679209f-c631-4ee5-ad3b-c47bce3ac0b1" providerId="ADAL" clId="{36F6542E-1583-42A8-8E82-910850FB1B2A}" dt="2026-03-23T18:22:12.015" v="65"/>
        <pc:sldMkLst>
          <pc:docMk/>
          <pc:sldMk cId="1593826823" sldId="2141411648"/>
        </pc:sldMkLst>
        <pc:picChg chg="add mod">
          <ac:chgData name="Rômulo Alexandrino Silva" userId="b679209f-c631-4ee5-ad3b-c47bce3ac0b1" providerId="ADAL" clId="{36F6542E-1583-42A8-8E82-910850FB1B2A}" dt="2026-03-23T18:21:31.177" v="61" actId="14100"/>
          <ac:picMkLst>
            <pc:docMk/>
            <pc:sldMk cId="1593826823" sldId="2141411648"/>
            <ac:picMk id="2" creationId="{7A119AB1-FF89-D7AC-53DE-F31380393B9F}"/>
          </ac:picMkLst>
        </pc:picChg>
        <pc:picChg chg="add mod">
          <ac:chgData name="Rômulo Alexandrino Silva" userId="b679209f-c631-4ee5-ad3b-c47bce3ac0b1" providerId="ADAL" clId="{36F6542E-1583-42A8-8E82-910850FB1B2A}" dt="2026-03-23T18:21:07.371" v="55"/>
          <ac:picMkLst>
            <pc:docMk/>
            <pc:sldMk cId="1593826823" sldId="2141411648"/>
            <ac:picMk id="4" creationId="{6CFC9368-6D9A-6899-A78D-06749B4EA05E}"/>
          </ac:picMkLst>
        </pc:picChg>
        <pc:picChg chg="add mod">
          <ac:chgData name="Rômulo Alexandrino Silva" userId="b679209f-c631-4ee5-ad3b-c47bce3ac0b1" providerId="ADAL" clId="{36F6542E-1583-42A8-8E82-910850FB1B2A}" dt="2026-03-23T18:21:45.856" v="63" actId="1076"/>
          <ac:picMkLst>
            <pc:docMk/>
            <pc:sldMk cId="1593826823" sldId="2141411648"/>
            <ac:picMk id="6" creationId="{D8A0181A-E4C7-8DE0-CBAB-3C2CD49ED942}"/>
          </ac:picMkLst>
        </pc:picChg>
      </pc:sldChg>
      <pc:sldChg chg="addSp delSp modSp mod">
        <pc:chgData name="Rômulo Alexandrino Silva" userId="b679209f-c631-4ee5-ad3b-c47bce3ac0b1" providerId="ADAL" clId="{36F6542E-1583-42A8-8E82-910850FB1B2A}" dt="2026-03-30T19:47:40.209" v="386" actId="1076"/>
        <pc:sldMkLst>
          <pc:docMk/>
          <pc:sldMk cId="3950415439" sldId="2141411649"/>
        </pc:sldMkLst>
        <pc:spChg chg="del">
          <ac:chgData name="Rômulo Alexandrino Silva" userId="b679209f-c631-4ee5-ad3b-c47bce3ac0b1" providerId="ADAL" clId="{36F6542E-1583-42A8-8E82-910850FB1B2A}" dt="2026-03-30T19:24:26.443" v="280" actId="478"/>
          <ac:spMkLst>
            <pc:docMk/>
            <pc:sldMk cId="3950415439" sldId="2141411649"/>
            <ac:spMk id="2" creationId="{732B2F49-FE43-4CEE-D1F8-FDFD849E7428}"/>
          </ac:spMkLst>
        </pc:spChg>
        <pc:spChg chg="add">
          <ac:chgData name="Rômulo Alexandrino Silva" userId="b679209f-c631-4ee5-ad3b-c47bce3ac0b1" providerId="ADAL" clId="{36F6542E-1583-42A8-8E82-910850FB1B2A}" dt="2026-03-30T19:24:32.756" v="283"/>
          <ac:spMkLst>
            <pc:docMk/>
            <pc:sldMk cId="3950415439" sldId="2141411649"/>
            <ac:spMk id="3" creationId="{BFC3C22F-922A-A038-E440-561D108A297C}"/>
          </ac:spMkLst>
        </pc:spChg>
        <pc:spChg chg="del">
          <ac:chgData name="Rômulo Alexandrino Silva" userId="b679209f-c631-4ee5-ad3b-c47bce3ac0b1" providerId="ADAL" clId="{36F6542E-1583-42A8-8E82-910850FB1B2A}" dt="2026-03-30T19:40:37.002" v="311" actId="478"/>
          <ac:spMkLst>
            <pc:docMk/>
            <pc:sldMk cId="3950415439" sldId="2141411649"/>
            <ac:spMk id="5" creationId="{92239D03-9506-4B53-9025-7445D1F1D191}"/>
          </ac:spMkLst>
        </pc:spChg>
        <pc:spChg chg="del mod">
          <ac:chgData name="Rômulo Alexandrino Silva" userId="b679209f-c631-4ee5-ad3b-c47bce3ac0b1" providerId="ADAL" clId="{36F6542E-1583-42A8-8E82-910850FB1B2A}" dt="2026-03-30T19:40:37.002" v="311" actId="478"/>
          <ac:spMkLst>
            <pc:docMk/>
            <pc:sldMk cId="3950415439" sldId="2141411649"/>
            <ac:spMk id="6" creationId="{8AAFAF95-3825-430E-9A1D-4D6D76855BE5}"/>
          </ac:spMkLst>
        </pc:spChg>
        <pc:spChg chg="add mod">
          <ac:chgData name="Rômulo Alexandrino Silva" userId="b679209f-c631-4ee5-ad3b-c47bce3ac0b1" providerId="ADAL" clId="{36F6542E-1583-42A8-8E82-910850FB1B2A}" dt="2026-03-30T19:41:12.655" v="324" actId="1076"/>
          <ac:spMkLst>
            <pc:docMk/>
            <pc:sldMk cId="3950415439" sldId="2141411649"/>
            <ac:spMk id="11" creationId="{CC4D0956-C65B-C560-F504-78969334BEF8}"/>
          </ac:spMkLst>
        </pc:spChg>
        <pc:spChg chg="add mod">
          <ac:chgData name="Rômulo Alexandrino Silva" userId="b679209f-c631-4ee5-ad3b-c47bce3ac0b1" providerId="ADAL" clId="{36F6542E-1583-42A8-8E82-910850FB1B2A}" dt="2026-03-30T19:41:12.655" v="324" actId="1076"/>
          <ac:spMkLst>
            <pc:docMk/>
            <pc:sldMk cId="3950415439" sldId="2141411649"/>
            <ac:spMk id="12" creationId="{D38EEE14-924F-C127-00BA-3F56A25AC673}"/>
          </ac:spMkLst>
        </pc:spChg>
        <pc:picChg chg="mod">
          <ac:chgData name="Rômulo Alexandrino Silva" userId="b679209f-c631-4ee5-ad3b-c47bce3ac0b1" providerId="ADAL" clId="{36F6542E-1583-42A8-8E82-910850FB1B2A}" dt="2026-03-30T19:41:09.263" v="323" actId="1076"/>
          <ac:picMkLst>
            <pc:docMk/>
            <pc:sldMk cId="3950415439" sldId="2141411649"/>
            <ac:picMk id="4" creationId="{BAB886DD-C356-48C1-8FC2-BBD3F8DDC4D7}"/>
          </ac:picMkLst>
        </pc:picChg>
        <pc:picChg chg="del">
          <ac:chgData name="Rômulo Alexandrino Silva" userId="b679209f-c631-4ee5-ad3b-c47bce3ac0b1" providerId="ADAL" clId="{36F6542E-1583-42A8-8E82-910850FB1B2A}" dt="2026-03-30T19:24:26.443" v="280" actId="478"/>
          <ac:picMkLst>
            <pc:docMk/>
            <pc:sldMk cId="3950415439" sldId="2141411649"/>
            <ac:picMk id="8" creationId="{4E318AB1-8F80-A686-8138-D23DD27153CB}"/>
          </ac:picMkLst>
        </pc:picChg>
        <pc:picChg chg="add del mod">
          <ac:chgData name="Rômulo Alexandrino Silva" userId="b679209f-c631-4ee5-ad3b-c47bce3ac0b1" providerId="ADAL" clId="{36F6542E-1583-42A8-8E82-910850FB1B2A}" dt="2026-03-30T19:44:44.803" v="342" actId="21"/>
          <ac:picMkLst>
            <pc:docMk/>
            <pc:sldMk cId="3950415439" sldId="2141411649"/>
            <ac:picMk id="9" creationId="{2F3D5A01-EC1F-9BF3-4AFF-26C19BE904D8}"/>
          </ac:picMkLst>
        </pc:picChg>
        <pc:picChg chg="del">
          <ac:chgData name="Rômulo Alexandrino Silva" userId="b679209f-c631-4ee5-ad3b-c47bce3ac0b1" providerId="ADAL" clId="{36F6542E-1583-42A8-8E82-910850FB1B2A}" dt="2026-03-30T19:24:26.443" v="280" actId="478"/>
          <ac:picMkLst>
            <pc:docMk/>
            <pc:sldMk cId="3950415439" sldId="2141411649"/>
            <ac:picMk id="10" creationId="{C5C59905-24F5-777E-1550-6CAEBA39F9C5}"/>
          </ac:picMkLst>
        </pc:picChg>
        <pc:picChg chg="add del mod">
          <ac:chgData name="Rômulo Alexandrino Silva" userId="b679209f-c631-4ee5-ad3b-c47bce3ac0b1" providerId="ADAL" clId="{36F6542E-1583-42A8-8E82-910850FB1B2A}" dt="2026-03-30T19:46:12.381" v="364" actId="21"/>
          <ac:picMkLst>
            <pc:docMk/>
            <pc:sldMk cId="3950415439" sldId="2141411649"/>
            <ac:picMk id="13" creationId="{4E318AB1-8F80-A686-8138-D23DD27153CB}"/>
          </ac:picMkLst>
        </pc:picChg>
        <pc:picChg chg="add mod">
          <ac:chgData name="Rômulo Alexandrino Silva" userId="b679209f-c631-4ee5-ad3b-c47bce3ac0b1" providerId="ADAL" clId="{36F6542E-1583-42A8-8E82-910850FB1B2A}" dt="2026-03-30T19:47:40.209" v="386" actId="1076"/>
          <ac:picMkLst>
            <pc:docMk/>
            <pc:sldMk cId="3950415439" sldId="2141411649"/>
            <ac:picMk id="14" creationId="{C5C59905-24F5-777E-1550-6CAEBA39F9C5}"/>
          </ac:picMkLst>
        </pc:picChg>
      </pc:sldChg>
      <pc:sldChg chg="delSp modSp mod">
        <pc:chgData name="Rômulo Alexandrino Silva" userId="b679209f-c631-4ee5-ad3b-c47bce3ac0b1" providerId="ADAL" clId="{36F6542E-1583-42A8-8E82-910850FB1B2A}" dt="2026-03-30T19:44:13.913" v="339" actId="1076"/>
        <pc:sldMkLst>
          <pc:docMk/>
          <pc:sldMk cId="3906519591" sldId="2141411650"/>
        </pc:sldMkLst>
        <pc:spChg chg="mod">
          <ac:chgData name="Rômulo Alexandrino Silva" userId="b679209f-c631-4ee5-ad3b-c47bce3ac0b1" providerId="ADAL" clId="{36F6542E-1583-42A8-8E82-910850FB1B2A}" dt="2026-03-30T19:16:05.120" v="211" actId="20577"/>
          <ac:spMkLst>
            <pc:docMk/>
            <pc:sldMk cId="3906519591" sldId="2141411650"/>
            <ac:spMk id="6" creationId="{8AAFAF95-3825-430E-9A1D-4D6D76855BE5}"/>
          </ac:spMkLst>
        </pc:spChg>
        <pc:picChg chg="del mod">
          <ac:chgData name="Rômulo Alexandrino Silva" userId="b679209f-c631-4ee5-ad3b-c47bce3ac0b1" providerId="ADAL" clId="{36F6542E-1583-42A8-8E82-910850FB1B2A}" dt="2026-03-23T18:06:25.377" v="34" actId="478"/>
          <ac:picMkLst>
            <pc:docMk/>
            <pc:sldMk cId="3906519591" sldId="2141411650"/>
            <ac:picMk id="8" creationId="{044568A5-0E3B-2354-1502-9FC4816CB4DE}"/>
          </ac:picMkLst>
        </pc:picChg>
        <pc:picChg chg="del mod">
          <ac:chgData name="Rômulo Alexandrino Silva" userId="b679209f-c631-4ee5-ad3b-c47bce3ac0b1" providerId="ADAL" clId="{36F6542E-1583-42A8-8E82-910850FB1B2A}" dt="2026-03-30T19:44:02.956" v="334" actId="478"/>
          <ac:picMkLst>
            <pc:docMk/>
            <pc:sldMk cId="3906519591" sldId="2141411650"/>
            <ac:picMk id="9" creationId="{C441DC3C-5EA0-C362-A5C5-309D97406C2A}"/>
          </ac:picMkLst>
        </pc:picChg>
        <pc:picChg chg="mod">
          <ac:chgData name="Rômulo Alexandrino Silva" userId="b679209f-c631-4ee5-ad3b-c47bce3ac0b1" providerId="ADAL" clId="{36F6542E-1583-42A8-8E82-910850FB1B2A}" dt="2026-03-30T19:44:13.913" v="339" actId="1076"/>
          <ac:picMkLst>
            <pc:docMk/>
            <pc:sldMk cId="3906519591" sldId="2141411650"/>
            <ac:picMk id="12" creationId="{4A0D295F-33F8-C4DC-B3D4-C5C91E5A36B0}"/>
          </ac:picMkLst>
        </pc:picChg>
      </pc:sldChg>
      <pc:sldChg chg="addSp delSp modSp add mod">
        <pc:chgData name="Rômulo Alexandrino Silva" userId="b679209f-c631-4ee5-ad3b-c47bce3ac0b1" providerId="ADAL" clId="{36F6542E-1583-42A8-8E82-910850FB1B2A}" dt="2026-03-30T19:16:12.609" v="213" actId="20577"/>
        <pc:sldMkLst>
          <pc:docMk/>
          <pc:sldMk cId="1928692432" sldId="2141411653"/>
        </pc:sldMkLst>
        <pc:spChg chg="add mod">
          <ac:chgData name="Rômulo Alexandrino Silva" userId="b679209f-c631-4ee5-ad3b-c47bce3ac0b1" providerId="ADAL" clId="{36F6542E-1583-42A8-8E82-910850FB1B2A}" dt="2026-03-23T18:06:17.171" v="11" actId="1076"/>
          <ac:spMkLst>
            <pc:docMk/>
            <pc:sldMk cId="1928692432" sldId="2141411653"/>
            <ac:spMk id="3" creationId="{B6DCF6E5-5B97-9C65-6D3F-AE80B425E9D9}"/>
          </ac:spMkLst>
        </pc:spChg>
        <pc:spChg chg="mod">
          <ac:chgData name="Rômulo Alexandrino Silva" userId="b679209f-c631-4ee5-ad3b-c47bce3ac0b1" providerId="ADAL" clId="{36F6542E-1583-42A8-8E82-910850FB1B2A}" dt="2026-03-30T19:16:12.609" v="213" actId="20577"/>
          <ac:spMkLst>
            <pc:docMk/>
            <pc:sldMk cId="1928692432" sldId="2141411653"/>
            <ac:spMk id="6" creationId="{8AAFAF95-3825-430E-9A1D-4D6D76855BE5}"/>
          </ac:spMkLst>
        </pc:spChg>
        <pc:picChg chg="mod">
          <ac:chgData name="Rômulo Alexandrino Silva" userId="b679209f-c631-4ee5-ad3b-c47bce3ac0b1" providerId="ADAL" clId="{36F6542E-1583-42A8-8E82-910850FB1B2A}" dt="2026-03-23T18:06:19.660" v="32" actId="1038"/>
          <ac:picMkLst>
            <pc:docMk/>
            <pc:sldMk cId="1928692432" sldId="2141411653"/>
            <ac:picMk id="8" creationId="{044568A5-0E3B-2354-1502-9FC4816CB4DE}"/>
          </ac:picMkLst>
        </pc:picChg>
        <pc:picChg chg="del">
          <ac:chgData name="Rômulo Alexandrino Silva" userId="b679209f-c631-4ee5-ad3b-c47bce3ac0b1" providerId="ADAL" clId="{36F6542E-1583-42A8-8E82-910850FB1B2A}" dt="2026-03-23T18:05:52.589" v="7" actId="478"/>
          <ac:picMkLst>
            <pc:docMk/>
            <pc:sldMk cId="1928692432" sldId="2141411653"/>
            <ac:picMk id="9" creationId="{C441DC3C-5EA0-C362-A5C5-309D97406C2A}"/>
          </ac:picMkLst>
        </pc:picChg>
        <pc:picChg chg="del">
          <ac:chgData name="Rômulo Alexandrino Silva" userId="b679209f-c631-4ee5-ad3b-c47bce3ac0b1" providerId="ADAL" clId="{36F6542E-1583-42A8-8E82-910850FB1B2A}" dt="2026-03-23T18:05:53.585" v="8" actId="478"/>
          <ac:picMkLst>
            <pc:docMk/>
            <pc:sldMk cId="1928692432" sldId="2141411653"/>
            <ac:picMk id="12" creationId="{4A0D295F-33F8-C4DC-B3D4-C5C91E5A36B0}"/>
          </ac:picMkLst>
        </pc:picChg>
      </pc:sldChg>
      <pc:sldChg chg="delSp modSp add mod">
        <pc:chgData name="Rômulo Alexandrino Silva" userId="b679209f-c631-4ee5-ad3b-c47bce3ac0b1" providerId="ADAL" clId="{36F6542E-1583-42A8-8E82-910850FB1B2A}" dt="2026-03-30T17:11:31.671" v="130" actId="478"/>
        <pc:sldMkLst>
          <pc:docMk/>
          <pc:sldMk cId="1189912424" sldId="2141411654"/>
        </pc:sldMkLst>
        <pc:picChg chg="del mod">
          <ac:chgData name="Rômulo Alexandrino Silva" userId="b679209f-c631-4ee5-ad3b-c47bce3ac0b1" providerId="ADAL" clId="{36F6542E-1583-42A8-8E82-910850FB1B2A}" dt="2026-03-30T17:11:31.671" v="130" actId="478"/>
          <ac:picMkLst>
            <pc:docMk/>
            <pc:sldMk cId="1189912424" sldId="2141411654"/>
            <ac:picMk id="10" creationId="{CB7ED77B-B640-78C2-07C3-E7E55BC1FA35}"/>
          </ac:picMkLst>
        </pc:picChg>
      </pc:sldChg>
      <pc:sldChg chg="addSp delSp modSp add mod">
        <pc:chgData name="Rômulo Alexandrino Silva" userId="b679209f-c631-4ee5-ad3b-c47bce3ac0b1" providerId="ADAL" clId="{36F6542E-1583-42A8-8E82-910850FB1B2A}" dt="2026-03-30T18:53:12.534" v="166" actId="1076"/>
        <pc:sldMkLst>
          <pc:docMk/>
          <pc:sldMk cId="1903014527" sldId="2141411655"/>
        </pc:sldMkLst>
        <pc:spChg chg="mod ord">
          <ac:chgData name="Rômulo Alexandrino Silva" userId="b679209f-c631-4ee5-ad3b-c47bce3ac0b1" providerId="ADAL" clId="{36F6542E-1583-42A8-8E82-910850FB1B2A}" dt="2026-03-30T18:51:39.046" v="158" actId="1076"/>
          <ac:spMkLst>
            <pc:docMk/>
            <pc:sldMk cId="1903014527" sldId="2141411655"/>
            <ac:spMk id="10" creationId="{00000000-0000-0000-0000-000000000000}"/>
          </ac:spMkLst>
        </pc:spChg>
        <pc:picChg chg="del">
          <ac:chgData name="Rômulo Alexandrino Silva" userId="b679209f-c631-4ee5-ad3b-c47bce3ac0b1" providerId="ADAL" clId="{36F6542E-1583-42A8-8E82-910850FB1B2A}" dt="2026-03-30T18:51:05.218" v="148" actId="478"/>
          <ac:picMkLst>
            <pc:docMk/>
            <pc:sldMk cId="1903014527" sldId="2141411655"/>
            <ac:picMk id="11" creationId="{17261BEF-D9EE-5D53-B83B-59D77EBB3DAD}"/>
          </ac:picMkLst>
        </pc:picChg>
        <pc:picChg chg="add del mod">
          <ac:chgData name="Rômulo Alexandrino Silva" userId="b679209f-c631-4ee5-ad3b-c47bce3ac0b1" providerId="ADAL" clId="{36F6542E-1583-42A8-8E82-910850FB1B2A}" dt="2026-03-30T18:52:54.867" v="159" actId="478"/>
          <ac:picMkLst>
            <pc:docMk/>
            <pc:sldMk cId="1903014527" sldId="2141411655"/>
            <ac:picMk id="1026" creationId="{37EB9D94-51D0-0696-6EE7-4A4FB3510DF0}"/>
          </ac:picMkLst>
        </pc:picChg>
        <pc:picChg chg="add mod">
          <ac:chgData name="Rômulo Alexandrino Silva" userId="b679209f-c631-4ee5-ad3b-c47bce3ac0b1" providerId="ADAL" clId="{36F6542E-1583-42A8-8E82-910850FB1B2A}" dt="2026-03-30T18:53:12.534" v="166" actId="1076"/>
          <ac:picMkLst>
            <pc:docMk/>
            <pc:sldMk cId="1903014527" sldId="2141411655"/>
            <ac:picMk id="1028" creationId="{3C3B572D-8B93-8058-B5D6-079C9BCD865B}"/>
          </ac:picMkLst>
        </pc:picChg>
      </pc:sldChg>
      <pc:sldChg chg="addSp delSp modSp add mod ord">
        <pc:chgData name="Rômulo Alexandrino Silva" userId="b679209f-c631-4ee5-ad3b-c47bce3ac0b1" providerId="ADAL" clId="{36F6542E-1583-42A8-8E82-910850FB1B2A}" dt="2026-03-30T19:43:48.891" v="330" actId="478"/>
        <pc:sldMkLst>
          <pc:docMk/>
          <pc:sldMk cId="976017412" sldId="2141411656"/>
        </pc:sldMkLst>
        <pc:spChg chg="del">
          <ac:chgData name="Rômulo Alexandrino Silva" userId="b679209f-c631-4ee5-ad3b-c47bce3ac0b1" providerId="ADAL" clId="{36F6542E-1583-42A8-8E82-910850FB1B2A}" dt="2026-03-30T18:55:44.190" v="180" actId="478"/>
          <ac:spMkLst>
            <pc:docMk/>
            <pc:sldMk cId="976017412" sldId="2141411656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36F6542E-1583-42A8-8E82-910850FB1B2A}" dt="2026-03-30T19:16:08.364" v="212" actId="20577"/>
          <ac:spMkLst>
            <pc:docMk/>
            <pc:sldMk cId="976017412" sldId="2141411656"/>
            <ac:spMk id="6" creationId="{8AAFAF95-3825-430E-9A1D-4D6D76855BE5}"/>
          </ac:spMkLst>
        </pc:spChg>
        <pc:picChg chg="del mod">
          <ac:chgData name="Rômulo Alexandrino Silva" userId="b679209f-c631-4ee5-ad3b-c47bce3ac0b1" providerId="ADAL" clId="{36F6542E-1583-42A8-8E82-910850FB1B2A}" dt="2026-03-30T19:43:48.891" v="330" actId="478"/>
          <ac:picMkLst>
            <pc:docMk/>
            <pc:sldMk cId="976017412" sldId="2141411656"/>
            <ac:picMk id="2050" creationId="{785DB532-6A2F-D459-A602-7B5497CCB706}"/>
          </ac:picMkLst>
        </pc:picChg>
        <pc:picChg chg="add mod">
          <ac:chgData name="Rômulo Alexandrino Silva" userId="b679209f-c631-4ee5-ad3b-c47bce3ac0b1" providerId="ADAL" clId="{36F6542E-1583-42A8-8E82-910850FB1B2A}" dt="2026-03-30T19:41:33.633" v="327" actId="1076"/>
          <ac:picMkLst>
            <pc:docMk/>
            <pc:sldMk cId="976017412" sldId="2141411656"/>
            <ac:picMk id="4098" creationId="{322D6331-70E5-130F-5920-79E8190CF501}"/>
          </ac:picMkLst>
        </pc:picChg>
      </pc:sldChg>
      <pc:sldChg chg="add">
        <pc:chgData name="Rômulo Alexandrino Silva" userId="b679209f-c631-4ee5-ad3b-c47bce3ac0b1" providerId="ADAL" clId="{36F6542E-1583-42A8-8E82-910850FB1B2A}" dt="2026-03-30T19:22:33.699" v="275"/>
        <pc:sldMkLst>
          <pc:docMk/>
          <pc:sldMk cId="1987913487" sldId="2141411657"/>
        </pc:sldMkLst>
      </pc:sldChg>
      <pc:sldChg chg="addSp delSp modSp add mod">
        <pc:chgData name="Rômulo Alexandrino Silva" userId="b679209f-c631-4ee5-ad3b-c47bce3ac0b1" providerId="ADAL" clId="{36F6542E-1583-42A8-8E82-910850FB1B2A}" dt="2026-03-30T19:46:56.440" v="380" actId="1076"/>
        <pc:sldMkLst>
          <pc:docMk/>
          <pc:sldMk cId="4111323176" sldId="2141411658"/>
        </pc:sldMkLst>
        <pc:spChg chg="mod">
          <ac:chgData name="Rômulo Alexandrino Silva" userId="b679209f-c631-4ee5-ad3b-c47bce3ac0b1" providerId="ADAL" clId="{36F6542E-1583-42A8-8E82-910850FB1B2A}" dt="2026-03-30T19:46:56.440" v="380" actId="1076"/>
          <ac:spMkLst>
            <pc:docMk/>
            <pc:sldMk cId="4111323176" sldId="2141411658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36F6542E-1583-42A8-8E82-910850FB1B2A}" dt="2026-03-30T19:41:24.443" v="326" actId="20577"/>
          <ac:spMkLst>
            <pc:docMk/>
            <pc:sldMk cId="4111323176" sldId="2141411658"/>
            <ac:spMk id="6" creationId="{8AAFAF95-3825-430E-9A1D-4D6D76855BE5}"/>
          </ac:spMkLst>
        </pc:spChg>
        <pc:picChg chg="mod">
          <ac:chgData name="Rômulo Alexandrino Silva" userId="b679209f-c631-4ee5-ad3b-c47bce3ac0b1" providerId="ADAL" clId="{36F6542E-1583-42A8-8E82-910850FB1B2A}" dt="2026-03-30T19:46:41.807" v="375" actId="1076"/>
          <ac:picMkLst>
            <pc:docMk/>
            <pc:sldMk cId="4111323176" sldId="2141411658"/>
            <ac:picMk id="4" creationId="{BAB886DD-C356-48C1-8FC2-BBD3F8DDC4D7}"/>
          </ac:picMkLst>
        </pc:picChg>
        <pc:picChg chg="del">
          <ac:chgData name="Rômulo Alexandrino Silva" userId="b679209f-c631-4ee5-ad3b-c47bce3ac0b1" providerId="ADAL" clId="{36F6542E-1583-42A8-8E82-910850FB1B2A}" dt="2026-03-30T19:44:40.453" v="340" actId="21"/>
          <ac:picMkLst>
            <pc:docMk/>
            <pc:sldMk cId="4111323176" sldId="2141411658"/>
            <ac:picMk id="8" creationId="{4E318AB1-8F80-A686-8138-D23DD27153CB}"/>
          </ac:picMkLst>
        </pc:picChg>
        <pc:picChg chg="add mod ord">
          <ac:chgData name="Rômulo Alexandrino Silva" userId="b679209f-c631-4ee5-ad3b-c47bce3ac0b1" providerId="ADAL" clId="{36F6542E-1583-42A8-8E82-910850FB1B2A}" dt="2026-03-30T19:46:28.785" v="368" actId="1076"/>
          <ac:picMkLst>
            <pc:docMk/>
            <pc:sldMk cId="4111323176" sldId="2141411658"/>
            <ac:picMk id="9" creationId="{2F3D5A01-EC1F-9BF3-4AFF-26C19BE904D8}"/>
          </ac:picMkLst>
        </pc:picChg>
        <pc:picChg chg="del mod">
          <ac:chgData name="Rômulo Alexandrino Silva" userId="b679209f-c631-4ee5-ad3b-c47bce3ac0b1" providerId="ADAL" clId="{36F6542E-1583-42A8-8E82-910850FB1B2A}" dt="2026-03-30T19:45:05.885" v="349" actId="21"/>
          <ac:picMkLst>
            <pc:docMk/>
            <pc:sldMk cId="4111323176" sldId="2141411658"/>
            <ac:picMk id="10" creationId="{C5C59905-24F5-777E-1550-6CAEBA39F9C5}"/>
          </ac:picMkLst>
        </pc:picChg>
        <pc:picChg chg="add mod">
          <ac:chgData name="Rômulo Alexandrino Silva" userId="b679209f-c631-4ee5-ad3b-c47bce3ac0b1" providerId="ADAL" clId="{36F6542E-1583-42A8-8E82-910850FB1B2A}" dt="2026-03-30T19:46:30.416" v="369" actId="1076"/>
          <ac:picMkLst>
            <pc:docMk/>
            <pc:sldMk cId="4111323176" sldId="2141411658"/>
            <ac:picMk id="13" creationId="{4E318AB1-8F80-A686-8138-D23DD27153CB}"/>
          </ac:picMkLst>
        </pc:picChg>
      </pc:sldChg>
      <pc:sldChg chg="addSp delSp modSp add mod">
        <pc:chgData name="Rômulo Alexandrino Silva" userId="b679209f-c631-4ee5-ad3b-c47bce3ac0b1" providerId="ADAL" clId="{36F6542E-1583-42A8-8E82-910850FB1B2A}" dt="2026-03-30T19:45:48.727" v="356" actId="21"/>
        <pc:sldMkLst>
          <pc:docMk/>
          <pc:sldMk cId="2582072985" sldId="2141411659"/>
        </pc:sldMkLst>
        <pc:picChg chg="add del mod">
          <ac:chgData name="Rômulo Alexandrino Silva" userId="b679209f-c631-4ee5-ad3b-c47bce3ac0b1" providerId="ADAL" clId="{36F6542E-1583-42A8-8E82-910850FB1B2A}" dt="2026-03-30T19:45:48.727" v="356" actId="21"/>
          <ac:picMkLst>
            <pc:docMk/>
            <pc:sldMk cId="2582072985" sldId="2141411659"/>
            <ac:picMk id="10" creationId="{C5C59905-24F5-777E-1550-6CAEBA39F9C5}"/>
          </ac:picMkLst>
        </pc:picChg>
        <pc:picChg chg="mod">
          <ac:chgData name="Rômulo Alexandrino Silva" userId="b679209f-c631-4ee5-ad3b-c47bce3ac0b1" providerId="ADAL" clId="{36F6542E-1583-42A8-8E82-910850FB1B2A}" dt="2026-03-30T19:45:18.100" v="350" actId="1076"/>
          <ac:picMkLst>
            <pc:docMk/>
            <pc:sldMk cId="2582072985" sldId="2141411659"/>
            <ac:picMk id="2050" creationId="{785DB532-6A2F-D459-A602-7B5497CCB706}"/>
          </ac:picMkLst>
        </pc:picChg>
        <pc:picChg chg="del">
          <ac:chgData name="Rômulo Alexandrino Silva" userId="b679209f-c631-4ee5-ad3b-c47bce3ac0b1" providerId="ADAL" clId="{36F6542E-1583-42A8-8E82-910850FB1B2A}" dt="2026-03-30T19:43:46.620" v="329" actId="478"/>
          <ac:picMkLst>
            <pc:docMk/>
            <pc:sldMk cId="2582072985" sldId="2141411659"/>
            <ac:picMk id="4098" creationId="{322D6331-70E5-130F-5920-79E8190CF501}"/>
          </ac:picMkLst>
        </pc:picChg>
      </pc:sldChg>
      <pc:sldChg chg="delSp modSp add mod">
        <pc:chgData name="Rômulo Alexandrino Silva" userId="b679209f-c631-4ee5-ad3b-c47bce3ac0b1" providerId="ADAL" clId="{36F6542E-1583-42A8-8E82-910850FB1B2A}" dt="2026-03-30T19:43:59.904" v="333" actId="1076"/>
        <pc:sldMkLst>
          <pc:docMk/>
          <pc:sldMk cId="731905362" sldId="2141411660"/>
        </pc:sldMkLst>
        <pc:picChg chg="mod">
          <ac:chgData name="Rômulo Alexandrino Silva" userId="b679209f-c631-4ee5-ad3b-c47bce3ac0b1" providerId="ADAL" clId="{36F6542E-1583-42A8-8E82-910850FB1B2A}" dt="2026-03-30T19:43:59.904" v="333" actId="1076"/>
          <ac:picMkLst>
            <pc:docMk/>
            <pc:sldMk cId="731905362" sldId="2141411660"/>
            <ac:picMk id="9" creationId="{C441DC3C-5EA0-C362-A5C5-309D97406C2A}"/>
          </ac:picMkLst>
        </pc:picChg>
        <pc:picChg chg="del">
          <ac:chgData name="Rômulo Alexandrino Silva" userId="b679209f-c631-4ee5-ad3b-c47bce3ac0b1" providerId="ADAL" clId="{36F6542E-1583-42A8-8E82-910850FB1B2A}" dt="2026-03-30T19:43:55.934" v="332" actId="478"/>
          <ac:picMkLst>
            <pc:docMk/>
            <pc:sldMk cId="731905362" sldId="2141411660"/>
            <ac:picMk id="12" creationId="{4A0D295F-33F8-C4DC-B3D4-C5C91E5A36B0}"/>
          </ac:picMkLst>
        </pc:picChg>
      </pc:sldChg>
    </pc:docChg>
  </pc:docChgLst>
  <pc:docChgLst>
    <pc:chgData name="Rômulo Alexandrino Silva" userId="b679209f-c631-4ee5-ad3b-c47bce3ac0b1" providerId="ADAL" clId="{0FC99F03-7A23-4F96-A633-BCE82085D653}"/>
    <pc:docChg chg="undo redo custSel addSld delSld modSld sldOrd delMainMaster delSection modSection">
      <pc:chgData name="Rômulo Alexandrino Silva" userId="b679209f-c631-4ee5-ad3b-c47bce3ac0b1" providerId="ADAL" clId="{0FC99F03-7A23-4F96-A633-BCE82085D653}" dt="2026-02-24T14:41:32.050" v="2276" actId="1038"/>
      <pc:docMkLst>
        <pc:docMk/>
      </pc:docMkLst>
      <pc:sldChg chg="addSp delSp modSp mod">
        <pc:chgData name="Rômulo Alexandrino Silva" userId="b679209f-c631-4ee5-ad3b-c47bce3ac0b1" providerId="ADAL" clId="{0FC99F03-7A23-4F96-A633-BCE82085D653}" dt="2026-02-06T20:19:59.233" v="327" actId="404"/>
        <pc:sldMkLst>
          <pc:docMk/>
          <pc:sldMk cId="0" sldId="257"/>
        </pc:sldMkLst>
        <pc:spChg chg="del">
          <ac:chgData name="Rômulo Alexandrino Silva" userId="b679209f-c631-4ee5-ad3b-c47bce3ac0b1" providerId="ADAL" clId="{0FC99F03-7A23-4F96-A633-BCE82085D653}" dt="2026-02-06T20:19:44.419" v="322" actId="478"/>
          <ac:spMkLst>
            <pc:docMk/>
            <pc:sldMk cId="0" sldId="257"/>
            <ac:spMk id="2" creationId="{00000000-0000-0000-0000-000000000000}"/>
          </ac:spMkLst>
        </pc:spChg>
        <pc:spChg chg="mod">
          <ac:chgData name="Rômulo Alexandrino Silva" userId="b679209f-c631-4ee5-ad3b-c47bce3ac0b1" providerId="ADAL" clId="{0FC99F03-7A23-4F96-A633-BCE82085D653}" dt="2026-02-06T20:19:59.233" v="327" actId="404"/>
          <ac:spMkLst>
            <pc:docMk/>
            <pc:sldMk cId="0" sldId="257"/>
            <ac:spMk id="4" creationId="{00000000-0000-0000-0000-000000000000}"/>
          </ac:spMkLst>
        </pc:spChg>
        <pc:spChg chg="mod">
          <ac:chgData name="Rômulo Alexandrino Silva" userId="b679209f-c631-4ee5-ad3b-c47bce3ac0b1" providerId="ADAL" clId="{0FC99F03-7A23-4F96-A633-BCE82085D653}" dt="2026-02-06T20:19:59.233" v="327" actId="404"/>
          <ac:spMkLst>
            <pc:docMk/>
            <pc:sldMk cId="0" sldId="257"/>
            <ac:spMk id="7" creationId="{00000000-0000-0000-0000-000000000000}"/>
          </ac:spMkLst>
        </pc:spChg>
        <pc:spChg chg="mod">
          <ac:chgData name="Rômulo Alexandrino Silva" userId="b679209f-c631-4ee5-ad3b-c47bce3ac0b1" providerId="ADAL" clId="{0FC99F03-7A23-4F96-A633-BCE82085D653}" dt="2026-02-06T20:19:59.233" v="327" actId="404"/>
          <ac:spMkLst>
            <pc:docMk/>
            <pc:sldMk cId="0" sldId="257"/>
            <ac:spMk id="10" creationId="{00000000-0000-0000-0000-000000000000}"/>
          </ac:spMkLst>
        </pc:spChg>
        <pc:spChg chg="add mod">
          <ac:chgData name="Rômulo Alexandrino Silva" userId="b679209f-c631-4ee5-ad3b-c47bce3ac0b1" providerId="ADAL" clId="{0FC99F03-7A23-4F96-A633-BCE82085D653}" dt="2026-02-06T20:19:02.899" v="320"/>
          <ac:spMkLst>
            <pc:docMk/>
            <pc:sldMk cId="0" sldId="257"/>
            <ac:spMk id="13" creationId="{D4C6F6C3-B4BB-C299-7219-A997944C1896}"/>
          </ac:spMkLst>
        </pc:spChg>
        <pc:spChg chg="add mod">
          <ac:chgData name="Rômulo Alexandrino Silva" userId="b679209f-c631-4ee5-ad3b-c47bce3ac0b1" providerId="ADAL" clId="{0FC99F03-7A23-4F96-A633-BCE82085D653}" dt="2026-02-06T20:19:40.372" v="321"/>
          <ac:spMkLst>
            <pc:docMk/>
            <pc:sldMk cId="0" sldId="257"/>
            <ac:spMk id="15" creationId="{0EA9F842-A33C-9DC7-94F1-1FCD2F4E464A}"/>
          </ac:spMkLst>
        </pc:spChg>
        <pc:picChg chg="add mod">
          <ac:chgData name="Rômulo Alexandrino Silva" userId="b679209f-c631-4ee5-ad3b-c47bce3ac0b1" providerId="ADAL" clId="{0FC99F03-7A23-4F96-A633-BCE82085D653}" dt="2026-02-06T20:19:02.899" v="320"/>
          <ac:picMkLst>
            <pc:docMk/>
            <pc:sldMk cId="0" sldId="257"/>
            <ac:picMk id="14" creationId="{45E8669B-8FAC-E472-35BA-4EE69EC32088}"/>
          </ac:picMkLst>
        </pc:picChg>
      </pc:sldChg>
      <pc:sldChg chg="del">
        <pc:chgData name="Rômulo Alexandrino Silva" userId="b679209f-c631-4ee5-ad3b-c47bce3ac0b1" providerId="ADAL" clId="{0FC99F03-7A23-4F96-A633-BCE82085D653}" dt="2026-02-06T20:16:02.184" v="305" actId="47"/>
        <pc:sldMkLst>
          <pc:docMk/>
          <pc:sldMk cId="1070493933" sldId="258"/>
        </pc:sldMkLst>
      </pc:sldChg>
      <pc:sldChg chg="addSp delSp modSp mod">
        <pc:chgData name="Rômulo Alexandrino Silva" userId="b679209f-c631-4ee5-ad3b-c47bce3ac0b1" providerId="ADAL" clId="{0FC99F03-7A23-4F96-A633-BCE82085D653}" dt="2026-02-06T20:18:28.190" v="313"/>
        <pc:sldMkLst>
          <pc:docMk/>
          <pc:sldMk cId="0" sldId="259"/>
        </pc:sldMkLst>
        <pc:spChg chg="del">
          <ac:chgData name="Rômulo Alexandrino Silva" userId="b679209f-c631-4ee5-ad3b-c47bce3ac0b1" providerId="ADAL" clId="{0FC99F03-7A23-4F96-A633-BCE82085D653}" dt="2026-02-06T20:18:24.679" v="312" actId="478"/>
          <ac:spMkLst>
            <pc:docMk/>
            <pc:sldMk cId="0" sldId="259"/>
            <ac:spMk id="2" creationId="{00000000-0000-0000-0000-000000000000}"/>
          </ac:spMkLst>
        </pc:spChg>
        <pc:spChg chg="add mod">
          <ac:chgData name="Rômulo Alexandrino Silva" userId="b679209f-c631-4ee5-ad3b-c47bce3ac0b1" providerId="ADAL" clId="{0FC99F03-7A23-4F96-A633-BCE82085D653}" dt="2026-02-06T20:18:12.491" v="310"/>
          <ac:spMkLst>
            <pc:docMk/>
            <pc:sldMk cId="0" sldId="259"/>
            <ac:spMk id="14" creationId="{BBC7D0C6-5DF8-93B7-BF40-D063474AD141}"/>
          </ac:spMkLst>
        </pc:spChg>
        <pc:spChg chg="add mod">
          <ac:chgData name="Rômulo Alexandrino Silva" userId="b679209f-c631-4ee5-ad3b-c47bce3ac0b1" providerId="ADAL" clId="{0FC99F03-7A23-4F96-A633-BCE82085D653}" dt="2026-02-06T20:18:28.190" v="313"/>
          <ac:spMkLst>
            <pc:docMk/>
            <pc:sldMk cId="0" sldId="259"/>
            <ac:spMk id="16" creationId="{63F3F949-3D2E-5038-E73E-1DCF6D9F3AE9}"/>
          </ac:spMkLst>
        </pc:spChg>
        <pc:picChg chg="add mod">
          <ac:chgData name="Rômulo Alexandrino Silva" userId="b679209f-c631-4ee5-ad3b-c47bce3ac0b1" providerId="ADAL" clId="{0FC99F03-7A23-4F96-A633-BCE82085D653}" dt="2026-02-06T20:18:12.491" v="310"/>
          <ac:picMkLst>
            <pc:docMk/>
            <pc:sldMk cId="0" sldId="259"/>
            <ac:picMk id="15" creationId="{4C748454-11C3-E13E-9FCA-A1051939F5D5}"/>
          </ac:picMkLst>
        </pc:picChg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0" sldId="260"/>
        </pc:sldMkLst>
      </pc:sldChg>
      <pc:sldChg chg="addSp delSp modSp add mod">
        <pc:chgData name="Rômulo Alexandrino Silva" userId="b679209f-c631-4ee5-ad3b-c47bce3ac0b1" providerId="ADAL" clId="{0FC99F03-7A23-4F96-A633-BCE82085D653}" dt="2026-02-24T14:41:32.050" v="2276" actId="1038"/>
        <pc:sldMkLst>
          <pc:docMk/>
          <pc:sldMk cId="0" sldId="261"/>
        </pc:sldMkLst>
        <pc:spChg chg="del mod topLvl">
          <ac:chgData name="Rômulo Alexandrino Silva" userId="b679209f-c631-4ee5-ad3b-c47bce3ac0b1" providerId="ADAL" clId="{0FC99F03-7A23-4F96-A633-BCE82085D653}" dt="2026-02-24T14:40:52.280" v="2266" actId="478"/>
          <ac:spMkLst>
            <pc:docMk/>
            <pc:sldMk cId="0" sldId="261"/>
            <ac:spMk id="4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24T14:36:53.287" v="2207" actId="478"/>
          <ac:spMkLst>
            <pc:docMk/>
            <pc:sldMk cId="0" sldId="261"/>
            <ac:spMk id="5" creationId="{00000000-0000-0000-0000-000000000000}"/>
          </ac:spMkLst>
        </pc:spChg>
        <pc:spChg chg="mod">
          <ac:chgData name="Rômulo Alexandrino Silva" userId="b679209f-c631-4ee5-ad3b-c47bce3ac0b1" providerId="ADAL" clId="{0FC99F03-7A23-4F96-A633-BCE82085D653}" dt="2026-02-24T14:41:32.050" v="2276" actId="1038"/>
          <ac:spMkLst>
            <pc:docMk/>
            <pc:sldMk cId="0" sldId="261"/>
            <ac:spMk id="6" creationId="{00000000-0000-0000-0000-000000000000}"/>
          </ac:spMkLst>
        </pc:spChg>
        <pc:spChg chg="mod">
          <ac:chgData name="Rômulo Alexandrino Silva" userId="b679209f-c631-4ee5-ad3b-c47bce3ac0b1" providerId="ADAL" clId="{0FC99F03-7A23-4F96-A633-BCE82085D653}" dt="2026-02-24T14:40:18.527" v="2258" actId="1036"/>
          <ac:spMkLst>
            <pc:docMk/>
            <pc:sldMk cId="0" sldId="261"/>
            <ac:spMk id="7" creationId="{00000000-0000-0000-0000-000000000000}"/>
          </ac:spMkLst>
        </pc:spChg>
        <pc:spChg chg="add mod">
          <ac:chgData name="Rômulo Alexandrino Silva" userId="b679209f-c631-4ee5-ad3b-c47bce3ac0b1" providerId="ADAL" clId="{0FC99F03-7A23-4F96-A633-BCE82085D653}" dt="2026-02-24T14:40:36.348" v="2262" actId="1076"/>
          <ac:spMkLst>
            <pc:docMk/>
            <pc:sldMk cId="0" sldId="261"/>
            <ac:spMk id="10" creationId="{195B62E1-F6D6-724F-843E-8ADAAEE799E5}"/>
          </ac:spMkLst>
        </pc:spChg>
        <pc:spChg chg="add mod">
          <ac:chgData name="Rômulo Alexandrino Silva" userId="b679209f-c631-4ee5-ad3b-c47bce3ac0b1" providerId="ADAL" clId="{0FC99F03-7A23-4F96-A633-BCE82085D653}" dt="2026-02-24T14:39:55.650" v="2243"/>
          <ac:spMkLst>
            <pc:docMk/>
            <pc:sldMk cId="0" sldId="261"/>
            <ac:spMk id="11" creationId="{1BA3B345-8E3D-C611-4901-A805B454C724}"/>
          </ac:spMkLst>
        </pc:spChg>
        <pc:grpChg chg="del mod ord">
          <ac:chgData name="Rômulo Alexandrino Silva" userId="b679209f-c631-4ee5-ad3b-c47bce3ac0b1" providerId="ADAL" clId="{0FC99F03-7A23-4F96-A633-BCE82085D653}" dt="2026-02-24T14:40:29.503" v="2259" actId="165"/>
          <ac:grpSpMkLst>
            <pc:docMk/>
            <pc:sldMk cId="0" sldId="261"/>
            <ac:grpSpMk id="2" creationId="{00000000-0000-0000-0000-000000000000}"/>
          </ac:grpSpMkLst>
        </pc:grpChg>
        <pc:picChg chg="mod topLvl">
          <ac:chgData name="Rômulo Alexandrino Silva" userId="b679209f-c631-4ee5-ad3b-c47bce3ac0b1" providerId="ADAL" clId="{0FC99F03-7A23-4F96-A633-BCE82085D653}" dt="2026-02-24T14:40:59.234" v="2275" actId="1035"/>
          <ac:picMkLst>
            <pc:docMk/>
            <pc:sldMk cId="0" sldId="261"/>
            <ac:picMk id="3" creationId="{00000000-0000-0000-0000-000000000000}"/>
          </ac:picMkLst>
        </pc:picChg>
        <pc:picChg chg="add mod ord">
          <ac:chgData name="Rômulo Alexandrino Silva" userId="b679209f-c631-4ee5-ad3b-c47bce3ac0b1" providerId="ADAL" clId="{0FC99F03-7A23-4F96-A633-BCE82085D653}" dt="2026-02-24T14:40:44.733" v="2264" actId="1076"/>
          <ac:picMkLst>
            <pc:docMk/>
            <pc:sldMk cId="0" sldId="261"/>
            <ac:picMk id="8" creationId="{36A4A671-788A-84F8-7631-94EE9CBD3D49}"/>
          </ac:picMkLst>
        </pc:picChg>
        <pc:picChg chg="add mod ord">
          <ac:chgData name="Rômulo Alexandrino Silva" userId="b679209f-c631-4ee5-ad3b-c47bce3ac0b1" providerId="ADAL" clId="{0FC99F03-7A23-4F96-A633-BCE82085D653}" dt="2026-02-24T12:56:11.003" v="2014" actId="167"/>
          <ac:picMkLst>
            <pc:docMk/>
            <pc:sldMk cId="0" sldId="261"/>
            <ac:picMk id="9" creationId="{8AA56ED4-B7D1-DD3F-DB21-DFD5FD5F6BB4}"/>
          </ac:picMkLst>
        </pc:picChg>
      </pc:sldChg>
      <pc:sldChg chg="addSp delSp modSp add mod ord">
        <pc:chgData name="Rômulo Alexandrino Silva" userId="b679209f-c631-4ee5-ad3b-c47bce3ac0b1" providerId="ADAL" clId="{0FC99F03-7A23-4F96-A633-BCE82085D653}" dt="2026-02-24T14:35:03.747" v="2196" actId="1076"/>
        <pc:sldMkLst>
          <pc:docMk/>
          <pc:sldMk cId="0" sldId="262"/>
        </pc:sldMkLst>
        <pc:spChg chg="mod">
          <ac:chgData name="Rômulo Alexandrino Silva" userId="b679209f-c631-4ee5-ad3b-c47bce3ac0b1" providerId="ADAL" clId="{0FC99F03-7A23-4F96-A633-BCE82085D653}" dt="2026-02-24T14:34:57.751" v="2193" actId="1076"/>
          <ac:spMkLst>
            <pc:docMk/>
            <pc:sldMk cId="0" sldId="262"/>
            <ac:spMk id="3" creationId="{00000000-0000-0000-0000-000000000000}"/>
          </ac:spMkLst>
        </pc:spChg>
        <pc:spChg chg="add mod ord">
          <ac:chgData name="Rômulo Alexandrino Silva" userId="b679209f-c631-4ee5-ad3b-c47bce3ac0b1" providerId="ADAL" clId="{0FC99F03-7A23-4F96-A633-BCE82085D653}" dt="2026-02-24T12:54:29.533" v="1975" actId="167"/>
          <ac:spMkLst>
            <pc:docMk/>
            <pc:sldMk cId="0" sldId="262"/>
            <ac:spMk id="5" creationId="{7F0FD7CE-6B69-0FD5-533C-BFBF0CA2082E}"/>
          </ac:spMkLst>
        </pc:spChg>
        <pc:spChg chg="add mod ord">
          <ac:chgData name="Rômulo Alexandrino Silva" userId="b679209f-c631-4ee5-ad3b-c47bce3ac0b1" providerId="ADAL" clId="{0FC99F03-7A23-4F96-A633-BCE82085D653}" dt="2026-02-24T12:54:29.533" v="1975" actId="167"/>
          <ac:spMkLst>
            <pc:docMk/>
            <pc:sldMk cId="0" sldId="262"/>
            <ac:spMk id="6" creationId="{7C32BCD8-06EB-E449-09D2-D1DC82CDFB2F}"/>
          </ac:spMkLst>
        </pc:spChg>
        <pc:picChg chg="del mod">
          <ac:chgData name="Rômulo Alexandrino Silva" userId="b679209f-c631-4ee5-ad3b-c47bce3ac0b1" providerId="ADAL" clId="{0FC99F03-7A23-4F96-A633-BCE82085D653}" dt="2026-02-24T14:34:46.121" v="2190" actId="21"/>
          <ac:picMkLst>
            <pc:docMk/>
            <pc:sldMk cId="0" sldId="262"/>
            <ac:picMk id="2" creationId="{00000000-0000-0000-0000-000000000000}"/>
          </ac:picMkLst>
        </pc:picChg>
        <pc:picChg chg="add mod ord">
          <ac:chgData name="Rômulo Alexandrino Silva" userId="b679209f-c631-4ee5-ad3b-c47bce3ac0b1" providerId="ADAL" clId="{0FC99F03-7A23-4F96-A633-BCE82085D653}" dt="2026-02-24T12:54:29.533" v="1975" actId="167"/>
          <ac:picMkLst>
            <pc:docMk/>
            <pc:sldMk cId="0" sldId="262"/>
            <ac:picMk id="4" creationId="{60A2AF89-FC8F-B7C4-3BE0-BA93CA95E503}"/>
          </ac:picMkLst>
        </pc:picChg>
        <pc:picChg chg="add mod ord">
          <ac:chgData name="Rômulo Alexandrino Silva" userId="b679209f-c631-4ee5-ad3b-c47bce3ac0b1" providerId="ADAL" clId="{0FC99F03-7A23-4F96-A633-BCE82085D653}" dt="2026-02-24T12:54:29.533" v="1975" actId="167"/>
          <ac:picMkLst>
            <pc:docMk/>
            <pc:sldMk cId="0" sldId="262"/>
            <ac:picMk id="7" creationId="{E84E261B-B4F9-5350-1CF3-6D7EFFEF6F64}"/>
          </ac:picMkLst>
        </pc:picChg>
        <pc:picChg chg="add mod">
          <ac:chgData name="Rômulo Alexandrino Silva" userId="b679209f-c631-4ee5-ad3b-c47bce3ac0b1" providerId="ADAL" clId="{0FC99F03-7A23-4F96-A633-BCE82085D653}" dt="2026-02-24T14:35:03.747" v="2196" actId="1076"/>
          <ac:picMkLst>
            <pc:docMk/>
            <pc:sldMk cId="0" sldId="262"/>
            <ac:picMk id="8" creationId="{C773E8F0-F193-6299-8484-A7057220AFEB}"/>
          </ac:picMkLst>
        </pc:picChg>
      </pc:sldChg>
      <pc:sldChg chg="addSp delSp modSp add mod ord">
        <pc:chgData name="Rômulo Alexandrino Silva" userId="b679209f-c631-4ee5-ad3b-c47bce3ac0b1" providerId="ADAL" clId="{0FC99F03-7A23-4F96-A633-BCE82085D653}" dt="2026-02-24T14:35:26.128" v="2206" actId="1076"/>
        <pc:sldMkLst>
          <pc:docMk/>
          <pc:sldMk cId="0" sldId="263"/>
        </pc:sldMkLst>
        <pc:spChg chg="mod">
          <ac:chgData name="Rômulo Alexandrino Silva" userId="b679209f-c631-4ee5-ad3b-c47bce3ac0b1" providerId="ADAL" clId="{0FC99F03-7A23-4F96-A633-BCE82085D653}" dt="2026-02-24T14:35:13.248" v="2199" actId="1076"/>
          <ac:spMkLst>
            <pc:docMk/>
            <pc:sldMk cId="0" sldId="263"/>
            <ac:spMk id="3" creationId="{00000000-0000-0000-0000-000000000000}"/>
          </ac:spMkLst>
        </pc:spChg>
        <pc:spChg chg="add mod ord">
          <ac:chgData name="Rômulo Alexandrino Silva" userId="b679209f-c631-4ee5-ad3b-c47bce3ac0b1" providerId="ADAL" clId="{0FC99F03-7A23-4F96-A633-BCE82085D653}" dt="2026-02-24T12:54:36.264" v="1978" actId="167"/>
          <ac:spMkLst>
            <pc:docMk/>
            <pc:sldMk cId="0" sldId="263"/>
            <ac:spMk id="5" creationId="{630E6072-1809-F195-5E8A-D2F53A4EBF19}"/>
          </ac:spMkLst>
        </pc:spChg>
        <pc:spChg chg="add mod ord">
          <ac:chgData name="Rômulo Alexandrino Silva" userId="b679209f-c631-4ee5-ad3b-c47bce3ac0b1" providerId="ADAL" clId="{0FC99F03-7A23-4F96-A633-BCE82085D653}" dt="2026-02-24T12:54:36.264" v="1978" actId="167"/>
          <ac:spMkLst>
            <pc:docMk/>
            <pc:sldMk cId="0" sldId="263"/>
            <ac:spMk id="6" creationId="{C4F7FAC3-EBF7-E129-2FD3-AC37D6985968}"/>
          </ac:spMkLst>
        </pc:spChg>
        <pc:picChg chg="del mod">
          <ac:chgData name="Rômulo Alexandrino Silva" userId="b679209f-c631-4ee5-ad3b-c47bce3ac0b1" providerId="ADAL" clId="{0FC99F03-7A23-4F96-A633-BCE82085D653}" dt="2026-02-24T14:35:16.110" v="2201" actId="21"/>
          <ac:picMkLst>
            <pc:docMk/>
            <pc:sldMk cId="0" sldId="263"/>
            <ac:picMk id="2" creationId="{00000000-0000-0000-0000-000000000000}"/>
          </ac:picMkLst>
        </pc:picChg>
        <pc:picChg chg="add mod ord">
          <ac:chgData name="Rômulo Alexandrino Silva" userId="b679209f-c631-4ee5-ad3b-c47bce3ac0b1" providerId="ADAL" clId="{0FC99F03-7A23-4F96-A633-BCE82085D653}" dt="2026-02-24T14:35:10.628" v="2198" actId="1076"/>
          <ac:picMkLst>
            <pc:docMk/>
            <pc:sldMk cId="0" sldId="263"/>
            <ac:picMk id="4" creationId="{2D680AED-BFE5-4740-BF60-C6A2C9C20B6F}"/>
          </ac:picMkLst>
        </pc:picChg>
        <pc:picChg chg="add mod ord">
          <ac:chgData name="Rômulo Alexandrino Silva" userId="b679209f-c631-4ee5-ad3b-c47bce3ac0b1" providerId="ADAL" clId="{0FC99F03-7A23-4F96-A633-BCE82085D653}" dt="2026-02-24T12:54:36.264" v="1978" actId="167"/>
          <ac:picMkLst>
            <pc:docMk/>
            <pc:sldMk cId="0" sldId="263"/>
            <ac:picMk id="7" creationId="{8D2A5589-352B-C7D3-AE3D-74D0DBFAD4CF}"/>
          </ac:picMkLst>
        </pc:picChg>
        <pc:picChg chg="add mod">
          <ac:chgData name="Rômulo Alexandrino Silva" userId="b679209f-c631-4ee5-ad3b-c47bce3ac0b1" providerId="ADAL" clId="{0FC99F03-7A23-4F96-A633-BCE82085D653}" dt="2026-02-24T14:35:17.036" v="2202"/>
          <ac:picMkLst>
            <pc:docMk/>
            <pc:sldMk cId="0" sldId="263"/>
            <ac:picMk id="8" creationId="{00000000-0000-0000-0000-000000000000}"/>
          </ac:picMkLst>
        </pc:picChg>
        <pc:picChg chg="add mod">
          <ac:chgData name="Rômulo Alexandrino Silva" userId="b679209f-c631-4ee5-ad3b-c47bce3ac0b1" providerId="ADAL" clId="{0FC99F03-7A23-4F96-A633-BCE82085D653}" dt="2026-02-24T14:35:26.128" v="2206" actId="1076"/>
          <ac:picMkLst>
            <pc:docMk/>
            <pc:sldMk cId="0" sldId="263"/>
            <ac:picMk id="9" creationId="{3A036433-7537-7B98-6F14-4B86E7756218}"/>
          </ac:picMkLst>
        </pc:picChg>
      </pc:sldChg>
      <pc:sldChg chg="addSp delSp modSp mod">
        <pc:chgData name="Rômulo Alexandrino Silva" userId="b679209f-c631-4ee5-ad3b-c47bce3ac0b1" providerId="ADAL" clId="{0FC99F03-7A23-4F96-A633-BCE82085D653}" dt="2026-02-09T19:04:17.014" v="1394" actId="20577"/>
        <pc:sldMkLst>
          <pc:docMk/>
          <pc:sldMk cId="0" sldId="266"/>
        </pc:sldMkLst>
        <pc:spChg chg="add del mod">
          <ac:chgData name="Rômulo Alexandrino Silva" userId="b679209f-c631-4ee5-ad3b-c47bce3ac0b1" providerId="ADAL" clId="{0FC99F03-7A23-4F96-A633-BCE82085D653}" dt="2026-02-06T20:18:05.638" v="308" actId="478"/>
          <ac:spMkLst>
            <pc:docMk/>
            <pc:sldMk cId="0" sldId="266"/>
            <ac:spMk id="3" creationId="{27BF3E17-8CEF-5AE9-0BB3-617C4B98A1CD}"/>
          </ac:spMkLst>
        </pc:spChg>
        <pc:spChg chg="mod">
          <ac:chgData name="Rômulo Alexandrino Silva" userId="b679209f-c631-4ee5-ad3b-c47bce3ac0b1" providerId="ADAL" clId="{0FC99F03-7A23-4F96-A633-BCE82085D653}" dt="2026-02-09T19:04:17.014" v="1394" actId="20577"/>
          <ac:spMkLst>
            <pc:docMk/>
            <pc:sldMk cId="0" sldId="266"/>
            <ac:spMk id="6" creationId="{00000000-0000-0000-0000-000000000000}"/>
          </ac:spMkLst>
        </pc:spChg>
        <pc:picChg chg="add mod">
          <ac:chgData name="Rômulo Alexandrino Silva" userId="b679209f-c631-4ee5-ad3b-c47bce3ac0b1" providerId="ADAL" clId="{0FC99F03-7A23-4F96-A633-BCE82085D653}" dt="2026-02-06T20:18:10.890" v="309" actId="1076"/>
          <ac:picMkLst>
            <pc:docMk/>
            <pc:sldMk cId="0" sldId="266"/>
            <ac:picMk id="4" creationId="{CE22E526-B391-62A3-E927-A1FB185C688E}"/>
          </ac:picMkLst>
        </pc:picChg>
      </pc:sldChg>
      <pc:sldChg chg="addSp delSp modSp add mod ord">
        <pc:chgData name="Rômulo Alexandrino Silva" userId="b679209f-c631-4ee5-ad3b-c47bce3ac0b1" providerId="ADAL" clId="{0FC99F03-7A23-4F96-A633-BCE82085D653}" dt="2026-02-24T13:49:06.383" v="2049"/>
        <pc:sldMkLst>
          <pc:docMk/>
          <pc:sldMk cId="0" sldId="269"/>
        </pc:sldMkLst>
        <pc:spChg chg="del">
          <ac:chgData name="Rômulo Alexandrino Silva" userId="b679209f-c631-4ee5-ad3b-c47bce3ac0b1" providerId="ADAL" clId="{0FC99F03-7A23-4F96-A633-BCE82085D653}" dt="2026-02-24T13:48:50.129" v="2039" actId="21"/>
          <ac:spMkLst>
            <pc:docMk/>
            <pc:sldMk cId="0" sldId="269"/>
            <ac:spMk id="3" creationId="{00000000-0000-0000-0000-000000000000}"/>
          </ac:spMkLst>
        </pc:spChg>
        <pc:spChg chg="add mod ord">
          <ac:chgData name="Rômulo Alexandrino Silva" userId="b679209f-c631-4ee5-ad3b-c47bce3ac0b1" providerId="ADAL" clId="{0FC99F03-7A23-4F96-A633-BCE82085D653}" dt="2026-02-24T12:54:42.963" v="1980" actId="167"/>
          <ac:spMkLst>
            <pc:docMk/>
            <pc:sldMk cId="0" sldId="269"/>
            <ac:spMk id="5" creationId="{AC9C949D-7D99-5394-4D8A-CD39BAE14D34}"/>
          </ac:spMkLst>
        </pc:spChg>
        <pc:spChg chg="add mod ord">
          <ac:chgData name="Rômulo Alexandrino Silva" userId="b679209f-c631-4ee5-ad3b-c47bce3ac0b1" providerId="ADAL" clId="{0FC99F03-7A23-4F96-A633-BCE82085D653}" dt="2026-02-24T12:54:42.963" v="1980" actId="167"/>
          <ac:spMkLst>
            <pc:docMk/>
            <pc:sldMk cId="0" sldId="269"/>
            <ac:spMk id="6" creationId="{7C6F5D55-2A33-7844-C21E-F155D79DDD8C}"/>
          </ac:spMkLst>
        </pc:spChg>
        <pc:picChg chg="del mod">
          <ac:chgData name="Rômulo Alexandrino Silva" userId="b679209f-c631-4ee5-ad3b-c47bce3ac0b1" providerId="ADAL" clId="{0FC99F03-7A23-4F96-A633-BCE82085D653}" dt="2026-02-24T13:48:50.129" v="2039" actId="21"/>
          <ac:picMkLst>
            <pc:docMk/>
            <pc:sldMk cId="0" sldId="269"/>
            <ac:picMk id="2" creationId="{00000000-0000-0000-0000-000000000000}"/>
          </ac:picMkLst>
        </pc:picChg>
        <pc:picChg chg="add mod ord">
          <ac:chgData name="Rômulo Alexandrino Silva" userId="b679209f-c631-4ee5-ad3b-c47bce3ac0b1" providerId="ADAL" clId="{0FC99F03-7A23-4F96-A633-BCE82085D653}" dt="2026-02-24T12:54:42.963" v="1980" actId="167"/>
          <ac:picMkLst>
            <pc:docMk/>
            <pc:sldMk cId="0" sldId="269"/>
            <ac:picMk id="4" creationId="{3BF82805-F419-82A7-53C4-8DBC47E468FB}"/>
          </ac:picMkLst>
        </pc:picChg>
        <pc:picChg chg="add mod ord">
          <ac:chgData name="Rômulo Alexandrino Silva" userId="b679209f-c631-4ee5-ad3b-c47bce3ac0b1" providerId="ADAL" clId="{0FC99F03-7A23-4F96-A633-BCE82085D653}" dt="2026-02-24T12:54:42.963" v="1980" actId="167"/>
          <ac:picMkLst>
            <pc:docMk/>
            <pc:sldMk cId="0" sldId="269"/>
            <ac:picMk id="7" creationId="{E5CD7321-4BFC-C77E-107F-EBB0D9688160}"/>
          </ac:picMkLst>
        </pc:picChg>
        <pc:picChg chg="add mod">
          <ac:chgData name="Rômulo Alexandrino Silva" userId="b679209f-c631-4ee5-ad3b-c47bce3ac0b1" providerId="ADAL" clId="{0FC99F03-7A23-4F96-A633-BCE82085D653}" dt="2026-02-24T13:48:58.026" v="2043" actId="1076"/>
          <ac:picMkLst>
            <pc:docMk/>
            <pc:sldMk cId="0" sldId="269"/>
            <ac:picMk id="9" creationId="{30FA5131-F410-2DD0-AAC4-CD9C11C5AF27}"/>
          </ac:picMkLst>
        </pc:picChg>
      </pc:sldChg>
      <pc:sldChg chg="del">
        <pc:chgData name="Rômulo Alexandrino Silva" userId="b679209f-c631-4ee5-ad3b-c47bce3ac0b1" providerId="ADAL" clId="{0FC99F03-7A23-4F96-A633-BCE82085D653}" dt="2026-02-06T13:49:36.884" v="2" actId="47"/>
        <pc:sldMkLst>
          <pc:docMk/>
          <pc:sldMk cId="0" sldId="271"/>
        </pc:sldMkLst>
      </pc:sldChg>
      <pc:sldChg chg="del">
        <pc:chgData name="Rômulo Alexandrino Silva" userId="b679209f-c631-4ee5-ad3b-c47bce3ac0b1" providerId="ADAL" clId="{0FC99F03-7A23-4F96-A633-BCE82085D653}" dt="2026-02-06T13:49:36.884" v="2" actId="47"/>
        <pc:sldMkLst>
          <pc:docMk/>
          <pc:sldMk cId="0" sldId="274"/>
        </pc:sldMkLst>
      </pc:sldChg>
      <pc:sldChg chg="addSp delSp modSp add mod ord">
        <pc:chgData name="Rômulo Alexandrino Silva" userId="b679209f-c631-4ee5-ad3b-c47bce3ac0b1" providerId="ADAL" clId="{0FC99F03-7A23-4F96-A633-BCE82085D653}" dt="2026-02-24T13:52:26.627" v="2114" actId="1076"/>
        <pc:sldMkLst>
          <pc:docMk/>
          <pc:sldMk cId="0" sldId="284"/>
        </pc:sldMkLst>
        <pc:spChg chg="add mod ord">
          <ac:chgData name="Rômulo Alexandrino Silva" userId="b679209f-c631-4ee5-ad3b-c47bce3ac0b1" providerId="ADAL" clId="{0FC99F03-7A23-4F96-A633-BCE82085D653}" dt="2026-02-24T12:55:11.282" v="1983" actId="167"/>
          <ac:spMkLst>
            <pc:docMk/>
            <pc:sldMk cId="0" sldId="284"/>
            <ac:spMk id="5" creationId="{EF10382B-9587-1FDC-6CA1-381342D615C3}"/>
          </ac:spMkLst>
        </pc:spChg>
        <pc:spChg chg="add mod ord">
          <ac:chgData name="Rômulo Alexandrino Silva" userId="b679209f-c631-4ee5-ad3b-c47bce3ac0b1" providerId="ADAL" clId="{0FC99F03-7A23-4F96-A633-BCE82085D653}" dt="2026-02-24T12:55:52.895" v="2012" actId="1076"/>
          <ac:spMkLst>
            <pc:docMk/>
            <pc:sldMk cId="0" sldId="284"/>
            <ac:spMk id="6" creationId="{7875E7EF-107B-D6EB-D0D0-C84918EFF9BF}"/>
          </ac:spMkLst>
        </pc:spChg>
        <pc:spChg chg="add del mod">
          <ac:chgData name="Rômulo Alexandrino Silva" userId="b679209f-c631-4ee5-ad3b-c47bce3ac0b1" providerId="ADAL" clId="{0FC99F03-7A23-4F96-A633-BCE82085D653}" dt="2026-02-24T13:50:44.346" v="2096" actId="478"/>
          <ac:spMkLst>
            <pc:docMk/>
            <pc:sldMk cId="0" sldId="284"/>
            <ac:spMk id="10" creationId="{00000000-0000-0000-0000-000000000000}"/>
          </ac:spMkLst>
        </pc:spChg>
        <pc:picChg chg="del mod">
          <ac:chgData name="Rômulo Alexandrino Silva" userId="b679209f-c631-4ee5-ad3b-c47bce3ac0b1" providerId="ADAL" clId="{0FC99F03-7A23-4F96-A633-BCE82085D653}" dt="2026-02-24T12:55:18.234" v="1986" actId="21"/>
          <ac:picMkLst>
            <pc:docMk/>
            <pc:sldMk cId="0" sldId="284"/>
            <ac:picMk id="2" creationId="{00000000-0000-0000-0000-000000000000}"/>
          </ac:picMkLst>
        </pc:picChg>
        <pc:picChg chg="add mod ord">
          <ac:chgData name="Rômulo Alexandrino Silva" userId="b679209f-c631-4ee5-ad3b-c47bce3ac0b1" providerId="ADAL" clId="{0FC99F03-7A23-4F96-A633-BCE82085D653}" dt="2026-02-24T12:55:11.282" v="1983" actId="167"/>
          <ac:picMkLst>
            <pc:docMk/>
            <pc:sldMk cId="0" sldId="284"/>
            <ac:picMk id="4" creationId="{718EA984-9EB6-3C05-979B-BF1AEB216614}"/>
          </ac:picMkLst>
        </pc:picChg>
        <pc:picChg chg="add mod ord">
          <ac:chgData name="Rômulo Alexandrino Silva" userId="b679209f-c631-4ee5-ad3b-c47bce3ac0b1" providerId="ADAL" clId="{0FC99F03-7A23-4F96-A633-BCE82085D653}" dt="2026-02-24T12:55:11.282" v="1983" actId="167"/>
          <ac:picMkLst>
            <pc:docMk/>
            <pc:sldMk cId="0" sldId="284"/>
            <ac:picMk id="7" creationId="{CCD6EF0F-534C-AE6F-C5C8-34462D42CB9B}"/>
          </ac:picMkLst>
        </pc:picChg>
        <pc:picChg chg="add mod">
          <ac:chgData name="Rômulo Alexandrino Silva" userId="b679209f-c631-4ee5-ad3b-c47bce3ac0b1" providerId="ADAL" clId="{0FC99F03-7A23-4F96-A633-BCE82085D653}" dt="2026-02-24T12:55:24.143" v="1989" actId="1076"/>
          <ac:picMkLst>
            <pc:docMk/>
            <pc:sldMk cId="0" sldId="284"/>
            <ac:picMk id="8" creationId="{6A5DDDE5-48F2-2C47-0DCF-27F30092B888}"/>
          </ac:picMkLst>
        </pc:picChg>
        <pc:picChg chg="add del mod">
          <ac:chgData name="Rômulo Alexandrino Silva" userId="b679209f-c631-4ee5-ad3b-c47bce3ac0b1" providerId="ADAL" clId="{0FC99F03-7A23-4F96-A633-BCE82085D653}" dt="2026-02-24T13:49:22.886" v="2054" actId="21"/>
          <ac:picMkLst>
            <pc:docMk/>
            <pc:sldMk cId="0" sldId="284"/>
            <ac:picMk id="9" creationId="{00000000-0000-0000-0000-000000000000}"/>
          </ac:picMkLst>
        </pc:picChg>
        <pc:picChg chg="add del mod">
          <ac:chgData name="Rômulo Alexandrino Silva" userId="b679209f-c631-4ee5-ad3b-c47bce3ac0b1" providerId="ADAL" clId="{0FC99F03-7A23-4F96-A633-BCE82085D653}" dt="2026-02-24T13:50:44.346" v="2096" actId="478"/>
          <ac:picMkLst>
            <pc:docMk/>
            <pc:sldMk cId="0" sldId="284"/>
            <ac:picMk id="11" creationId="{17261BEF-D9EE-5D53-B83B-59D77EBB3DAD}"/>
          </ac:picMkLst>
        </pc:picChg>
        <pc:picChg chg="add mod modCrop">
          <ac:chgData name="Rômulo Alexandrino Silva" userId="b679209f-c631-4ee5-ad3b-c47bce3ac0b1" providerId="ADAL" clId="{0FC99F03-7A23-4F96-A633-BCE82085D653}" dt="2026-02-24T13:52:26.627" v="2114" actId="1076"/>
          <ac:picMkLst>
            <pc:docMk/>
            <pc:sldMk cId="0" sldId="284"/>
            <ac:picMk id="12" creationId="{A7C49EEE-E6B2-31C3-1609-79B102EDD76B}"/>
          </ac:picMkLst>
        </pc:picChg>
      </pc:sldChg>
      <pc:sldChg chg="del">
        <pc:chgData name="Rômulo Alexandrino Silva" userId="b679209f-c631-4ee5-ad3b-c47bce3ac0b1" providerId="ADAL" clId="{0FC99F03-7A23-4F96-A633-BCE82085D653}" dt="2026-02-06T20:16:02.184" v="305" actId="47"/>
        <pc:sldMkLst>
          <pc:docMk/>
          <pc:sldMk cId="3217818369" sldId="453"/>
        </pc:sldMkLst>
      </pc:sldChg>
      <pc:sldChg chg="del">
        <pc:chgData name="Rômulo Alexandrino Silva" userId="b679209f-c631-4ee5-ad3b-c47bce3ac0b1" providerId="ADAL" clId="{0FC99F03-7A23-4F96-A633-BCE82085D653}" dt="2026-02-06T20:16:02.184" v="305" actId="47"/>
        <pc:sldMkLst>
          <pc:docMk/>
          <pc:sldMk cId="1556460367" sldId="455"/>
        </pc:sldMkLst>
      </pc:sldChg>
      <pc:sldChg chg="del">
        <pc:chgData name="Rômulo Alexandrino Silva" userId="b679209f-c631-4ee5-ad3b-c47bce3ac0b1" providerId="ADAL" clId="{0FC99F03-7A23-4F96-A633-BCE82085D653}" dt="2026-02-06T20:16:02.184" v="305" actId="47"/>
        <pc:sldMkLst>
          <pc:docMk/>
          <pc:sldMk cId="3462091582" sldId="456"/>
        </pc:sldMkLst>
      </pc:sldChg>
      <pc:sldChg chg="del">
        <pc:chgData name="Rômulo Alexandrino Silva" userId="b679209f-c631-4ee5-ad3b-c47bce3ac0b1" providerId="ADAL" clId="{0FC99F03-7A23-4F96-A633-BCE82085D653}" dt="2026-02-06T20:16:02.184" v="305" actId="47"/>
        <pc:sldMkLst>
          <pc:docMk/>
          <pc:sldMk cId="349782594" sldId="2141411578"/>
        </pc:sldMkLst>
      </pc:sldChg>
      <pc:sldChg chg="del">
        <pc:chgData name="Rômulo Alexandrino Silva" userId="b679209f-c631-4ee5-ad3b-c47bce3ac0b1" providerId="ADAL" clId="{0FC99F03-7A23-4F96-A633-BCE82085D653}" dt="2026-02-06T20:16:02.184" v="305" actId="47"/>
        <pc:sldMkLst>
          <pc:docMk/>
          <pc:sldMk cId="3372877636" sldId="2141411591"/>
        </pc:sldMkLst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2174234813" sldId="2141411612"/>
        </pc:sldMkLst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4066276817" sldId="2141411620"/>
        </pc:sldMkLst>
      </pc:sldChg>
      <pc:sldChg chg="addSp delSp modSp mod">
        <pc:chgData name="Rômulo Alexandrino Silva" userId="b679209f-c631-4ee5-ad3b-c47bce3ac0b1" providerId="ADAL" clId="{0FC99F03-7A23-4F96-A633-BCE82085D653}" dt="2026-02-24T14:13:50.022" v="2176" actId="14100"/>
        <pc:sldMkLst>
          <pc:docMk/>
          <pc:sldMk cId="1791328284" sldId="2141411621"/>
        </pc:sldMkLst>
        <pc:spChg chg="mod">
          <ac:chgData name="Rômulo Alexandrino Silva" userId="b679209f-c631-4ee5-ad3b-c47bce3ac0b1" providerId="ADAL" clId="{0FC99F03-7A23-4F96-A633-BCE82085D653}" dt="2026-02-24T14:13:11.599" v="2168" actId="20577"/>
          <ac:spMkLst>
            <pc:docMk/>
            <pc:sldMk cId="1791328284" sldId="2141411621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0FC99F03-7A23-4F96-A633-BCE82085D653}" dt="2026-02-06T17:21:29.484" v="48" actId="20577"/>
          <ac:spMkLst>
            <pc:docMk/>
            <pc:sldMk cId="1791328284" sldId="2141411621"/>
            <ac:spMk id="6" creationId="{8AAFAF95-3825-430E-9A1D-4D6D76855BE5}"/>
          </ac:spMkLst>
        </pc:spChg>
        <pc:picChg chg="mod">
          <ac:chgData name="Rômulo Alexandrino Silva" userId="b679209f-c631-4ee5-ad3b-c47bce3ac0b1" providerId="ADAL" clId="{0FC99F03-7A23-4F96-A633-BCE82085D653}" dt="2026-02-24T14:13:30.870" v="2170" actId="14100"/>
          <ac:picMkLst>
            <pc:docMk/>
            <pc:sldMk cId="1791328284" sldId="2141411621"/>
            <ac:picMk id="3" creationId="{290DE911-1A38-CD67-E0E9-EAD5A6064B8E}"/>
          </ac:picMkLst>
        </pc:picChg>
        <pc:picChg chg="mod">
          <ac:chgData name="Rômulo Alexandrino Silva" userId="b679209f-c631-4ee5-ad3b-c47bce3ac0b1" providerId="ADAL" clId="{0FC99F03-7A23-4F96-A633-BCE82085D653}" dt="2026-02-24T14:13:38.505" v="2172" actId="14100"/>
          <ac:picMkLst>
            <pc:docMk/>
            <pc:sldMk cId="1791328284" sldId="2141411621"/>
            <ac:picMk id="8" creationId="{D04D12E3-D0B5-44BE-786C-8D062EC48FE6}"/>
          </ac:picMkLst>
        </pc:picChg>
        <pc:picChg chg="mod">
          <ac:chgData name="Rômulo Alexandrino Silva" userId="b679209f-c631-4ee5-ad3b-c47bce3ac0b1" providerId="ADAL" clId="{0FC99F03-7A23-4F96-A633-BCE82085D653}" dt="2026-02-24T14:13:34.488" v="2171" actId="14100"/>
          <ac:picMkLst>
            <pc:docMk/>
            <pc:sldMk cId="1791328284" sldId="2141411621"/>
            <ac:picMk id="9" creationId="{A3BE1121-514B-F436-2906-0357CE232AC8}"/>
          </ac:picMkLst>
        </pc:picChg>
        <pc:picChg chg="mod">
          <ac:chgData name="Rômulo Alexandrino Silva" userId="b679209f-c631-4ee5-ad3b-c47bce3ac0b1" providerId="ADAL" clId="{0FC99F03-7A23-4F96-A633-BCE82085D653}" dt="2026-02-24T14:13:47.592" v="2175" actId="1076"/>
          <ac:picMkLst>
            <pc:docMk/>
            <pc:sldMk cId="1791328284" sldId="2141411621"/>
            <ac:picMk id="10" creationId="{CB7ED77B-B640-78C2-07C3-E7E55BC1FA35}"/>
          </ac:picMkLst>
        </pc:picChg>
        <pc:picChg chg="mod">
          <ac:chgData name="Rômulo Alexandrino Silva" userId="b679209f-c631-4ee5-ad3b-c47bce3ac0b1" providerId="ADAL" clId="{0FC99F03-7A23-4F96-A633-BCE82085D653}" dt="2026-02-24T14:13:41.632" v="2173" actId="14100"/>
          <ac:picMkLst>
            <pc:docMk/>
            <pc:sldMk cId="1791328284" sldId="2141411621"/>
            <ac:picMk id="11" creationId="{10AF3B19-5701-4805-6D76-D2FECCBF22DD}"/>
          </ac:picMkLst>
        </pc:picChg>
        <pc:picChg chg="del">
          <ac:chgData name="Rômulo Alexandrino Silva" userId="b679209f-c631-4ee5-ad3b-c47bce3ac0b1" providerId="ADAL" clId="{0FC99F03-7A23-4F96-A633-BCE82085D653}" dt="2026-02-24T14:10:47.180" v="2115" actId="478"/>
          <ac:picMkLst>
            <pc:docMk/>
            <pc:sldMk cId="1791328284" sldId="2141411621"/>
            <ac:picMk id="12" creationId="{F192285D-5345-6201-CE6C-1327054673AC}"/>
          </ac:picMkLst>
        </pc:picChg>
        <pc:picChg chg="add mod">
          <ac:chgData name="Rômulo Alexandrino Silva" userId="b679209f-c631-4ee5-ad3b-c47bce3ac0b1" providerId="ADAL" clId="{0FC99F03-7A23-4F96-A633-BCE82085D653}" dt="2026-02-24T14:12:41.856" v="2120" actId="1076"/>
          <ac:picMkLst>
            <pc:docMk/>
            <pc:sldMk cId="1791328284" sldId="2141411621"/>
            <ac:picMk id="13" creationId="{236A068F-B802-4918-EBCC-36333F72F380}"/>
          </ac:picMkLst>
        </pc:picChg>
        <pc:picChg chg="add mod">
          <ac:chgData name="Rômulo Alexandrino Silva" userId="b679209f-c631-4ee5-ad3b-c47bce3ac0b1" providerId="ADAL" clId="{0FC99F03-7A23-4F96-A633-BCE82085D653}" dt="2026-02-24T14:12:43.582" v="2121"/>
          <ac:picMkLst>
            <pc:docMk/>
            <pc:sldMk cId="1791328284" sldId="2141411621"/>
            <ac:picMk id="14" creationId="{FC5C3F7C-9C95-5ED4-B61A-A6C3B409AE7D}"/>
          </ac:picMkLst>
        </pc:picChg>
        <pc:picChg chg="add mod">
          <ac:chgData name="Rômulo Alexandrino Silva" userId="b679209f-c631-4ee5-ad3b-c47bce3ac0b1" providerId="ADAL" clId="{0FC99F03-7A23-4F96-A633-BCE82085D653}" dt="2026-02-24T14:13:50.022" v="2176" actId="14100"/>
          <ac:picMkLst>
            <pc:docMk/>
            <pc:sldMk cId="1791328284" sldId="2141411621"/>
            <ac:picMk id="15" creationId="{05EC1002-A643-F02F-871E-BD5C5127E081}"/>
          </ac:picMkLst>
        </pc:picChg>
      </pc:sldChg>
      <pc:sldChg chg="addSp delSp modSp mod">
        <pc:chgData name="Rômulo Alexandrino Silva" userId="b679209f-c631-4ee5-ad3b-c47bce3ac0b1" providerId="ADAL" clId="{0FC99F03-7A23-4F96-A633-BCE82085D653}" dt="2026-02-10T12:22:54.654" v="1762"/>
        <pc:sldMkLst>
          <pc:docMk/>
          <pc:sldMk cId="1765332751" sldId="2141411622"/>
        </pc:sldMkLst>
        <pc:spChg chg="mod">
          <ac:chgData name="Rômulo Alexandrino Silva" userId="b679209f-c631-4ee5-ad3b-c47bce3ac0b1" providerId="ADAL" clId="{0FC99F03-7A23-4F96-A633-BCE82085D653}" dt="2026-02-10T12:22:54.654" v="1762"/>
          <ac:spMkLst>
            <pc:docMk/>
            <pc:sldMk cId="1765332751" sldId="2141411622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0FC99F03-7A23-4F96-A633-BCE82085D653}" dt="2026-02-09T16:33:18.711" v="1181" actId="20577"/>
          <ac:spMkLst>
            <pc:docMk/>
            <pc:sldMk cId="1765332751" sldId="2141411622"/>
            <ac:spMk id="6" creationId="{8AAFAF95-3825-430E-9A1D-4D6D76855BE5}"/>
          </ac:spMkLst>
        </pc:spChg>
        <pc:picChg chg="add del">
          <ac:chgData name="Rômulo Alexandrino Silva" userId="b679209f-c631-4ee5-ad3b-c47bce3ac0b1" providerId="ADAL" clId="{0FC99F03-7A23-4F96-A633-BCE82085D653}" dt="2026-02-10T12:16:15.356" v="1695" actId="478"/>
          <ac:picMkLst>
            <pc:docMk/>
            <pc:sldMk cId="1765332751" sldId="2141411622"/>
            <ac:picMk id="8" creationId="{044568A5-0E3B-2354-1502-9FC4816CB4DE}"/>
          </ac:picMkLst>
        </pc:picChg>
      </pc:sldChg>
      <pc:sldChg chg="del">
        <pc:chgData name="Rômulo Alexandrino Silva" userId="b679209f-c631-4ee5-ad3b-c47bce3ac0b1" providerId="ADAL" clId="{0FC99F03-7A23-4F96-A633-BCE82085D653}" dt="2026-02-06T13:49:36.884" v="2" actId="47"/>
        <pc:sldMkLst>
          <pc:docMk/>
          <pc:sldMk cId="2147650166" sldId="2141411623"/>
        </pc:sldMkLst>
      </pc:sldChg>
      <pc:sldChg chg="del">
        <pc:chgData name="Rômulo Alexandrino Silva" userId="b679209f-c631-4ee5-ad3b-c47bce3ac0b1" providerId="ADAL" clId="{0FC99F03-7A23-4F96-A633-BCE82085D653}" dt="2026-02-06T13:49:36.884" v="2" actId="47"/>
        <pc:sldMkLst>
          <pc:docMk/>
          <pc:sldMk cId="2371581893" sldId="2141411624"/>
        </pc:sldMkLst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3828435254" sldId="2141411625"/>
        </pc:sldMkLst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3943531570" sldId="2141411626"/>
        </pc:sldMkLst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1134015100" sldId="2141411627"/>
        </pc:sldMkLst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4048022353" sldId="2141411629"/>
        </pc:sldMkLst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1600347199" sldId="2141411630"/>
        </pc:sldMkLst>
      </pc:sldChg>
      <pc:sldChg chg="del">
        <pc:chgData name="Rômulo Alexandrino Silva" userId="b679209f-c631-4ee5-ad3b-c47bce3ac0b1" providerId="ADAL" clId="{0FC99F03-7A23-4F96-A633-BCE82085D653}" dt="2026-02-06T13:49:36.884" v="2" actId="47"/>
        <pc:sldMkLst>
          <pc:docMk/>
          <pc:sldMk cId="1332914210" sldId="2141411631"/>
        </pc:sldMkLst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2393745652" sldId="2141411632"/>
        </pc:sldMkLst>
      </pc:sldChg>
      <pc:sldChg chg="addSp delSp modSp mod">
        <pc:chgData name="Rômulo Alexandrino Silva" userId="b679209f-c631-4ee5-ad3b-c47bce3ac0b1" providerId="ADAL" clId="{0FC99F03-7A23-4F96-A633-BCE82085D653}" dt="2026-02-09T18:48:50.172" v="1346" actId="1037"/>
        <pc:sldMkLst>
          <pc:docMk/>
          <pc:sldMk cId="3642201142" sldId="2141411633"/>
        </pc:sldMkLst>
        <pc:spChg chg="mod">
          <ac:chgData name="Rômulo Alexandrino Silva" userId="b679209f-c631-4ee5-ad3b-c47bce3ac0b1" providerId="ADAL" clId="{0FC99F03-7A23-4F96-A633-BCE82085D653}" dt="2026-02-06T17:21:45.294" v="74" actId="20577"/>
          <ac:spMkLst>
            <pc:docMk/>
            <pc:sldMk cId="3642201142" sldId="2141411633"/>
            <ac:spMk id="6" creationId="{8AAFAF95-3825-430E-9A1D-4D6D76855BE5}"/>
          </ac:spMkLst>
        </pc:spChg>
        <pc:spChg chg="add">
          <ac:chgData name="Rômulo Alexandrino Silva" userId="b679209f-c631-4ee5-ad3b-c47bce3ac0b1" providerId="ADAL" clId="{0FC99F03-7A23-4F96-A633-BCE82085D653}" dt="2026-02-09T13:44:12.282" v="545"/>
          <ac:spMkLst>
            <pc:docMk/>
            <pc:sldMk cId="3642201142" sldId="2141411633"/>
            <ac:spMk id="8" creationId="{E571679E-A6AE-4437-5284-CC62C8870BCC}"/>
          </ac:spMkLst>
        </pc:spChg>
        <pc:picChg chg="add mod">
          <ac:chgData name="Rômulo Alexandrino Silva" userId="b679209f-c631-4ee5-ad3b-c47bce3ac0b1" providerId="ADAL" clId="{0FC99F03-7A23-4F96-A633-BCE82085D653}" dt="2026-02-09T18:48:50.172" v="1346" actId="1037"/>
          <ac:picMkLst>
            <pc:docMk/>
            <pc:sldMk cId="3642201142" sldId="2141411633"/>
            <ac:picMk id="9" creationId="{52B2E62D-B0D3-0772-5F9B-B4F3D8DF0C61}"/>
          </ac:picMkLst>
        </pc:picChg>
        <pc:picChg chg="add del mod">
          <ac:chgData name="Rômulo Alexandrino Silva" userId="b679209f-c631-4ee5-ad3b-c47bce3ac0b1" providerId="ADAL" clId="{0FC99F03-7A23-4F96-A633-BCE82085D653}" dt="2026-02-09T16:20:26.554" v="1139" actId="1076"/>
          <ac:picMkLst>
            <pc:docMk/>
            <pc:sldMk cId="3642201142" sldId="2141411633"/>
            <ac:picMk id="1026" creationId="{58CA1EFD-A8AD-E3BD-F988-8B60EE8E72E9}"/>
          </ac:picMkLst>
        </pc:picChg>
        <pc:picChg chg="add del">
          <ac:chgData name="Rômulo Alexandrino Silva" userId="b679209f-c631-4ee5-ad3b-c47bce3ac0b1" providerId="ADAL" clId="{0FC99F03-7A23-4F96-A633-BCE82085D653}" dt="2026-02-09T13:39:59.310" v="544" actId="478"/>
          <ac:picMkLst>
            <pc:docMk/>
            <pc:sldMk cId="3642201142" sldId="2141411633"/>
            <ac:picMk id="1028" creationId="{0D5625E7-C184-86A4-30B4-1187D97C34C2}"/>
          </ac:picMkLst>
        </pc:picChg>
      </pc:sldChg>
      <pc:sldChg chg="addSp delSp modSp mod ord">
        <pc:chgData name="Rômulo Alexandrino Silva" userId="b679209f-c631-4ee5-ad3b-c47bce3ac0b1" providerId="ADAL" clId="{0FC99F03-7A23-4F96-A633-BCE82085D653}" dt="2026-02-09T18:55:20.942" v="1379"/>
        <pc:sldMkLst>
          <pc:docMk/>
          <pc:sldMk cId="474589554" sldId="2141411634"/>
        </pc:sldMkLst>
        <pc:spChg chg="add del mod">
          <ac:chgData name="Rômulo Alexandrino Silva" userId="b679209f-c631-4ee5-ad3b-c47bce3ac0b1" providerId="ADAL" clId="{0FC99F03-7A23-4F96-A633-BCE82085D653}" dt="2026-02-09T18:55:09.064" v="1376" actId="27636"/>
          <ac:spMkLst>
            <pc:docMk/>
            <pc:sldMk cId="474589554" sldId="2141411634"/>
            <ac:spMk id="2" creationId="{732B2F49-FE43-4CEE-D1F8-FDFD849E7428}"/>
          </ac:spMkLst>
        </pc:spChg>
        <pc:spChg chg="add del mod">
          <ac:chgData name="Rômulo Alexandrino Silva" userId="b679209f-c631-4ee5-ad3b-c47bce3ac0b1" providerId="ADAL" clId="{0FC99F03-7A23-4F96-A633-BCE82085D653}" dt="2026-02-09T13:52:05.439" v="711" actId="478"/>
          <ac:spMkLst>
            <pc:docMk/>
            <pc:sldMk cId="474589554" sldId="2141411634"/>
            <ac:spMk id="3" creationId="{042CD60D-A631-58B1-5C30-F52E96CA49F6}"/>
          </ac:spMkLst>
        </pc:spChg>
        <pc:spChg chg="mod">
          <ac:chgData name="Rômulo Alexandrino Silva" userId="b679209f-c631-4ee5-ad3b-c47bce3ac0b1" providerId="ADAL" clId="{0FC99F03-7A23-4F96-A633-BCE82085D653}" dt="2026-02-09T13:52:35.131" v="727" actId="1036"/>
          <ac:spMkLst>
            <pc:docMk/>
            <pc:sldMk cId="474589554" sldId="2141411634"/>
            <ac:spMk id="5" creationId="{92239D03-9506-4B53-9025-7445D1F1D191}"/>
          </ac:spMkLst>
        </pc:spChg>
        <pc:spChg chg="mod">
          <ac:chgData name="Rômulo Alexandrino Silva" userId="b679209f-c631-4ee5-ad3b-c47bce3ac0b1" providerId="ADAL" clId="{0FC99F03-7A23-4F96-A633-BCE82085D653}" dt="2026-02-09T13:52:35.131" v="727" actId="1036"/>
          <ac:spMkLst>
            <pc:docMk/>
            <pc:sldMk cId="474589554" sldId="2141411634"/>
            <ac:spMk id="6" creationId="{8AAFAF95-3825-430E-9A1D-4D6D76855BE5}"/>
          </ac:spMkLst>
        </pc:spChg>
        <pc:spChg chg="add mod">
          <ac:chgData name="Rômulo Alexandrino Silva" userId="b679209f-c631-4ee5-ad3b-c47bce3ac0b1" providerId="ADAL" clId="{0FC99F03-7A23-4F96-A633-BCE82085D653}" dt="2026-02-09T18:52:49.477" v="1347"/>
          <ac:spMkLst>
            <pc:docMk/>
            <pc:sldMk cId="474589554" sldId="2141411634"/>
            <ac:spMk id="8" creationId="{F5FC4752-A0F7-FC8E-AB8C-6370A516C5AF}"/>
          </ac:spMkLst>
        </pc:spChg>
        <pc:spChg chg="add mod">
          <ac:chgData name="Rômulo Alexandrino Silva" userId="b679209f-c631-4ee5-ad3b-c47bce3ac0b1" providerId="ADAL" clId="{0FC99F03-7A23-4F96-A633-BCE82085D653}" dt="2026-02-09T18:52:49.477" v="1347"/>
          <ac:spMkLst>
            <pc:docMk/>
            <pc:sldMk cId="474589554" sldId="2141411634"/>
            <ac:spMk id="11" creationId="{45F2C7A3-C13F-19D9-D823-5A37402F3EC2}"/>
          </ac:spMkLst>
        </pc:spChg>
        <pc:spChg chg="add mod">
          <ac:chgData name="Rômulo Alexandrino Silva" userId="b679209f-c631-4ee5-ad3b-c47bce3ac0b1" providerId="ADAL" clId="{0FC99F03-7A23-4F96-A633-BCE82085D653}" dt="2026-02-09T18:52:53.116" v="1348"/>
          <ac:spMkLst>
            <pc:docMk/>
            <pc:sldMk cId="474589554" sldId="2141411634"/>
            <ac:spMk id="13" creationId="{70247AF9-372F-CBA4-7A3A-45E8096E7165}"/>
          </ac:spMkLst>
        </pc:spChg>
        <pc:spChg chg="add mod">
          <ac:chgData name="Rômulo Alexandrino Silva" userId="b679209f-c631-4ee5-ad3b-c47bce3ac0b1" providerId="ADAL" clId="{0FC99F03-7A23-4F96-A633-BCE82085D653}" dt="2026-02-09T18:52:53.116" v="1348"/>
          <ac:spMkLst>
            <pc:docMk/>
            <pc:sldMk cId="474589554" sldId="2141411634"/>
            <ac:spMk id="14" creationId="{47DA2DD2-50FF-2515-B79F-BE2FB9D9F9EA}"/>
          </ac:spMkLst>
        </pc:spChg>
        <pc:picChg chg="mod">
          <ac:chgData name="Rômulo Alexandrino Silva" userId="b679209f-c631-4ee5-ad3b-c47bce3ac0b1" providerId="ADAL" clId="{0FC99F03-7A23-4F96-A633-BCE82085D653}" dt="2026-02-09T18:53:05.028" v="1351" actId="1076"/>
          <ac:picMkLst>
            <pc:docMk/>
            <pc:sldMk cId="474589554" sldId="2141411634"/>
            <ac:picMk id="4" creationId="{BAB886DD-C356-48C1-8FC2-BBD3F8DDC4D7}"/>
          </ac:picMkLst>
        </pc:picChg>
        <pc:picChg chg="del">
          <ac:chgData name="Rômulo Alexandrino Silva" userId="b679209f-c631-4ee5-ad3b-c47bce3ac0b1" providerId="ADAL" clId="{0FC99F03-7A23-4F96-A633-BCE82085D653}" dt="2026-02-09T13:51:56.877" v="708" actId="478"/>
          <ac:picMkLst>
            <pc:docMk/>
            <pc:sldMk cId="474589554" sldId="2141411634"/>
            <ac:picMk id="9" creationId="{A3BE1121-514B-F436-2906-0357CE232AC8}"/>
          </ac:picMkLst>
        </pc:picChg>
        <pc:picChg chg="mod">
          <ac:chgData name="Rômulo Alexandrino Silva" userId="b679209f-c631-4ee5-ad3b-c47bce3ac0b1" providerId="ADAL" clId="{0FC99F03-7A23-4F96-A633-BCE82085D653}" dt="2026-02-09T13:52:24.909" v="718" actId="1038"/>
          <ac:picMkLst>
            <pc:docMk/>
            <pc:sldMk cId="474589554" sldId="2141411634"/>
            <ac:picMk id="10" creationId="{CB7ED77B-B640-78C2-07C3-E7E55BC1FA35}"/>
          </ac:picMkLst>
        </pc:picChg>
        <pc:picChg chg="add mod">
          <ac:chgData name="Rômulo Alexandrino Silva" userId="b679209f-c631-4ee5-ad3b-c47bce3ac0b1" providerId="ADAL" clId="{0FC99F03-7A23-4F96-A633-BCE82085D653}" dt="2026-02-09T18:52:49.477" v="1347"/>
          <ac:picMkLst>
            <pc:docMk/>
            <pc:sldMk cId="474589554" sldId="2141411634"/>
            <ac:picMk id="12" creationId="{B2464E8F-8B72-5725-BCA1-2F94F3625F7E}"/>
          </ac:picMkLst>
        </pc:picChg>
        <pc:picChg chg="add mod">
          <ac:chgData name="Rômulo Alexandrino Silva" userId="b679209f-c631-4ee5-ad3b-c47bce3ac0b1" providerId="ADAL" clId="{0FC99F03-7A23-4F96-A633-BCE82085D653}" dt="2026-02-09T18:52:53.116" v="1348"/>
          <ac:picMkLst>
            <pc:docMk/>
            <pc:sldMk cId="474589554" sldId="2141411634"/>
            <ac:picMk id="15" creationId="{D8CE5629-2092-39B1-CAAE-276F1A6D3ACF}"/>
          </ac:picMkLst>
        </pc:picChg>
        <pc:picChg chg="add mod">
          <ac:chgData name="Rômulo Alexandrino Silva" userId="b679209f-c631-4ee5-ad3b-c47bce3ac0b1" providerId="ADAL" clId="{0FC99F03-7A23-4F96-A633-BCE82085D653}" dt="2026-02-09T18:55:20.942" v="1379"/>
          <ac:picMkLst>
            <pc:docMk/>
            <pc:sldMk cId="474589554" sldId="2141411634"/>
            <ac:picMk id="16" creationId="{3C1B99C8-E398-313B-EF23-914173F7465D}"/>
          </ac:picMkLst>
        </pc:picChg>
        <pc:picChg chg="add del mod">
          <ac:chgData name="Rômulo Alexandrino Silva" userId="b679209f-c631-4ee5-ad3b-c47bce3ac0b1" providerId="ADAL" clId="{0FC99F03-7A23-4F96-A633-BCE82085D653}" dt="2026-02-09T18:55:17.681" v="1378" actId="478"/>
          <ac:picMkLst>
            <pc:docMk/>
            <pc:sldMk cId="474589554" sldId="2141411634"/>
            <ac:picMk id="11266" creationId="{12E4404B-6B8D-22FF-657A-C932BF7BDF1D}"/>
          </ac:picMkLst>
        </pc:picChg>
      </pc:sldChg>
      <pc:sldChg chg="modSp mod">
        <pc:chgData name="Rômulo Alexandrino Silva" userId="b679209f-c631-4ee5-ad3b-c47bce3ac0b1" providerId="ADAL" clId="{0FC99F03-7A23-4F96-A633-BCE82085D653}" dt="2026-02-09T16:44:45.308" v="1233" actId="20577"/>
        <pc:sldMkLst>
          <pc:docMk/>
          <pc:sldMk cId="2823658183" sldId="2141411635"/>
        </pc:sldMkLst>
        <pc:spChg chg="mod">
          <ac:chgData name="Rômulo Alexandrino Silva" userId="b679209f-c631-4ee5-ad3b-c47bce3ac0b1" providerId="ADAL" clId="{0FC99F03-7A23-4F96-A633-BCE82085D653}" dt="2026-02-09T16:44:45.308" v="1233" actId="20577"/>
          <ac:spMkLst>
            <pc:docMk/>
            <pc:sldMk cId="2823658183" sldId="2141411635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0FC99F03-7A23-4F96-A633-BCE82085D653}" dt="2026-02-06T17:22:00.074" v="107" actId="20577"/>
          <ac:spMkLst>
            <pc:docMk/>
            <pc:sldMk cId="2823658183" sldId="2141411635"/>
            <ac:spMk id="6" creationId="{8AAFAF95-3825-430E-9A1D-4D6D76855BE5}"/>
          </ac:spMkLst>
        </pc:spChg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2598087815" sldId="2141411636"/>
        </pc:sldMkLst>
      </pc:sldChg>
      <pc:sldChg chg="addSp delSp modSp mod">
        <pc:chgData name="Rômulo Alexandrino Silva" userId="b679209f-c631-4ee5-ad3b-c47bce3ac0b1" providerId="ADAL" clId="{0FC99F03-7A23-4F96-A633-BCE82085D653}" dt="2026-02-06T20:18:52.484" v="319"/>
        <pc:sldMkLst>
          <pc:docMk/>
          <pc:sldMk cId="0" sldId="2141411637"/>
        </pc:sldMkLst>
        <pc:spChg chg="del mod">
          <ac:chgData name="Rômulo Alexandrino Silva" userId="b679209f-c631-4ee5-ad3b-c47bce3ac0b1" providerId="ADAL" clId="{0FC99F03-7A23-4F96-A633-BCE82085D653}" dt="2026-02-06T20:18:48.417" v="318" actId="478"/>
          <ac:spMkLst>
            <pc:docMk/>
            <pc:sldMk cId="0" sldId="2141411637"/>
            <ac:spMk id="2" creationId="{00000000-0000-0000-0000-000000000000}"/>
          </ac:spMkLst>
        </pc:spChg>
        <pc:spChg chg="add mod">
          <ac:chgData name="Rômulo Alexandrino Silva" userId="b679209f-c631-4ee5-ad3b-c47bce3ac0b1" providerId="ADAL" clId="{0FC99F03-7A23-4F96-A633-BCE82085D653}" dt="2026-02-06T20:18:43.704" v="317"/>
          <ac:spMkLst>
            <pc:docMk/>
            <pc:sldMk cId="0" sldId="2141411637"/>
            <ac:spMk id="13" creationId="{248A55BF-22BA-0A5B-EE03-96843CA1C802}"/>
          </ac:spMkLst>
        </pc:spChg>
        <pc:spChg chg="add mod">
          <ac:chgData name="Rômulo Alexandrino Silva" userId="b679209f-c631-4ee5-ad3b-c47bce3ac0b1" providerId="ADAL" clId="{0FC99F03-7A23-4F96-A633-BCE82085D653}" dt="2026-02-06T20:18:52.484" v="319"/>
          <ac:spMkLst>
            <pc:docMk/>
            <pc:sldMk cId="0" sldId="2141411637"/>
            <ac:spMk id="15" creationId="{A17B9896-5EE1-E3C4-78CA-BAACAA7FF797}"/>
          </ac:spMkLst>
        </pc:spChg>
        <pc:picChg chg="mod">
          <ac:chgData name="Rômulo Alexandrino Silva" userId="b679209f-c631-4ee5-ad3b-c47bce3ac0b1" providerId="ADAL" clId="{0FC99F03-7A23-4F96-A633-BCE82085D653}" dt="2026-02-06T20:18:40.314" v="315" actId="1076"/>
          <ac:picMkLst>
            <pc:docMk/>
            <pc:sldMk cId="0" sldId="2141411637"/>
            <ac:picMk id="12" creationId="{70CCC7FD-08F1-540A-6D83-9F89220F4E98}"/>
          </ac:picMkLst>
        </pc:picChg>
        <pc:picChg chg="add mod">
          <ac:chgData name="Rômulo Alexandrino Silva" userId="b679209f-c631-4ee5-ad3b-c47bce3ac0b1" providerId="ADAL" clId="{0FC99F03-7A23-4F96-A633-BCE82085D653}" dt="2026-02-06T20:18:43.704" v="317"/>
          <ac:picMkLst>
            <pc:docMk/>
            <pc:sldMk cId="0" sldId="2141411637"/>
            <ac:picMk id="14" creationId="{FCEFFFDF-6DCB-296B-41EB-A1F3FCC35E1A}"/>
          </ac:picMkLst>
        </pc:picChg>
      </pc:sldChg>
      <pc:sldChg chg="del">
        <pc:chgData name="Rômulo Alexandrino Silva" userId="b679209f-c631-4ee5-ad3b-c47bce3ac0b1" providerId="ADAL" clId="{0FC99F03-7A23-4F96-A633-BCE82085D653}" dt="2026-02-06T13:49:36.884" v="2" actId="47"/>
        <pc:sldMkLst>
          <pc:docMk/>
          <pc:sldMk cId="2376100153" sldId="2141411638"/>
        </pc:sldMkLst>
      </pc:sldChg>
      <pc:sldChg chg="addSp delSp modSp add mod">
        <pc:chgData name="Rômulo Alexandrino Silva" userId="b679209f-c631-4ee5-ad3b-c47bce3ac0b1" providerId="ADAL" clId="{0FC99F03-7A23-4F96-A633-BCE82085D653}" dt="2026-02-09T13:07:26.451" v="353" actId="1076"/>
        <pc:sldMkLst>
          <pc:docMk/>
          <pc:sldMk cId="3366288421" sldId="2141411638"/>
        </pc:sldMkLst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3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4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5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6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7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8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9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0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1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2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3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4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5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6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7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8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19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6T13:57:59.720" v="6" actId="478"/>
          <ac:spMkLst>
            <pc:docMk/>
            <pc:sldMk cId="3366288421" sldId="2141411638"/>
            <ac:spMk id="20" creationId="{00000000-0000-0000-0000-000000000000}"/>
          </ac:spMkLst>
        </pc:spChg>
        <pc:spChg chg="add del mod">
          <ac:chgData name="Rômulo Alexandrino Silva" userId="b679209f-c631-4ee5-ad3b-c47bce3ac0b1" providerId="ADAL" clId="{0FC99F03-7A23-4F96-A633-BCE82085D653}" dt="2026-02-09T13:07:17.097" v="350" actId="1076"/>
          <ac:spMkLst>
            <pc:docMk/>
            <pc:sldMk cId="3366288421" sldId="2141411638"/>
            <ac:spMk id="22" creationId="{7A550B8D-2C94-90F1-751B-FA3DB0206873}"/>
          </ac:spMkLst>
        </pc:spChg>
        <pc:spChg chg="mod">
          <ac:chgData name="Rômulo Alexandrino Silva" userId="b679209f-c631-4ee5-ad3b-c47bce3ac0b1" providerId="ADAL" clId="{0FC99F03-7A23-4F96-A633-BCE82085D653}" dt="2026-02-09T13:07:26.451" v="353" actId="1076"/>
          <ac:spMkLst>
            <pc:docMk/>
            <pc:sldMk cId="3366288421" sldId="2141411638"/>
            <ac:spMk id="23" creationId="{8701815E-22B4-959F-EFC6-F59F1320163B}"/>
          </ac:spMkLst>
        </pc:spChg>
        <pc:spChg chg="add mod">
          <ac:chgData name="Rômulo Alexandrino Silva" userId="b679209f-c631-4ee5-ad3b-c47bce3ac0b1" providerId="ADAL" clId="{0FC99F03-7A23-4F96-A633-BCE82085D653}" dt="2026-02-06T20:00:21.140" v="274" actId="20577"/>
          <ac:spMkLst>
            <pc:docMk/>
            <pc:sldMk cId="3366288421" sldId="2141411638"/>
            <ac:spMk id="25" creationId="{2072F0AD-A36C-8BDE-AF1B-B9935775948F}"/>
          </ac:spMkLst>
        </pc:spChg>
        <pc:picChg chg="add del mod">
          <ac:chgData name="Rômulo Alexandrino Silva" userId="b679209f-c631-4ee5-ad3b-c47bce3ac0b1" providerId="ADAL" clId="{0FC99F03-7A23-4F96-A633-BCE82085D653}" dt="2026-02-06T20:10:00.694" v="282" actId="21"/>
          <ac:picMkLst>
            <pc:docMk/>
            <pc:sldMk cId="3366288421" sldId="2141411638"/>
            <ac:picMk id="27" creationId="{19054F19-F643-183E-C25F-890D44A6AD67}"/>
          </ac:picMkLst>
        </pc:picChg>
        <pc:picChg chg="add mod">
          <ac:chgData name="Rômulo Alexandrino Silva" userId="b679209f-c631-4ee5-ad3b-c47bce3ac0b1" providerId="ADAL" clId="{0FC99F03-7A23-4F96-A633-BCE82085D653}" dt="2026-02-06T20:09:01.903" v="278"/>
          <ac:picMkLst>
            <pc:docMk/>
            <pc:sldMk cId="3366288421" sldId="2141411638"/>
            <ac:picMk id="28" creationId="{57E1A2AD-B91A-E41B-B75C-FF3A160B88FC}"/>
          </ac:picMkLst>
        </pc:picChg>
      </pc:sldChg>
      <pc:sldChg chg="del">
        <pc:chgData name="Rômulo Alexandrino Silva" userId="b679209f-c631-4ee5-ad3b-c47bce3ac0b1" providerId="ADAL" clId="{0FC99F03-7A23-4F96-A633-BCE82085D653}" dt="2026-02-06T13:49:36.884" v="2" actId="47"/>
        <pc:sldMkLst>
          <pc:docMk/>
          <pc:sldMk cId="1665170176" sldId="2141411639"/>
        </pc:sldMkLst>
      </pc:sldChg>
      <pc:sldChg chg="addSp delSp modSp add mod ord modAnim">
        <pc:chgData name="Rômulo Alexandrino Silva" userId="b679209f-c631-4ee5-ad3b-c47bce3ac0b1" providerId="ADAL" clId="{0FC99F03-7A23-4F96-A633-BCE82085D653}" dt="2026-02-06T20:15:37.291" v="304"/>
        <pc:sldMkLst>
          <pc:docMk/>
          <pc:sldMk cId="3365927064" sldId="2141411639"/>
        </pc:sldMkLst>
        <pc:spChg chg="del">
          <ac:chgData name="Rômulo Alexandrino Silva" userId="b679209f-c631-4ee5-ad3b-c47bce3ac0b1" providerId="ADAL" clId="{0FC99F03-7A23-4F96-A633-BCE82085D653}" dt="2026-02-06T20:09:30.895" v="281" actId="478"/>
          <ac:spMkLst>
            <pc:docMk/>
            <pc:sldMk cId="3365927064" sldId="2141411639"/>
            <ac:spMk id="25" creationId="{2072F0AD-A36C-8BDE-AF1B-B9935775948F}"/>
          </ac:spMkLst>
        </pc:spChg>
        <pc:picChg chg="add mod">
          <ac:chgData name="Rômulo Alexandrino Silva" userId="b679209f-c631-4ee5-ad3b-c47bce3ac0b1" providerId="ADAL" clId="{0FC99F03-7A23-4F96-A633-BCE82085D653}" dt="2026-02-06T20:10:17.321" v="286" actId="1076"/>
          <ac:picMkLst>
            <pc:docMk/>
            <pc:sldMk cId="3365927064" sldId="2141411639"/>
            <ac:picMk id="4" creationId="{71FD6DAD-2584-F4C2-7866-5F9978CC791C}"/>
          </ac:picMkLst>
        </pc:picChg>
        <pc:picChg chg="add del mod modCrop">
          <ac:chgData name="Rômulo Alexandrino Silva" userId="b679209f-c631-4ee5-ad3b-c47bce3ac0b1" providerId="ADAL" clId="{0FC99F03-7A23-4F96-A633-BCE82085D653}" dt="2026-02-06T20:12:28.853" v="298" actId="478"/>
          <ac:picMkLst>
            <pc:docMk/>
            <pc:sldMk cId="3365927064" sldId="2141411639"/>
            <ac:picMk id="5" creationId="{19054F19-F643-183E-C25F-890D44A6AD67}"/>
          </ac:picMkLst>
        </pc:picChg>
        <pc:picChg chg="add mod">
          <ac:chgData name="Rômulo Alexandrino Silva" userId="b679209f-c631-4ee5-ad3b-c47bce3ac0b1" providerId="ADAL" clId="{0FC99F03-7A23-4F96-A633-BCE82085D653}" dt="2026-02-06T20:13:48.628" v="300" actId="1076"/>
          <ac:picMkLst>
            <pc:docMk/>
            <pc:sldMk cId="3365927064" sldId="2141411639"/>
            <ac:picMk id="7" creationId="{2FCA6CEE-9286-B6EC-3618-292176647361}"/>
          </ac:picMkLst>
        </pc:picChg>
        <pc:picChg chg="del">
          <ac:chgData name="Rômulo Alexandrino Silva" userId="b679209f-c631-4ee5-ad3b-c47bce3ac0b1" providerId="ADAL" clId="{0FC99F03-7A23-4F96-A633-BCE82085D653}" dt="2026-02-06T20:09:08.024" v="280" actId="478"/>
          <ac:picMkLst>
            <pc:docMk/>
            <pc:sldMk cId="3365927064" sldId="2141411639"/>
            <ac:picMk id="27" creationId="{19054F19-F643-183E-C25F-890D44A6AD67}"/>
          </ac:picMkLst>
        </pc:picChg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1088529660" sldId="2141411640"/>
        </pc:sldMkLst>
      </pc:sldChg>
      <pc:sldChg chg="addSp delSp modSp add mod ord delAnim">
        <pc:chgData name="Rômulo Alexandrino Silva" userId="b679209f-c631-4ee5-ad3b-c47bce3ac0b1" providerId="ADAL" clId="{0FC99F03-7A23-4F96-A633-BCE82085D653}" dt="2026-02-09T16:32:42.744" v="1172" actId="404"/>
        <pc:sldMkLst>
          <pc:docMk/>
          <pc:sldMk cId="1573213770" sldId="2141411640"/>
        </pc:sldMkLst>
        <pc:spChg chg="add mod">
          <ac:chgData name="Rômulo Alexandrino Silva" userId="b679209f-c631-4ee5-ad3b-c47bce3ac0b1" providerId="ADAL" clId="{0FC99F03-7A23-4F96-A633-BCE82085D653}" dt="2026-02-09T16:29:45.308" v="1156" actId="27636"/>
          <ac:spMkLst>
            <pc:docMk/>
            <pc:sldMk cId="1573213770" sldId="2141411640"/>
            <ac:spMk id="3" creationId="{2B9F252E-3DA3-E941-9B2C-665EF0671FEC}"/>
          </ac:spMkLst>
        </pc:spChg>
        <pc:spChg chg="add">
          <ac:chgData name="Rômulo Alexandrino Silva" userId="b679209f-c631-4ee5-ad3b-c47bce3ac0b1" providerId="ADAL" clId="{0FC99F03-7A23-4F96-A633-BCE82085D653}" dt="2026-02-09T14:23:59.138" v="998"/>
          <ac:spMkLst>
            <pc:docMk/>
            <pc:sldMk cId="1573213770" sldId="2141411640"/>
            <ac:spMk id="5" creationId="{E29CC083-B861-C83C-61D0-E7394CB3FD3F}"/>
          </ac:spMkLst>
        </pc:spChg>
        <pc:spChg chg="add del mod">
          <ac:chgData name="Rômulo Alexandrino Silva" userId="b679209f-c631-4ee5-ad3b-c47bce3ac0b1" providerId="ADAL" clId="{0FC99F03-7A23-4F96-A633-BCE82085D653}" dt="2026-02-09T14:24:36.515" v="1017" actId="478"/>
          <ac:spMkLst>
            <pc:docMk/>
            <pc:sldMk cId="1573213770" sldId="2141411640"/>
            <ac:spMk id="8" creationId="{7FE250D2-F581-0741-7549-EDB2B8CBF985}"/>
          </ac:spMkLst>
        </pc:spChg>
        <pc:spChg chg="mod">
          <ac:chgData name="Rômulo Alexandrino Silva" userId="b679209f-c631-4ee5-ad3b-c47bce3ac0b1" providerId="ADAL" clId="{0FC99F03-7A23-4F96-A633-BCE82085D653}" dt="2026-02-09T16:32:42.744" v="1172" actId="404"/>
          <ac:spMkLst>
            <pc:docMk/>
            <pc:sldMk cId="1573213770" sldId="2141411640"/>
            <ac:spMk id="23" creationId="{8701815E-22B4-959F-EFC6-F59F1320163B}"/>
          </ac:spMkLst>
        </pc:spChg>
        <pc:picChg chg="del">
          <ac:chgData name="Rômulo Alexandrino Silva" userId="b679209f-c631-4ee5-ad3b-c47bce3ac0b1" providerId="ADAL" clId="{0FC99F03-7A23-4F96-A633-BCE82085D653}" dt="2026-02-09T13:15:55.338" v="356" actId="478"/>
          <ac:picMkLst>
            <pc:docMk/>
            <pc:sldMk cId="1573213770" sldId="2141411640"/>
            <ac:picMk id="4" creationId="{71FD6DAD-2584-F4C2-7866-5F9978CC791C}"/>
          </ac:picMkLst>
        </pc:picChg>
        <pc:picChg chg="del">
          <ac:chgData name="Rômulo Alexandrino Silva" userId="b679209f-c631-4ee5-ad3b-c47bce3ac0b1" providerId="ADAL" clId="{0FC99F03-7A23-4F96-A633-BCE82085D653}" dt="2026-02-09T13:15:54.515" v="355" actId="478"/>
          <ac:picMkLst>
            <pc:docMk/>
            <pc:sldMk cId="1573213770" sldId="2141411640"/>
            <ac:picMk id="7" creationId="{2FCA6CEE-9286-B6EC-3618-292176647361}"/>
          </ac:picMkLst>
        </pc:picChg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3108225876" sldId="2141411641"/>
        </pc:sldMkLst>
      </pc:sldChg>
      <pc:sldChg chg="addSp delSp modSp add mod ord">
        <pc:chgData name="Rômulo Alexandrino Silva" userId="b679209f-c631-4ee5-ad3b-c47bce3ac0b1" providerId="ADAL" clId="{0FC99F03-7A23-4F96-A633-BCE82085D653}" dt="2026-02-09T18:54:40.729" v="1368" actId="1038"/>
        <pc:sldMkLst>
          <pc:docMk/>
          <pc:sldMk cId="4105018123" sldId="2141411641"/>
        </pc:sldMkLst>
        <pc:spChg chg="mod">
          <ac:chgData name="Rômulo Alexandrino Silva" userId="b679209f-c631-4ee5-ad3b-c47bce3ac0b1" providerId="ADAL" clId="{0FC99F03-7A23-4F96-A633-BCE82085D653}" dt="2026-02-09T13:50:07.669" v="705" actId="20577"/>
          <ac:spMkLst>
            <pc:docMk/>
            <pc:sldMk cId="4105018123" sldId="2141411641"/>
            <ac:spMk id="2" creationId="{732B2F49-FE43-4CEE-D1F8-FDFD849E7428}"/>
          </ac:spMkLst>
        </pc:spChg>
        <pc:spChg chg="del">
          <ac:chgData name="Rômulo Alexandrino Silva" userId="b679209f-c631-4ee5-ad3b-c47bce3ac0b1" providerId="ADAL" clId="{0FC99F03-7A23-4F96-A633-BCE82085D653}" dt="2026-02-09T13:48:12.641" v="616" actId="478"/>
          <ac:spMkLst>
            <pc:docMk/>
            <pc:sldMk cId="4105018123" sldId="2141411641"/>
            <ac:spMk id="3" creationId="{042CD60D-A631-58B1-5C30-F52E96CA49F6}"/>
          </ac:spMkLst>
        </pc:spChg>
        <pc:spChg chg="mod">
          <ac:chgData name="Rômulo Alexandrino Silva" userId="b679209f-c631-4ee5-ad3b-c47bce3ac0b1" providerId="ADAL" clId="{0FC99F03-7A23-4F96-A633-BCE82085D653}" dt="2026-02-09T13:49:31.497" v="684" actId="20577"/>
          <ac:spMkLst>
            <pc:docMk/>
            <pc:sldMk cId="4105018123" sldId="2141411641"/>
            <ac:spMk id="6" creationId="{8AAFAF95-3825-430E-9A1D-4D6D76855BE5}"/>
          </ac:spMkLst>
        </pc:spChg>
        <pc:picChg chg="mod">
          <ac:chgData name="Rômulo Alexandrino Silva" userId="b679209f-c631-4ee5-ad3b-c47bce3ac0b1" providerId="ADAL" clId="{0FC99F03-7A23-4F96-A633-BCE82085D653}" dt="2026-02-09T13:49:36.567" v="691" actId="1038"/>
          <ac:picMkLst>
            <pc:docMk/>
            <pc:sldMk cId="4105018123" sldId="2141411641"/>
            <ac:picMk id="9" creationId="{A3BE1121-514B-F436-2906-0357CE232AC8}"/>
          </ac:picMkLst>
        </pc:picChg>
        <pc:picChg chg="del">
          <ac:chgData name="Rômulo Alexandrino Silva" userId="b679209f-c631-4ee5-ad3b-c47bce3ac0b1" providerId="ADAL" clId="{0FC99F03-7A23-4F96-A633-BCE82085D653}" dt="2026-02-09T13:48:12.641" v="616" actId="478"/>
          <ac:picMkLst>
            <pc:docMk/>
            <pc:sldMk cId="4105018123" sldId="2141411641"/>
            <ac:picMk id="10" creationId="{CB7ED77B-B640-78C2-07C3-E7E55BC1FA35}"/>
          </ac:picMkLst>
        </pc:picChg>
        <pc:picChg chg="add mod">
          <ac:chgData name="Rômulo Alexandrino Silva" userId="b679209f-c631-4ee5-ad3b-c47bce3ac0b1" providerId="ADAL" clId="{0FC99F03-7A23-4F96-A633-BCE82085D653}" dt="2026-02-09T18:54:40.729" v="1368" actId="1038"/>
          <ac:picMkLst>
            <pc:docMk/>
            <pc:sldMk cId="4105018123" sldId="2141411641"/>
            <ac:picMk id="12290" creationId="{18E824D8-2ED2-3DC1-5600-516A0ECB08DF}"/>
          </ac:picMkLst>
        </pc:picChg>
      </pc:sldChg>
      <pc:sldChg chg="addSp delSp modSp add mod ord">
        <pc:chgData name="Rômulo Alexandrino Silva" userId="b679209f-c631-4ee5-ad3b-c47bce3ac0b1" providerId="ADAL" clId="{0FC99F03-7A23-4F96-A633-BCE82085D653}" dt="2026-02-24T14:29:44.708" v="2184"/>
        <pc:sldMkLst>
          <pc:docMk/>
          <pc:sldMk cId="447861653" sldId="2141411642"/>
        </pc:sldMkLst>
        <pc:spChg chg="mod">
          <ac:chgData name="Rômulo Alexandrino Silva" userId="b679209f-c631-4ee5-ad3b-c47bce3ac0b1" providerId="ADAL" clId="{0FC99F03-7A23-4F96-A633-BCE82085D653}" dt="2026-02-09T14:24:20.168" v="1013" actId="20577"/>
          <ac:spMkLst>
            <pc:docMk/>
            <pc:sldMk cId="447861653" sldId="2141411642"/>
            <ac:spMk id="3" creationId="{2B9F252E-3DA3-E941-9B2C-665EF0671FEC}"/>
          </ac:spMkLst>
        </pc:spChg>
        <pc:spChg chg="add mod">
          <ac:chgData name="Rômulo Alexandrino Silva" userId="b679209f-c631-4ee5-ad3b-c47bce3ac0b1" providerId="ADAL" clId="{0FC99F03-7A23-4F96-A633-BCE82085D653}" dt="2026-02-24T13:51:20.348" v="2105" actId="6549"/>
          <ac:spMkLst>
            <pc:docMk/>
            <pc:sldMk cId="447861653" sldId="2141411642"/>
            <ac:spMk id="4" creationId="{B41CA640-D799-9E4B-B794-5F3EF9160296}"/>
          </ac:spMkLst>
        </pc:spChg>
        <pc:spChg chg="del">
          <ac:chgData name="Rômulo Alexandrino Silva" userId="b679209f-c631-4ee5-ad3b-c47bce3ac0b1" providerId="ADAL" clId="{0FC99F03-7A23-4F96-A633-BCE82085D653}" dt="2026-02-09T14:53:06.617" v="1045" actId="478"/>
          <ac:spMkLst>
            <pc:docMk/>
            <pc:sldMk cId="447861653" sldId="2141411642"/>
            <ac:spMk id="8" creationId="{7FE250D2-F581-0741-7549-EDB2B8CBF985}"/>
          </ac:spMkLst>
        </pc:spChg>
        <pc:spChg chg="del">
          <ac:chgData name="Rômulo Alexandrino Silva" userId="b679209f-c631-4ee5-ad3b-c47bce3ac0b1" providerId="ADAL" clId="{0FC99F03-7A23-4F96-A633-BCE82085D653}" dt="2026-02-09T16:32:55.413" v="1173" actId="478"/>
          <ac:spMkLst>
            <pc:docMk/>
            <pc:sldMk cId="447861653" sldId="2141411642"/>
            <ac:spMk id="23" creationId="{8701815E-22B4-959F-EFC6-F59F1320163B}"/>
          </ac:spMkLst>
        </pc:spChg>
        <pc:picChg chg="add mod">
          <ac:chgData name="Rômulo Alexandrino Silva" userId="b679209f-c631-4ee5-ad3b-c47bce3ac0b1" providerId="ADAL" clId="{0FC99F03-7A23-4F96-A633-BCE82085D653}" dt="2026-02-09T16:30:21.697" v="1157" actId="1037"/>
          <ac:picMkLst>
            <pc:docMk/>
            <pc:sldMk cId="447861653" sldId="2141411642"/>
            <ac:picMk id="5122" creationId="{B09098F4-10FB-2DC5-4F0D-1F0E813B9022}"/>
          </ac:picMkLst>
        </pc:picChg>
      </pc:sldChg>
      <pc:sldChg chg="del">
        <pc:chgData name="Rômulo Alexandrino Silva" userId="b679209f-c631-4ee5-ad3b-c47bce3ac0b1" providerId="ADAL" clId="{0FC99F03-7A23-4F96-A633-BCE82085D653}" dt="2026-02-06T12:50:18.705" v="0" actId="47"/>
        <pc:sldMkLst>
          <pc:docMk/>
          <pc:sldMk cId="4199857295" sldId="2141411642"/>
        </pc:sldMkLst>
      </pc:sldChg>
      <pc:sldChg chg="addSp delSp modSp add mod">
        <pc:chgData name="Rômulo Alexandrino Silva" userId="b679209f-c631-4ee5-ad3b-c47bce3ac0b1" providerId="ADAL" clId="{0FC99F03-7A23-4F96-A633-BCE82085D653}" dt="2026-02-09T18:38:36.448" v="1337" actId="1076"/>
        <pc:sldMkLst>
          <pc:docMk/>
          <pc:sldMk cId="4171350796" sldId="2141411643"/>
        </pc:sldMkLst>
        <pc:spChg chg="mod">
          <ac:chgData name="Rômulo Alexandrino Silva" userId="b679209f-c631-4ee5-ad3b-c47bce3ac0b1" providerId="ADAL" clId="{0FC99F03-7A23-4F96-A633-BCE82085D653}" dt="2026-02-09T18:38:36.448" v="1337" actId="1076"/>
          <ac:spMkLst>
            <pc:docMk/>
            <pc:sldMk cId="4171350796" sldId="2141411643"/>
            <ac:spMk id="3" creationId="{2B9F252E-3DA3-E941-9B2C-665EF0671FEC}"/>
          </ac:spMkLst>
        </pc:spChg>
        <pc:spChg chg="add mod">
          <ac:chgData name="Rômulo Alexandrino Silva" userId="b679209f-c631-4ee5-ad3b-c47bce3ac0b1" providerId="ADAL" clId="{0FC99F03-7A23-4F96-A633-BCE82085D653}" dt="2026-02-09T16:33:00.583" v="1176"/>
          <ac:spMkLst>
            <pc:docMk/>
            <pc:sldMk cId="4171350796" sldId="2141411643"/>
            <ac:spMk id="4" creationId="{7451A3A3-DD0B-55D4-4E7E-46BF66859C73}"/>
          </ac:spMkLst>
        </pc:spChg>
        <pc:spChg chg="add">
          <ac:chgData name="Rômulo Alexandrino Silva" userId="b679209f-c631-4ee5-ad3b-c47bce3ac0b1" providerId="ADAL" clId="{0FC99F03-7A23-4F96-A633-BCE82085D653}" dt="2026-02-09T18:21:44.931" v="1257"/>
          <ac:spMkLst>
            <pc:docMk/>
            <pc:sldMk cId="4171350796" sldId="2141411643"/>
            <ac:spMk id="5" creationId="{84C19A9F-A559-6F84-C9F4-14912A607C42}"/>
          </ac:spMkLst>
        </pc:spChg>
        <pc:spChg chg="add mod">
          <ac:chgData name="Rômulo Alexandrino Silva" userId="b679209f-c631-4ee5-ad3b-c47bce3ac0b1" providerId="ADAL" clId="{0FC99F03-7A23-4F96-A633-BCE82085D653}" dt="2026-02-09T18:24:32.790" v="1334" actId="1036"/>
          <ac:spMkLst>
            <pc:docMk/>
            <pc:sldMk cId="4171350796" sldId="2141411643"/>
            <ac:spMk id="8" creationId="{EACF5F1E-8648-E9A7-0A05-7A297D6308F5}"/>
          </ac:spMkLst>
        </pc:spChg>
        <pc:spChg chg="del">
          <ac:chgData name="Rômulo Alexandrino Silva" userId="b679209f-c631-4ee5-ad3b-c47bce3ac0b1" providerId="ADAL" clId="{0FC99F03-7A23-4F96-A633-BCE82085D653}" dt="2026-02-09T16:33:00.018" v="1175" actId="478"/>
          <ac:spMkLst>
            <pc:docMk/>
            <pc:sldMk cId="4171350796" sldId="2141411643"/>
            <ac:spMk id="23" creationId="{8701815E-22B4-959F-EFC6-F59F1320163B}"/>
          </ac:spMkLst>
        </pc:spChg>
        <pc:picChg chg="add mod">
          <ac:chgData name="Rômulo Alexandrino Silva" userId="b679209f-c631-4ee5-ad3b-c47bce3ac0b1" providerId="ADAL" clId="{0FC99F03-7A23-4F96-A633-BCE82085D653}" dt="2026-02-09T18:23:57.444" v="1332" actId="1035"/>
          <ac:picMkLst>
            <pc:docMk/>
            <pc:sldMk cId="4171350796" sldId="2141411643"/>
            <ac:picMk id="6" creationId="{45FDF2C5-6008-17B1-2EDA-13592DCDFB1F}"/>
          </ac:picMkLst>
        </pc:picChg>
        <pc:picChg chg="mod">
          <ac:chgData name="Rômulo Alexandrino Silva" userId="b679209f-c631-4ee5-ad3b-c47bce3ac0b1" providerId="ADAL" clId="{0FC99F03-7A23-4F96-A633-BCE82085D653}" dt="2026-02-09T18:38:32.718" v="1336" actId="1076"/>
          <ac:picMkLst>
            <pc:docMk/>
            <pc:sldMk cId="4171350796" sldId="2141411643"/>
            <ac:picMk id="21" creationId="{6A0391D4-23EE-EB7D-9F14-806CC4111586}"/>
          </ac:picMkLst>
        </pc:picChg>
      </pc:sldChg>
      <pc:sldChg chg="addSp delSp modSp add mod">
        <pc:chgData name="Rômulo Alexandrino Silva" userId="b679209f-c631-4ee5-ad3b-c47bce3ac0b1" providerId="ADAL" clId="{0FC99F03-7A23-4F96-A633-BCE82085D653}" dt="2026-02-09T18:45:57.393" v="1339"/>
        <pc:sldMkLst>
          <pc:docMk/>
          <pc:sldMk cId="729811972" sldId="2141411644"/>
        </pc:sldMkLst>
        <pc:spChg chg="mod">
          <ac:chgData name="Rômulo Alexandrino Silva" userId="b679209f-c631-4ee5-ad3b-c47bce3ac0b1" providerId="ADAL" clId="{0FC99F03-7A23-4F96-A633-BCE82085D653}" dt="2026-02-09T16:08:43.214" v="1138" actId="20577"/>
          <ac:spMkLst>
            <pc:docMk/>
            <pc:sldMk cId="729811972" sldId="2141411644"/>
            <ac:spMk id="3" creationId="{2B9F252E-3DA3-E941-9B2C-665EF0671FEC}"/>
          </ac:spMkLst>
        </pc:spChg>
        <pc:spChg chg="add mod">
          <ac:chgData name="Rômulo Alexandrino Silva" userId="b679209f-c631-4ee5-ad3b-c47bce3ac0b1" providerId="ADAL" clId="{0FC99F03-7A23-4F96-A633-BCE82085D653}" dt="2026-02-09T18:45:57.393" v="1339"/>
          <ac:spMkLst>
            <pc:docMk/>
            <pc:sldMk cId="729811972" sldId="2141411644"/>
            <ac:spMk id="4" creationId="{2212E230-AFBA-4325-2230-DED39F77574B}"/>
          </ac:spMkLst>
        </pc:spChg>
        <pc:spChg chg="del">
          <ac:chgData name="Rômulo Alexandrino Silva" userId="b679209f-c631-4ee5-ad3b-c47bce3ac0b1" providerId="ADAL" clId="{0FC99F03-7A23-4F96-A633-BCE82085D653}" dt="2026-02-09T18:45:56.798" v="1338" actId="478"/>
          <ac:spMkLst>
            <pc:docMk/>
            <pc:sldMk cId="729811972" sldId="2141411644"/>
            <ac:spMk id="23" creationId="{8701815E-22B4-959F-EFC6-F59F1320163B}"/>
          </ac:spMkLst>
        </pc:spChg>
      </pc:sldChg>
      <pc:sldChg chg="add del">
        <pc:chgData name="Rômulo Alexandrino Silva" userId="b679209f-c631-4ee5-ad3b-c47bce3ac0b1" providerId="ADAL" clId="{0FC99F03-7A23-4F96-A633-BCE82085D653}" dt="2026-02-09T18:47:37.557" v="1342" actId="47"/>
        <pc:sldMkLst>
          <pc:docMk/>
          <pc:sldMk cId="4017793261" sldId="2141411645"/>
        </pc:sldMkLst>
      </pc:sldChg>
      <pc:sldChg chg="addSp delSp modSp add mod modAnim">
        <pc:chgData name="Rômulo Alexandrino Silva" userId="b679209f-c631-4ee5-ad3b-c47bce3ac0b1" providerId="ADAL" clId="{0FC99F03-7A23-4F96-A633-BCE82085D653}" dt="2026-02-09T16:52:30.451" v="1247"/>
        <pc:sldMkLst>
          <pc:docMk/>
          <pc:sldMk cId="1656089779" sldId="2141411646"/>
        </pc:sldMkLst>
        <pc:spChg chg="mod">
          <ac:chgData name="Rômulo Alexandrino Silva" userId="b679209f-c631-4ee5-ad3b-c47bce3ac0b1" providerId="ADAL" clId="{0FC99F03-7A23-4F96-A633-BCE82085D653}" dt="2026-02-09T16:35:35.696" v="1202" actId="20577"/>
          <ac:spMkLst>
            <pc:docMk/>
            <pc:sldMk cId="1656089779" sldId="2141411646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0FC99F03-7A23-4F96-A633-BCE82085D653}" dt="2026-02-09T16:35:15.766" v="1191" actId="20577"/>
          <ac:spMkLst>
            <pc:docMk/>
            <pc:sldMk cId="1656089779" sldId="2141411646"/>
            <ac:spMk id="6" creationId="{8AAFAF95-3825-430E-9A1D-4D6D76855BE5}"/>
          </ac:spMkLst>
        </pc:spChg>
        <pc:picChg chg="del">
          <ac:chgData name="Rômulo Alexandrino Silva" userId="b679209f-c631-4ee5-ad3b-c47bce3ac0b1" providerId="ADAL" clId="{0FC99F03-7A23-4F96-A633-BCE82085D653}" dt="2026-02-09T16:35:24.338" v="1192" actId="478"/>
          <ac:picMkLst>
            <pc:docMk/>
            <pc:sldMk cId="1656089779" sldId="2141411646"/>
            <ac:picMk id="3" creationId="{290DE911-1A38-CD67-E0E9-EAD5A6064B8E}"/>
          </ac:picMkLst>
        </pc:picChg>
        <pc:picChg chg="add mod">
          <ac:chgData name="Rômulo Alexandrino Silva" userId="b679209f-c631-4ee5-ad3b-c47bce3ac0b1" providerId="ADAL" clId="{0FC99F03-7A23-4F96-A633-BCE82085D653}" dt="2026-02-09T16:38:19.967" v="1211" actId="170"/>
          <ac:picMkLst>
            <pc:docMk/>
            <pc:sldMk cId="1656089779" sldId="2141411646"/>
            <ac:picMk id="8" creationId="{2C5FDCFC-F88D-17FE-3353-8EB4FC8325A2}"/>
          </ac:picMkLst>
        </pc:picChg>
        <pc:picChg chg="del">
          <ac:chgData name="Rômulo Alexandrino Silva" userId="b679209f-c631-4ee5-ad3b-c47bce3ac0b1" providerId="ADAL" clId="{0FC99F03-7A23-4F96-A633-BCE82085D653}" dt="2026-02-09T16:38:22.610" v="1212" actId="478"/>
          <ac:picMkLst>
            <pc:docMk/>
            <pc:sldMk cId="1656089779" sldId="2141411646"/>
            <ac:picMk id="9" creationId="{52B2E62D-B0D3-0772-5F9B-B4F3D8DF0C61}"/>
          </ac:picMkLst>
        </pc:picChg>
        <pc:picChg chg="add mod ord">
          <ac:chgData name="Rômulo Alexandrino Silva" userId="b679209f-c631-4ee5-ad3b-c47bce3ac0b1" providerId="ADAL" clId="{0FC99F03-7A23-4F96-A633-BCE82085D653}" dt="2026-02-09T16:43:38.375" v="1220" actId="170"/>
          <ac:picMkLst>
            <pc:docMk/>
            <pc:sldMk cId="1656089779" sldId="2141411646"/>
            <ac:picMk id="10" creationId="{B8864B4C-E5EE-4D07-383D-3FF8A6DB1027}"/>
          </ac:picMkLst>
        </pc:picChg>
        <pc:picChg chg="del">
          <ac:chgData name="Rômulo Alexandrino Silva" userId="b679209f-c631-4ee5-ad3b-c47bce3ac0b1" providerId="ADAL" clId="{0FC99F03-7A23-4F96-A633-BCE82085D653}" dt="2026-02-09T16:35:37.357" v="1203" actId="478"/>
          <ac:picMkLst>
            <pc:docMk/>
            <pc:sldMk cId="1656089779" sldId="2141411646"/>
            <ac:picMk id="11" creationId="{10AF3B19-5701-4805-6D76-D2FECCBF22DD}"/>
          </ac:picMkLst>
        </pc:picChg>
        <pc:picChg chg="add del mod">
          <ac:chgData name="Rômulo Alexandrino Silva" userId="b679209f-c631-4ee5-ad3b-c47bce3ac0b1" providerId="ADAL" clId="{0FC99F03-7A23-4F96-A633-BCE82085D653}" dt="2026-02-09T16:52:04.815" v="1238" actId="478"/>
          <ac:picMkLst>
            <pc:docMk/>
            <pc:sldMk cId="1656089779" sldId="2141411646"/>
            <ac:picMk id="13" creationId="{0A6D2D6B-0078-4D7C-D86F-85E9A471BD7B}"/>
          </ac:picMkLst>
        </pc:picChg>
        <pc:picChg chg="add del mod">
          <ac:chgData name="Rômulo Alexandrino Silva" userId="b679209f-c631-4ee5-ad3b-c47bce3ac0b1" providerId="ADAL" clId="{0FC99F03-7A23-4F96-A633-BCE82085D653}" dt="2026-02-09T16:52:04.815" v="1238" actId="478"/>
          <ac:picMkLst>
            <pc:docMk/>
            <pc:sldMk cId="1656089779" sldId="2141411646"/>
            <ac:picMk id="15" creationId="{C601D72B-A0F3-F2B7-79B2-D440D88F68D5}"/>
          </ac:picMkLst>
        </pc:picChg>
        <pc:picChg chg="add del mod">
          <ac:chgData name="Rômulo Alexandrino Silva" userId="b679209f-c631-4ee5-ad3b-c47bce3ac0b1" providerId="ADAL" clId="{0FC99F03-7A23-4F96-A633-BCE82085D653}" dt="2026-02-09T16:52:19.250" v="1244" actId="1076"/>
          <ac:picMkLst>
            <pc:docMk/>
            <pc:sldMk cId="1656089779" sldId="2141411646"/>
            <ac:picMk id="17" creationId="{A9F2F25F-F9C1-2294-A1B0-B593A6A683D1}"/>
          </ac:picMkLst>
        </pc:picChg>
        <pc:picChg chg="del">
          <ac:chgData name="Rômulo Alexandrino Silva" userId="b679209f-c631-4ee5-ad3b-c47bce3ac0b1" providerId="ADAL" clId="{0FC99F03-7A23-4F96-A633-BCE82085D653}" dt="2026-02-09T16:38:07.685" v="1206" actId="478"/>
          <ac:picMkLst>
            <pc:docMk/>
            <pc:sldMk cId="1656089779" sldId="2141411646"/>
            <ac:picMk id="1026" creationId="{58CA1EFD-A8AD-E3BD-F988-8B60EE8E72E9}"/>
          </ac:picMkLst>
        </pc:picChg>
      </pc:sldChg>
      <pc:sldChg chg="addSp new del">
        <pc:chgData name="Rômulo Alexandrino Silva" userId="b679209f-c631-4ee5-ad3b-c47bce3ac0b1" providerId="ADAL" clId="{0FC99F03-7A23-4F96-A633-BCE82085D653}" dt="2026-02-09T18:21:00.493" v="1252" actId="47"/>
        <pc:sldMkLst>
          <pc:docMk/>
          <pc:sldMk cId="3349683501" sldId="2141411647"/>
        </pc:sldMkLst>
        <pc:picChg chg="add">
          <ac:chgData name="Rômulo Alexandrino Silva" userId="b679209f-c631-4ee5-ad3b-c47bce3ac0b1" providerId="ADAL" clId="{0FC99F03-7A23-4F96-A633-BCE82085D653}" dt="2026-02-09T18:20:53.446" v="1250"/>
          <ac:picMkLst>
            <pc:docMk/>
            <pc:sldMk cId="3349683501" sldId="2141411647"/>
            <ac:picMk id="6146" creationId="{80273FE5-9232-4EA3-8447-29DB758E2D9B}"/>
          </ac:picMkLst>
        </pc:picChg>
      </pc:sldChg>
      <pc:sldChg chg="addSp delSp modSp add del mod">
        <pc:chgData name="Rômulo Alexandrino Silva" userId="b679209f-c631-4ee5-ad3b-c47bce3ac0b1" providerId="ADAL" clId="{0FC99F03-7A23-4F96-A633-BCE82085D653}" dt="2026-02-09T16:52:33.964" v="1248" actId="47"/>
        <pc:sldMkLst>
          <pc:docMk/>
          <pc:sldMk cId="4197131391" sldId="2141411647"/>
        </pc:sldMkLst>
        <pc:picChg chg="add del">
          <ac:chgData name="Rômulo Alexandrino Silva" userId="b679209f-c631-4ee5-ad3b-c47bce3ac0b1" providerId="ADAL" clId="{0FC99F03-7A23-4F96-A633-BCE82085D653}" dt="2026-02-09T16:52:14.489" v="1242" actId="478"/>
          <ac:picMkLst>
            <pc:docMk/>
            <pc:sldMk cId="4197131391" sldId="2141411647"/>
            <ac:picMk id="13" creationId="{0A6D2D6B-0078-4D7C-D86F-85E9A471BD7B}"/>
          </ac:picMkLst>
        </pc:picChg>
        <pc:picChg chg="add del">
          <ac:chgData name="Rômulo Alexandrino Silva" userId="b679209f-c631-4ee5-ad3b-c47bce3ac0b1" providerId="ADAL" clId="{0FC99F03-7A23-4F96-A633-BCE82085D653}" dt="2026-02-09T16:52:14.489" v="1242" actId="478"/>
          <ac:picMkLst>
            <pc:docMk/>
            <pc:sldMk cId="4197131391" sldId="2141411647"/>
            <ac:picMk id="15" creationId="{C601D72B-A0F3-F2B7-79B2-D440D88F68D5}"/>
          </ac:picMkLst>
        </pc:picChg>
        <pc:picChg chg="mod">
          <ac:chgData name="Rômulo Alexandrino Silva" userId="b679209f-c631-4ee5-ad3b-c47bce3ac0b1" providerId="ADAL" clId="{0FC99F03-7A23-4F96-A633-BCE82085D653}" dt="2026-02-09T16:52:13.646" v="1241" actId="1076"/>
          <ac:picMkLst>
            <pc:docMk/>
            <pc:sldMk cId="4197131391" sldId="2141411647"/>
            <ac:picMk id="17" creationId="{A9F2F25F-F9C1-2294-A1B0-B593A6A683D1}"/>
          </ac:picMkLst>
        </pc:picChg>
      </pc:sldChg>
      <pc:sldChg chg="addSp delSp modSp add mod">
        <pc:chgData name="Rômulo Alexandrino Silva" userId="b679209f-c631-4ee5-ad3b-c47bce3ac0b1" providerId="ADAL" clId="{0FC99F03-7A23-4F96-A633-BCE82085D653}" dt="2026-02-10T11:57:41.352" v="1681" actId="20577"/>
        <pc:sldMkLst>
          <pc:docMk/>
          <pc:sldMk cId="1593826823" sldId="2141411648"/>
        </pc:sldMkLst>
        <pc:spChg chg="add mod">
          <ac:chgData name="Rômulo Alexandrino Silva" userId="b679209f-c631-4ee5-ad3b-c47bce3ac0b1" providerId="ADAL" clId="{0FC99F03-7A23-4F96-A633-BCE82085D653}" dt="2026-02-09T18:46:33.927" v="1341"/>
          <ac:spMkLst>
            <pc:docMk/>
            <pc:sldMk cId="1593826823" sldId="2141411648"/>
            <ac:spMk id="3" creationId="{6378C741-B080-94A3-5C3C-6547874B5762}"/>
          </ac:spMkLst>
        </pc:spChg>
        <pc:spChg chg="add mod">
          <ac:chgData name="Rômulo Alexandrino Silva" userId="b679209f-c631-4ee5-ad3b-c47bce3ac0b1" providerId="ADAL" clId="{0FC99F03-7A23-4F96-A633-BCE82085D653}" dt="2026-02-09T19:04:40.040" v="1399" actId="1076"/>
          <ac:spMkLst>
            <pc:docMk/>
            <pc:sldMk cId="1593826823" sldId="2141411648"/>
            <ac:spMk id="5" creationId="{DB039E5B-7605-B819-7AC0-FD0319A52C07}"/>
          </ac:spMkLst>
        </pc:spChg>
        <pc:spChg chg="del">
          <ac:chgData name="Rômulo Alexandrino Silva" userId="b679209f-c631-4ee5-ad3b-c47bce3ac0b1" providerId="ADAL" clId="{0FC99F03-7A23-4F96-A633-BCE82085D653}" dt="2026-02-09T18:21:05.478" v="1253" actId="478"/>
          <ac:spMkLst>
            <pc:docMk/>
            <pc:sldMk cId="1593826823" sldId="2141411648"/>
            <ac:spMk id="6" creationId="{00000000-0000-0000-0000-000000000000}"/>
          </ac:spMkLst>
        </pc:spChg>
        <pc:spChg chg="del">
          <ac:chgData name="Rômulo Alexandrino Silva" userId="b679209f-c631-4ee5-ad3b-c47bce3ac0b1" providerId="ADAL" clId="{0FC99F03-7A23-4F96-A633-BCE82085D653}" dt="2026-02-09T18:21:05.478" v="1253" actId="478"/>
          <ac:spMkLst>
            <pc:docMk/>
            <pc:sldMk cId="1593826823" sldId="2141411648"/>
            <ac:spMk id="7" creationId="{00000000-0000-0000-0000-000000000000}"/>
          </ac:spMkLst>
        </pc:spChg>
        <pc:spChg chg="add mod">
          <ac:chgData name="Rômulo Alexandrino Silva" userId="b679209f-c631-4ee5-ad3b-c47bce3ac0b1" providerId="ADAL" clId="{0FC99F03-7A23-4F96-A633-BCE82085D653}" dt="2026-02-10T11:57:41.352" v="1681" actId="20577"/>
          <ac:spMkLst>
            <pc:docMk/>
            <pc:sldMk cId="1593826823" sldId="2141411648"/>
            <ac:spMk id="10" creationId="{F177BBB6-B44C-4BBD-787A-1AAFDDD7EDD0}"/>
          </ac:spMkLst>
        </pc:spChg>
        <pc:picChg chg="del">
          <ac:chgData name="Rômulo Alexandrino Silva" userId="b679209f-c631-4ee5-ad3b-c47bce3ac0b1" providerId="ADAL" clId="{0FC99F03-7A23-4F96-A633-BCE82085D653}" dt="2026-02-09T18:21:05.478" v="1253" actId="478"/>
          <ac:picMkLst>
            <pc:docMk/>
            <pc:sldMk cId="1593826823" sldId="2141411648"/>
            <ac:picMk id="2" creationId="{00000000-0000-0000-0000-000000000000}"/>
          </ac:picMkLst>
        </pc:picChg>
        <pc:picChg chg="del">
          <ac:chgData name="Rômulo Alexandrino Silva" userId="b679209f-c631-4ee5-ad3b-c47bce3ac0b1" providerId="ADAL" clId="{0FC99F03-7A23-4F96-A633-BCE82085D653}" dt="2026-02-09T18:46:33.347" v="1340" actId="478"/>
          <ac:picMkLst>
            <pc:docMk/>
            <pc:sldMk cId="1593826823" sldId="2141411648"/>
            <ac:picMk id="4" creationId="{CE22E526-B391-62A3-E927-A1FB185C688E}"/>
          </ac:picMkLst>
        </pc:picChg>
        <pc:picChg chg="add mod">
          <ac:chgData name="Rômulo Alexandrino Silva" userId="b679209f-c631-4ee5-ad3b-c47bce3ac0b1" providerId="ADAL" clId="{0FC99F03-7A23-4F96-A633-BCE82085D653}" dt="2026-02-09T18:46:33.927" v="1341"/>
          <ac:picMkLst>
            <pc:docMk/>
            <pc:sldMk cId="1593826823" sldId="2141411648"/>
            <ac:picMk id="9" creationId="{46A853FD-5863-7FAA-565F-A6D587749E23}"/>
          </ac:picMkLst>
        </pc:picChg>
        <pc:picChg chg="add mod">
          <ac:chgData name="Rômulo Alexandrino Silva" userId="b679209f-c631-4ee5-ad3b-c47bce3ac0b1" providerId="ADAL" clId="{0FC99F03-7A23-4F96-A633-BCE82085D653}" dt="2026-02-09T19:15:10.130" v="1680" actId="1076"/>
          <ac:picMkLst>
            <pc:docMk/>
            <pc:sldMk cId="1593826823" sldId="2141411648"/>
            <ac:picMk id="10242" creationId="{1104C3DB-41F6-D0B0-E4F0-7CFC106AECB4}"/>
          </ac:picMkLst>
        </pc:picChg>
      </pc:sldChg>
      <pc:sldChg chg="addSp delSp modSp add mod">
        <pc:chgData name="Rômulo Alexandrino Silva" userId="b679209f-c631-4ee5-ad3b-c47bce3ac0b1" providerId="ADAL" clId="{0FC99F03-7A23-4F96-A633-BCE82085D653}" dt="2026-02-24T11:57:26.604" v="1964" actId="14100"/>
        <pc:sldMkLst>
          <pc:docMk/>
          <pc:sldMk cId="3950415439" sldId="2141411649"/>
        </pc:sldMkLst>
        <pc:spChg chg="mod">
          <ac:chgData name="Rômulo Alexandrino Silva" userId="b679209f-c631-4ee5-ad3b-c47bce3ac0b1" providerId="ADAL" clId="{0FC99F03-7A23-4F96-A633-BCE82085D653}" dt="2026-02-24T11:57:26.604" v="1964" actId="14100"/>
          <ac:spMkLst>
            <pc:docMk/>
            <pc:sldMk cId="3950415439" sldId="2141411649"/>
            <ac:spMk id="2" creationId="{732B2F49-FE43-4CEE-D1F8-FDFD849E7428}"/>
          </ac:spMkLst>
        </pc:spChg>
        <pc:picChg chg="mod">
          <ac:chgData name="Rômulo Alexandrino Silva" userId="b679209f-c631-4ee5-ad3b-c47bce3ac0b1" providerId="ADAL" clId="{0FC99F03-7A23-4F96-A633-BCE82085D653}" dt="2026-02-24T11:36:41.847" v="1849" actId="1076"/>
          <ac:picMkLst>
            <pc:docMk/>
            <pc:sldMk cId="3950415439" sldId="2141411649"/>
            <ac:picMk id="4" creationId="{BAB886DD-C356-48C1-8FC2-BBD3F8DDC4D7}"/>
          </ac:picMkLst>
        </pc:picChg>
        <pc:picChg chg="del mod">
          <ac:chgData name="Rômulo Alexandrino Silva" userId="b679209f-c631-4ee5-ad3b-c47bce3ac0b1" providerId="ADAL" clId="{0FC99F03-7A23-4F96-A633-BCE82085D653}" dt="2026-02-10T17:59:22.773" v="1833" actId="478"/>
          <ac:picMkLst>
            <pc:docMk/>
            <pc:sldMk cId="3950415439" sldId="2141411649"/>
            <ac:picMk id="8" creationId="{044568A5-0E3B-2354-1502-9FC4816CB4DE}"/>
          </ac:picMkLst>
        </pc:picChg>
        <pc:picChg chg="add mod">
          <ac:chgData name="Rômulo Alexandrino Silva" userId="b679209f-c631-4ee5-ad3b-c47bce3ac0b1" providerId="ADAL" clId="{0FC99F03-7A23-4F96-A633-BCE82085D653}" dt="2026-02-24T11:36:46.331" v="1850" actId="1076"/>
          <ac:picMkLst>
            <pc:docMk/>
            <pc:sldMk cId="3950415439" sldId="2141411649"/>
            <ac:picMk id="8" creationId="{4E318AB1-8F80-A686-8138-D23DD27153CB}"/>
          </ac:picMkLst>
        </pc:picChg>
        <pc:picChg chg="add mod modCrop">
          <ac:chgData name="Rômulo Alexandrino Silva" userId="b679209f-c631-4ee5-ad3b-c47bce3ac0b1" providerId="ADAL" clId="{0FC99F03-7A23-4F96-A633-BCE82085D653}" dt="2026-02-24T11:57:19.364" v="1962" actId="1076"/>
          <ac:picMkLst>
            <pc:docMk/>
            <pc:sldMk cId="3950415439" sldId="2141411649"/>
            <ac:picMk id="10" creationId="{C5C59905-24F5-777E-1550-6CAEBA39F9C5}"/>
          </ac:picMkLst>
        </pc:picChg>
        <pc:picChg chg="add del mod">
          <ac:chgData name="Rômulo Alexandrino Silva" userId="b679209f-c631-4ee5-ad3b-c47bce3ac0b1" providerId="ADAL" clId="{0FC99F03-7A23-4F96-A633-BCE82085D653}" dt="2026-02-24T11:41:06.608" v="1948" actId="21"/>
          <ac:picMkLst>
            <pc:docMk/>
            <pc:sldMk cId="3950415439" sldId="2141411649"/>
            <ac:picMk id="12" creationId="{4A0D295F-33F8-C4DC-B3D4-C5C91E5A36B0}"/>
          </ac:picMkLst>
        </pc:picChg>
      </pc:sldChg>
      <pc:sldChg chg="addSp modSp add mod">
        <pc:chgData name="Rômulo Alexandrino Silva" userId="b679209f-c631-4ee5-ad3b-c47bce3ac0b1" providerId="ADAL" clId="{0FC99F03-7A23-4F96-A633-BCE82085D653}" dt="2026-02-24T11:57:05.945" v="1961" actId="14100"/>
        <pc:sldMkLst>
          <pc:docMk/>
          <pc:sldMk cId="3906519591" sldId="2141411650"/>
        </pc:sldMkLst>
        <pc:spChg chg="mod">
          <ac:chgData name="Rômulo Alexandrino Silva" userId="b679209f-c631-4ee5-ad3b-c47bce3ac0b1" providerId="ADAL" clId="{0FC99F03-7A23-4F96-A633-BCE82085D653}" dt="2026-02-24T11:56:40.833" v="1954" actId="14100"/>
          <ac:spMkLst>
            <pc:docMk/>
            <pc:sldMk cId="3906519591" sldId="2141411650"/>
            <ac:spMk id="2" creationId="{732B2F49-FE43-4CEE-D1F8-FDFD849E7428}"/>
          </ac:spMkLst>
        </pc:spChg>
        <pc:picChg chg="mod">
          <ac:chgData name="Rômulo Alexandrino Silva" userId="b679209f-c631-4ee5-ad3b-c47bce3ac0b1" providerId="ADAL" clId="{0FC99F03-7A23-4F96-A633-BCE82085D653}" dt="2026-02-24T11:41:51.735" v="1952" actId="1076"/>
          <ac:picMkLst>
            <pc:docMk/>
            <pc:sldMk cId="3906519591" sldId="2141411650"/>
            <ac:picMk id="4" creationId="{BAB886DD-C356-48C1-8FC2-BBD3F8DDC4D7}"/>
          </ac:picMkLst>
        </pc:picChg>
        <pc:picChg chg="add mod">
          <ac:chgData name="Rômulo Alexandrino Silva" userId="b679209f-c631-4ee5-ad3b-c47bce3ac0b1" providerId="ADAL" clId="{0FC99F03-7A23-4F96-A633-BCE82085D653}" dt="2026-02-24T11:57:05.945" v="1961" actId="14100"/>
          <ac:picMkLst>
            <pc:docMk/>
            <pc:sldMk cId="3906519591" sldId="2141411650"/>
            <ac:picMk id="9" creationId="{C441DC3C-5EA0-C362-A5C5-309D97406C2A}"/>
          </ac:picMkLst>
        </pc:picChg>
        <pc:picChg chg="add mod">
          <ac:chgData name="Rômulo Alexandrino Silva" userId="b679209f-c631-4ee5-ad3b-c47bce3ac0b1" providerId="ADAL" clId="{0FC99F03-7A23-4F96-A633-BCE82085D653}" dt="2026-02-24T11:57:02.267" v="1960" actId="14100"/>
          <ac:picMkLst>
            <pc:docMk/>
            <pc:sldMk cId="3906519591" sldId="2141411650"/>
            <ac:picMk id="12" creationId="{4A0D295F-33F8-C4DC-B3D4-C5C91E5A36B0}"/>
          </ac:picMkLst>
        </pc:picChg>
      </pc:sldChg>
      <pc:sldChg chg="addSp delSp modSp add mod">
        <pc:chgData name="Rômulo Alexandrino Silva" userId="b679209f-c631-4ee5-ad3b-c47bce3ac0b1" providerId="ADAL" clId="{0FC99F03-7A23-4F96-A633-BCE82085D653}" dt="2026-02-24T14:34:34.575" v="2186" actId="1076"/>
        <pc:sldMkLst>
          <pc:docMk/>
          <pc:sldMk cId="0" sldId="2141411651"/>
        </pc:sldMkLst>
        <pc:spChg chg="add mod ord">
          <ac:chgData name="Rômulo Alexandrino Silva" userId="b679209f-c631-4ee5-ad3b-c47bce3ac0b1" providerId="ADAL" clId="{0FC99F03-7A23-4F96-A633-BCE82085D653}" dt="2026-02-24T12:57:27.115" v="2030" actId="167"/>
          <ac:spMkLst>
            <pc:docMk/>
            <pc:sldMk cId="0" sldId="2141411651"/>
            <ac:spMk id="4" creationId="{C2B27C05-2A0F-3F43-3A55-CD7E0DDB023A}"/>
          </ac:spMkLst>
        </pc:spChg>
        <pc:spChg chg="add mod ord">
          <ac:chgData name="Rômulo Alexandrino Silva" userId="b679209f-c631-4ee5-ad3b-c47bce3ac0b1" providerId="ADAL" clId="{0FC99F03-7A23-4F96-A633-BCE82085D653}" dt="2026-02-24T12:57:27.115" v="2030" actId="167"/>
          <ac:spMkLst>
            <pc:docMk/>
            <pc:sldMk cId="0" sldId="2141411651"/>
            <ac:spMk id="5" creationId="{8DF22C4F-D524-F27A-E334-734B018105D6}"/>
          </ac:spMkLst>
        </pc:spChg>
        <pc:picChg chg="del mod">
          <ac:chgData name="Rômulo Alexandrino Silva" userId="b679209f-c631-4ee5-ad3b-c47bce3ac0b1" providerId="ADAL" clId="{0FC99F03-7A23-4F96-A633-BCE82085D653}" dt="2026-02-24T12:57:32.848" v="2034" actId="21"/>
          <ac:picMkLst>
            <pc:docMk/>
            <pc:sldMk cId="0" sldId="2141411651"/>
            <ac:picMk id="2" creationId="{00000000-0000-0000-0000-000000000000}"/>
          </ac:picMkLst>
        </pc:picChg>
        <pc:picChg chg="add mod ord">
          <ac:chgData name="Rômulo Alexandrino Silva" userId="b679209f-c631-4ee5-ad3b-c47bce3ac0b1" providerId="ADAL" clId="{0FC99F03-7A23-4F96-A633-BCE82085D653}" dt="2026-02-24T12:57:27.115" v="2030" actId="167"/>
          <ac:picMkLst>
            <pc:docMk/>
            <pc:sldMk cId="0" sldId="2141411651"/>
            <ac:picMk id="3" creationId="{EA426932-6FC8-D758-6684-D1BB0FFAFBCD}"/>
          </ac:picMkLst>
        </pc:picChg>
        <pc:picChg chg="add mod ord">
          <ac:chgData name="Rômulo Alexandrino Silva" userId="b679209f-c631-4ee5-ad3b-c47bce3ac0b1" providerId="ADAL" clId="{0FC99F03-7A23-4F96-A633-BCE82085D653}" dt="2026-02-24T12:57:27.115" v="2030" actId="167"/>
          <ac:picMkLst>
            <pc:docMk/>
            <pc:sldMk cId="0" sldId="2141411651"/>
            <ac:picMk id="6" creationId="{8B9DC2BA-9DB4-C449-05C6-EEE3931DBE9D}"/>
          </ac:picMkLst>
        </pc:picChg>
        <pc:picChg chg="add mod">
          <ac:chgData name="Rômulo Alexandrino Silva" userId="b679209f-c631-4ee5-ad3b-c47bce3ac0b1" providerId="ADAL" clId="{0FC99F03-7A23-4F96-A633-BCE82085D653}" dt="2026-02-24T14:34:34.575" v="2186" actId="1076"/>
          <ac:picMkLst>
            <pc:docMk/>
            <pc:sldMk cId="0" sldId="2141411651"/>
            <ac:picMk id="7" creationId="{60C45527-D5FD-8B94-4F60-DDAF54F7422C}"/>
          </ac:picMkLst>
        </pc:picChg>
      </pc:sldChg>
      <pc:sldChg chg="delSp modSp add mod ord">
        <pc:chgData name="Rômulo Alexandrino Silva" userId="b679209f-c631-4ee5-ad3b-c47bce3ac0b1" providerId="ADAL" clId="{0FC99F03-7A23-4F96-A633-BCE82085D653}" dt="2026-02-24T13:50:49.860" v="2100"/>
        <pc:sldMkLst>
          <pc:docMk/>
          <pc:sldMk cId="2881626931" sldId="2141411652"/>
        </pc:sldMkLst>
        <pc:spChg chg="del">
          <ac:chgData name="Rômulo Alexandrino Silva" userId="b679209f-c631-4ee5-ad3b-c47bce3ac0b1" providerId="ADAL" clId="{0FC99F03-7A23-4F96-A633-BCE82085D653}" dt="2026-02-24T13:50:21.258" v="2061" actId="478"/>
          <ac:spMkLst>
            <pc:docMk/>
            <pc:sldMk cId="2881626931" sldId="2141411652"/>
            <ac:spMk id="3" creationId="{00000000-0000-0000-0000-000000000000}"/>
          </ac:spMkLst>
        </pc:spChg>
        <pc:spChg chg="mod">
          <ac:chgData name="Rômulo Alexandrino Silva" userId="b679209f-c631-4ee5-ad3b-c47bce3ac0b1" providerId="ADAL" clId="{0FC99F03-7A23-4F96-A633-BCE82085D653}" dt="2026-02-24T13:50:38.763" v="2095" actId="20577"/>
          <ac:spMkLst>
            <pc:docMk/>
            <pc:sldMk cId="2881626931" sldId="2141411652"/>
            <ac:spMk id="6" creationId="{7875E7EF-107B-D6EB-D0D0-C84918EFF9BF}"/>
          </ac:spMkLst>
        </pc:spChg>
        <pc:picChg chg="del">
          <ac:chgData name="Rômulo Alexandrino Silva" userId="b679209f-c631-4ee5-ad3b-c47bce3ac0b1" providerId="ADAL" clId="{0FC99F03-7A23-4F96-A633-BCE82085D653}" dt="2026-02-24T13:50:21.258" v="2061" actId="478"/>
          <ac:picMkLst>
            <pc:docMk/>
            <pc:sldMk cId="2881626931" sldId="2141411652"/>
            <ac:picMk id="8" creationId="{6A5DDDE5-48F2-2C47-0DCF-27F30092B888}"/>
          </ac:picMkLst>
        </pc:picChg>
        <pc:picChg chg="mod">
          <ac:chgData name="Rômulo Alexandrino Silva" userId="b679209f-c631-4ee5-ad3b-c47bce3ac0b1" providerId="ADAL" clId="{0FC99F03-7A23-4F96-A633-BCE82085D653}" dt="2026-02-24T13:50:26.610" v="2064" actId="1076"/>
          <ac:picMkLst>
            <pc:docMk/>
            <pc:sldMk cId="2881626931" sldId="2141411652"/>
            <ac:picMk id="11" creationId="{17261BEF-D9EE-5D53-B83B-59D77EBB3DAD}"/>
          </ac:picMkLst>
        </pc:picChg>
      </pc:sldChg>
      <pc:sldMasterChg chg="delSldLayout">
        <pc:chgData name="Rômulo Alexandrino Silva" userId="b679209f-c631-4ee5-ad3b-c47bce3ac0b1" providerId="ADAL" clId="{0FC99F03-7A23-4F96-A633-BCE82085D653}" dt="2026-02-06T13:49:36.884" v="2" actId="47"/>
        <pc:sldMasterMkLst>
          <pc:docMk/>
          <pc:sldMasterMk cId="0" sldId="2147483648"/>
        </pc:sldMasterMkLst>
        <pc:sldLayoutChg chg="del">
          <pc:chgData name="Rômulo Alexandrino Silva" userId="b679209f-c631-4ee5-ad3b-c47bce3ac0b1" providerId="ADAL" clId="{0FC99F03-7A23-4F96-A633-BCE82085D653}" dt="2026-02-06T13:49:36.884" v="2" actId="47"/>
          <pc:sldLayoutMkLst>
            <pc:docMk/>
            <pc:sldMasterMk cId="0" sldId="2147483648"/>
            <pc:sldLayoutMk cId="2502314921" sldId="2147483682"/>
          </pc:sldLayoutMkLst>
        </pc:sldLayoutChg>
        <pc:sldLayoutChg chg="del">
          <pc:chgData name="Rômulo Alexandrino Silva" userId="b679209f-c631-4ee5-ad3b-c47bce3ac0b1" providerId="ADAL" clId="{0FC99F03-7A23-4F96-A633-BCE82085D653}" dt="2026-02-06T12:50:18.705" v="0" actId="47"/>
          <pc:sldLayoutMkLst>
            <pc:docMk/>
            <pc:sldMasterMk cId="0" sldId="2147483648"/>
            <pc:sldLayoutMk cId="1801230671" sldId="2147483687"/>
          </pc:sldLayoutMkLst>
        </pc:sldLayoutChg>
        <pc:sldLayoutChg chg="del">
          <pc:chgData name="Rômulo Alexandrino Silva" userId="b679209f-c631-4ee5-ad3b-c47bce3ac0b1" providerId="ADAL" clId="{0FC99F03-7A23-4F96-A633-BCE82085D653}" dt="2026-02-06T13:49:36.884" v="2" actId="47"/>
          <pc:sldLayoutMkLst>
            <pc:docMk/>
            <pc:sldMasterMk cId="0" sldId="2147483648"/>
            <pc:sldLayoutMk cId="4045926503" sldId="2147483688"/>
          </pc:sldLayoutMkLst>
        </pc:sldLayoutChg>
      </pc:sldMasterChg>
      <pc:sldMasterChg chg="del delSldLayout">
        <pc:chgData name="Rômulo Alexandrino Silva" userId="b679209f-c631-4ee5-ad3b-c47bce3ac0b1" providerId="ADAL" clId="{0FC99F03-7A23-4F96-A633-BCE82085D653}" dt="2026-02-06T20:16:02.184" v="305" actId="47"/>
        <pc:sldMasterMkLst>
          <pc:docMk/>
          <pc:sldMasterMk cId="756169009" sldId="2147483669"/>
        </pc:sldMasterMkLst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1603966714" sldId="2147483670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1081954575" sldId="2147483671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3679510125" sldId="2147483672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972146243" sldId="2147483673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1095954512" sldId="2147483674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3741935833" sldId="2147483675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1958596096" sldId="2147483676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3758939292" sldId="2147483677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917453628" sldId="2147483678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4157609439" sldId="2147483679"/>
          </pc:sldLayoutMkLst>
        </pc:sldLayoutChg>
        <pc:sldLayoutChg chg="del">
          <pc:chgData name="Rômulo Alexandrino Silva" userId="b679209f-c631-4ee5-ad3b-c47bce3ac0b1" providerId="ADAL" clId="{0FC99F03-7A23-4F96-A633-BCE82085D653}" dt="2026-02-06T20:16:02.184" v="305" actId="47"/>
          <pc:sldLayoutMkLst>
            <pc:docMk/>
            <pc:sldMasterMk cId="756169009" sldId="2147483669"/>
            <pc:sldLayoutMk cId="3916450303" sldId="214748368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D1B76-5A2F-43C6-9A58-4544C7C51746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A3BCE-52F6-4668-90BF-81B71B7E6D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362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111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14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04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2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73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74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96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71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815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2" y="2494955"/>
            <a:ext cx="13715999" cy="2769989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2" y="5403057"/>
            <a:ext cx="13715999" cy="554126"/>
          </a:xfrm>
        </p:spPr>
        <p:txBody>
          <a:bodyPr/>
          <a:lstStyle>
            <a:lvl1pPr marL="0" indent="0" algn="ctr">
              <a:buNone/>
              <a:defRPr sz="3601"/>
            </a:lvl1pPr>
            <a:lvl2pPr marL="685748" indent="0" algn="ctr">
              <a:buNone/>
              <a:defRPr sz="3001"/>
            </a:lvl2pPr>
            <a:lvl3pPr marL="1371493" indent="0" algn="ctr">
              <a:buNone/>
              <a:defRPr sz="2701"/>
            </a:lvl3pPr>
            <a:lvl4pPr marL="2057240" indent="0" algn="ctr">
              <a:buNone/>
              <a:defRPr sz="2401"/>
            </a:lvl4pPr>
            <a:lvl5pPr marL="2742986" indent="0" algn="ctr">
              <a:buNone/>
              <a:defRPr sz="2401"/>
            </a:lvl5pPr>
            <a:lvl6pPr marL="3428733" indent="0" algn="ctr">
              <a:buNone/>
              <a:defRPr sz="2401"/>
            </a:lvl6pPr>
            <a:lvl7pPr marL="4114479" indent="0" algn="ctr">
              <a:buNone/>
              <a:defRPr sz="2401"/>
            </a:lvl7pPr>
            <a:lvl8pPr marL="4800226" indent="0" algn="ctr">
              <a:buNone/>
              <a:defRPr sz="2401"/>
            </a:lvl8pPr>
            <a:lvl9pPr marL="5485971" indent="0" algn="ctr">
              <a:buNone/>
              <a:defRPr sz="2401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BE023CFB-F616-4763-A0A1-8A000CC7A4E0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24730042-8673-42E6-85E6-D27FF8659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23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6747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9020" y="9686925"/>
            <a:ext cx="2153256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6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F0E51C7C-CEA3-4CAA-BE4B-344879E7C377}" type="datetimeFigureOut">
              <a:rPr lang="de-DE" smtClean="0"/>
              <a:t>30.03.2026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38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51082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70531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774828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2179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3930876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81" r:id="rId8"/>
    <p:sldLayoutId id="2147483683" r:id="rId9"/>
    <p:sldLayoutId id="2147483684" r:id="rId10"/>
    <p:sldLayoutId id="2147483685" r:id="rId11"/>
    <p:sldLayoutId id="2147483686" r:id="rId12"/>
    <p:sldLayoutId id="2147483689" r:id="rId1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6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4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m 87">
            <a:extLst>
              <a:ext uri="{FF2B5EF4-FFF2-40B4-BE49-F238E27FC236}">
                <a16:creationId xmlns:a16="http://schemas.microsoft.com/office/drawing/2014/main" id="{D019632F-4F42-42AD-B083-48FC4A6E0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10866"/>
            <a:ext cx="18256992" cy="10286535"/>
          </a:xfrm>
          <a:prstGeom prst="rect">
            <a:avLst/>
          </a:prstGeom>
        </p:spPr>
      </p:pic>
      <p:sp>
        <p:nvSpPr>
          <p:cNvPr id="92" name="Retângulo: Cantos Diagonais Arredondados 9">
            <a:extLst>
              <a:ext uri="{FF2B5EF4-FFF2-40B4-BE49-F238E27FC236}">
                <a16:creationId xmlns:a16="http://schemas.microsoft.com/office/drawing/2014/main" id="{AA60E37A-BEC9-4D9A-B3B4-435BB00D0301}"/>
              </a:ext>
            </a:extLst>
          </p:cNvPr>
          <p:cNvSpPr/>
          <p:nvPr/>
        </p:nvSpPr>
        <p:spPr>
          <a:xfrm>
            <a:off x="7388249" y="2006228"/>
            <a:ext cx="4401819" cy="1937908"/>
          </a:xfrm>
          <a:prstGeom prst="round2DiagRect">
            <a:avLst>
              <a:gd name="adj1" fmla="val 22381"/>
              <a:gd name="adj2" fmla="val 0"/>
            </a:avLst>
          </a:prstGeom>
          <a:solidFill>
            <a:srgbClr val="D3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A2A9A56A-A2B4-4106-808C-BC790E3654CF}"/>
              </a:ext>
            </a:extLst>
          </p:cNvPr>
          <p:cNvGrpSpPr/>
          <p:nvPr/>
        </p:nvGrpSpPr>
        <p:grpSpPr>
          <a:xfrm>
            <a:off x="7957249" y="2310760"/>
            <a:ext cx="3475920" cy="1238377"/>
            <a:chOff x="1133475" y="3382317"/>
            <a:chExt cx="3514577" cy="1252150"/>
          </a:xfrm>
        </p:grpSpPr>
        <p:sp>
          <p:nvSpPr>
            <p:cNvPr id="124" name="Forma Livre: Forma 11">
              <a:extLst>
                <a:ext uri="{FF2B5EF4-FFF2-40B4-BE49-F238E27FC236}">
                  <a16:creationId xmlns:a16="http://schemas.microsoft.com/office/drawing/2014/main" id="{BD6F1BEB-A759-4D0D-8BFF-E84013C15389}"/>
                </a:ext>
              </a:extLst>
            </p:cNvPr>
            <p:cNvSpPr/>
            <p:nvPr/>
          </p:nvSpPr>
          <p:spPr>
            <a:xfrm>
              <a:off x="1133475" y="4026915"/>
              <a:ext cx="356569" cy="534853"/>
            </a:xfrm>
            <a:custGeom>
              <a:avLst/>
              <a:gdLst>
                <a:gd name="connsiteX0" fmla="*/ 135636 w 171450"/>
                <a:gd name="connsiteY0" fmla="*/ 102870 h 257175"/>
                <a:gd name="connsiteX1" fmla="*/ 0 w 171450"/>
                <a:gd name="connsiteY1" fmla="*/ 0 h 257175"/>
                <a:gd name="connsiteX2" fmla="*/ 11525 w 171450"/>
                <a:gd name="connsiteY2" fmla="*/ 64865 h 257175"/>
                <a:gd name="connsiteX3" fmla="*/ 62865 w 171450"/>
                <a:gd name="connsiteY3" fmla="*/ 101822 h 257175"/>
                <a:gd name="connsiteX4" fmla="*/ 119920 w 171450"/>
                <a:gd name="connsiteY4" fmla="*/ 227933 h 257175"/>
                <a:gd name="connsiteX5" fmla="*/ 119920 w 171450"/>
                <a:gd name="connsiteY5" fmla="*/ 227933 h 257175"/>
                <a:gd name="connsiteX6" fmla="*/ 176117 w 171450"/>
                <a:gd name="connsiteY6" fmla="*/ 264414 h 257175"/>
                <a:gd name="connsiteX7" fmla="*/ 176117 w 171450"/>
                <a:gd name="connsiteY7" fmla="*/ 239840 h 257175"/>
                <a:gd name="connsiteX8" fmla="*/ 135636 w 171450"/>
                <a:gd name="connsiteY8" fmla="*/ 10296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57175">
                  <a:moveTo>
                    <a:pt x="135636" y="102870"/>
                  </a:moveTo>
                  <a:cubicBezTo>
                    <a:pt x="104108" y="54483"/>
                    <a:pt x="56293" y="17526"/>
                    <a:pt x="0" y="0"/>
                  </a:cubicBezTo>
                  <a:cubicBezTo>
                    <a:pt x="1715" y="22289"/>
                    <a:pt x="5620" y="44005"/>
                    <a:pt x="11525" y="64865"/>
                  </a:cubicBezTo>
                  <a:cubicBezTo>
                    <a:pt x="30290" y="74200"/>
                    <a:pt x="47625" y="86582"/>
                    <a:pt x="62865" y="101822"/>
                  </a:cubicBezTo>
                  <a:cubicBezTo>
                    <a:pt x="96965" y="135922"/>
                    <a:pt x="117062" y="180118"/>
                    <a:pt x="119920" y="227933"/>
                  </a:cubicBezTo>
                  <a:lnTo>
                    <a:pt x="119920" y="227933"/>
                  </a:lnTo>
                  <a:cubicBezTo>
                    <a:pt x="137255" y="241935"/>
                    <a:pt x="156115" y="254222"/>
                    <a:pt x="176117" y="264414"/>
                  </a:cubicBezTo>
                  <a:lnTo>
                    <a:pt x="176117" y="239840"/>
                  </a:lnTo>
                  <a:cubicBezTo>
                    <a:pt x="176117" y="189357"/>
                    <a:pt x="161163" y="142303"/>
                    <a:pt x="135636" y="102965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5" name="Forma Livre: Forma 12">
              <a:extLst>
                <a:ext uri="{FF2B5EF4-FFF2-40B4-BE49-F238E27FC236}">
                  <a16:creationId xmlns:a16="http://schemas.microsoft.com/office/drawing/2014/main" id="{60719FC0-CD70-434E-AE73-E062B5F66717}"/>
                </a:ext>
              </a:extLst>
            </p:cNvPr>
            <p:cNvSpPr/>
            <p:nvPr/>
          </p:nvSpPr>
          <p:spPr>
            <a:xfrm>
              <a:off x="1136249" y="3782664"/>
              <a:ext cx="594281" cy="851803"/>
            </a:xfrm>
            <a:custGeom>
              <a:avLst/>
              <a:gdLst>
                <a:gd name="connsiteX0" fmla="*/ 259271 w 285750"/>
                <a:gd name="connsiteY0" fmla="*/ 206502 h 409575"/>
                <a:gd name="connsiteX1" fmla="*/ 220123 w 285750"/>
                <a:gd name="connsiteY1" fmla="*/ 139446 h 409575"/>
                <a:gd name="connsiteX2" fmla="*/ 179642 w 285750"/>
                <a:gd name="connsiteY2" fmla="*/ 93155 h 409575"/>
                <a:gd name="connsiteX3" fmla="*/ 11335 w 285750"/>
                <a:gd name="connsiteY3" fmla="*/ 0 h 409575"/>
                <a:gd name="connsiteX4" fmla="*/ 0 w 285750"/>
                <a:gd name="connsiteY4" fmla="*/ 54959 h 409575"/>
                <a:gd name="connsiteX5" fmla="*/ 44863 w 285750"/>
                <a:gd name="connsiteY5" fmla="*/ 70009 h 409575"/>
                <a:gd name="connsiteX6" fmla="*/ 144018 w 285750"/>
                <a:gd name="connsiteY6" fmla="*/ 136874 h 409575"/>
                <a:gd name="connsiteX7" fmla="*/ 155639 w 285750"/>
                <a:gd name="connsiteY7" fmla="*/ 149162 h 409575"/>
                <a:gd name="connsiteX8" fmla="*/ 196025 w 285750"/>
                <a:gd name="connsiteY8" fmla="*/ 205740 h 409575"/>
                <a:gd name="connsiteX9" fmla="*/ 210788 w 285750"/>
                <a:gd name="connsiteY9" fmla="*/ 235934 h 409575"/>
                <a:gd name="connsiteX10" fmla="*/ 235268 w 285750"/>
                <a:gd name="connsiteY10" fmla="*/ 357283 h 409575"/>
                <a:gd name="connsiteX11" fmla="*/ 235268 w 285750"/>
                <a:gd name="connsiteY11" fmla="*/ 405479 h 409575"/>
                <a:gd name="connsiteX12" fmla="*/ 291370 w 285750"/>
                <a:gd name="connsiteY12" fmla="*/ 415671 h 409575"/>
                <a:gd name="connsiteX13" fmla="*/ 291370 w 285750"/>
                <a:gd name="connsiteY13" fmla="*/ 357283 h 409575"/>
                <a:gd name="connsiteX14" fmla="*/ 259175 w 285750"/>
                <a:gd name="connsiteY14" fmla="*/ 20650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59271" y="206502"/>
                  </a:moveTo>
                  <a:cubicBezTo>
                    <a:pt x="248603" y="182690"/>
                    <a:pt x="235363" y="160211"/>
                    <a:pt x="220123" y="139446"/>
                  </a:cubicBezTo>
                  <a:cubicBezTo>
                    <a:pt x="207931" y="122873"/>
                    <a:pt x="194405" y="107442"/>
                    <a:pt x="179642" y="93155"/>
                  </a:cubicBezTo>
                  <a:cubicBezTo>
                    <a:pt x="133541" y="48387"/>
                    <a:pt x="75819" y="15716"/>
                    <a:pt x="11335" y="0"/>
                  </a:cubicBezTo>
                  <a:cubicBezTo>
                    <a:pt x="6001" y="17717"/>
                    <a:pt x="2191" y="36005"/>
                    <a:pt x="0" y="54959"/>
                  </a:cubicBezTo>
                  <a:cubicBezTo>
                    <a:pt x="15240" y="58769"/>
                    <a:pt x="30290" y="63913"/>
                    <a:pt x="44863" y="70009"/>
                  </a:cubicBezTo>
                  <a:cubicBezTo>
                    <a:pt x="82010" y="85725"/>
                    <a:pt x="115348" y="108204"/>
                    <a:pt x="144018" y="136874"/>
                  </a:cubicBezTo>
                  <a:cubicBezTo>
                    <a:pt x="148019" y="140875"/>
                    <a:pt x="151924" y="144971"/>
                    <a:pt x="155639" y="149162"/>
                  </a:cubicBezTo>
                  <a:cubicBezTo>
                    <a:pt x="171260" y="166497"/>
                    <a:pt x="184785" y="185452"/>
                    <a:pt x="196025" y="205740"/>
                  </a:cubicBezTo>
                  <a:cubicBezTo>
                    <a:pt x="201454" y="215456"/>
                    <a:pt x="206407" y="225552"/>
                    <a:pt x="210788" y="235934"/>
                  </a:cubicBezTo>
                  <a:cubicBezTo>
                    <a:pt x="227076" y="274415"/>
                    <a:pt x="235268" y="315182"/>
                    <a:pt x="235268" y="357283"/>
                  </a:cubicBezTo>
                  <a:lnTo>
                    <a:pt x="235268" y="405479"/>
                  </a:lnTo>
                  <a:cubicBezTo>
                    <a:pt x="253460" y="410528"/>
                    <a:pt x="272129" y="413957"/>
                    <a:pt x="291370" y="415671"/>
                  </a:cubicBezTo>
                  <a:lnTo>
                    <a:pt x="291370" y="357283"/>
                  </a:lnTo>
                  <a:cubicBezTo>
                    <a:pt x="291370" y="303562"/>
                    <a:pt x="279845" y="252508"/>
                    <a:pt x="259175" y="206502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6" name="Forma Livre: Forma 13">
              <a:extLst>
                <a:ext uri="{FF2B5EF4-FFF2-40B4-BE49-F238E27FC236}">
                  <a16:creationId xmlns:a16="http://schemas.microsoft.com/office/drawing/2014/main" id="{E6E0B5F2-A60B-4B64-A789-A5FCACE185BA}"/>
                </a:ext>
              </a:extLst>
            </p:cNvPr>
            <p:cNvSpPr/>
            <p:nvPr/>
          </p:nvSpPr>
          <p:spPr>
            <a:xfrm>
              <a:off x="1207761" y="3561989"/>
              <a:ext cx="772565" cy="1069706"/>
            </a:xfrm>
            <a:custGeom>
              <a:avLst/>
              <a:gdLst>
                <a:gd name="connsiteX0" fmla="*/ 349853 w 371475"/>
                <a:gd name="connsiteY0" fmla="*/ 312611 h 514350"/>
                <a:gd name="connsiteX1" fmla="*/ 335661 w 371475"/>
                <a:gd name="connsiteY1" fmla="*/ 274701 h 514350"/>
                <a:gd name="connsiteX2" fmla="*/ 319564 w 371475"/>
                <a:gd name="connsiteY2" fmla="*/ 240411 h 514350"/>
                <a:gd name="connsiteX3" fmla="*/ 287369 w 371475"/>
                <a:gd name="connsiteY3" fmla="*/ 186976 h 514350"/>
                <a:gd name="connsiteX4" fmla="*/ 248126 w 371475"/>
                <a:gd name="connsiteY4" fmla="*/ 137732 h 514350"/>
                <a:gd name="connsiteX5" fmla="*/ 231743 w 371475"/>
                <a:gd name="connsiteY5" fmla="*/ 120587 h 514350"/>
                <a:gd name="connsiteX6" fmla="*/ 207740 w 371475"/>
                <a:gd name="connsiteY6" fmla="*/ 98203 h 514350"/>
                <a:gd name="connsiteX7" fmla="*/ 77724 w 371475"/>
                <a:gd name="connsiteY7" fmla="*/ 16764 h 514350"/>
                <a:gd name="connsiteX8" fmla="*/ 31718 w 371475"/>
                <a:gd name="connsiteY8" fmla="*/ 0 h 514350"/>
                <a:gd name="connsiteX9" fmla="*/ 0 w 371475"/>
                <a:gd name="connsiteY9" fmla="*/ 49340 h 514350"/>
                <a:gd name="connsiteX10" fmla="*/ 175546 w 371475"/>
                <a:gd name="connsiteY10" fmla="*/ 144685 h 514350"/>
                <a:gd name="connsiteX11" fmla="*/ 215932 w 371475"/>
                <a:gd name="connsiteY11" fmla="*/ 186214 h 514350"/>
                <a:gd name="connsiteX12" fmla="*/ 255175 w 371475"/>
                <a:gd name="connsiteY12" fmla="*/ 240411 h 514350"/>
                <a:gd name="connsiteX13" fmla="*/ 287369 w 371475"/>
                <a:gd name="connsiteY13" fmla="*/ 304800 h 514350"/>
                <a:gd name="connsiteX14" fmla="*/ 317659 w 371475"/>
                <a:gd name="connsiteY14" fmla="*/ 463296 h 514350"/>
                <a:gd name="connsiteX15" fmla="*/ 317659 w 371475"/>
                <a:gd name="connsiteY15" fmla="*/ 521684 h 514350"/>
                <a:gd name="connsiteX16" fmla="*/ 373761 w 371475"/>
                <a:gd name="connsiteY16" fmla="*/ 511493 h 514350"/>
                <a:gd name="connsiteX17" fmla="*/ 373761 w 371475"/>
                <a:gd name="connsiteY17" fmla="*/ 463296 h 514350"/>
                <a:gd name="connsiteX18" fmla="*/ 349853 w 371475"/>
                <a:gd name="connsiteY18" fmla="*/ 3125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9853" y="312611"/>
                  </a:moveTo>
                  <a:cubicBezTo>
                    <a:pt x="345758" y="299847"/>
                    <a:pt x="340995" y="287179"/>
                    <a:pt x="335661" y="274701"/>
                  </a:cubicBezTo>
                  <a:cubicBezTo>
                    <a:pt x="330708" y="263081"/>
                    <a:pt x="325374" y="251651"/>
                    <a:pt x="319564" y="240411"/>
                  </a:cubicBezTo>
                  <a:cubicBezTo>
                    <a:pt x="310039" y="221837"/>
                    <a:pt x="299180" y="204026"/>
                    <a:pt x="287369" y="186976"/>
                  </a:cubicBezTo>
                  <a:cubicBezTo>
                    <a:pt x="275463" y="169736"/>
                    <a:pt x="262319" y="153353"/>
                    <a:pt x="248126" y="137732"/>
                  </a:cubicBezTo>
                  <a:cubicBezTo>
                    <a:pt x="242792" y="131921"/>
                    <a:pt x="237363" y="126206"/>
                    <a:pt x="231743" y="120587"/>
                  </a:cubicBezTo>
                  <a:cubicBezTo>
                    <a:pt x="223933" y="112871"/>
                    <a:pt x="215932" y="105346"/>
                    <a:pt x="207740" y="98203"/>
                  </a:cubicBezTo>
                  <a:cubicBezTo>
                    <a:pt x="168974" y="64294"/>
                    <a:pt x="125349" y="36957"/>
                    <a:pt x="77724" y="16764"/>
                  </a:cubicBezTo>
                  <a:cubicBezTo>
                    <a:pt x="62579" y="10382"/>
                    <a:pt x="47244" y="4763"/>
                    <a:pt x="31718" y="0"/>
                  </a:cubicBezTo>
                  <a:cubicBezTo>
                    <a:pt x="19717" y="15335"/>
                    <a:pt x="9049" y="31909"/>
                    <a:pt x="0" y="49340"/>
                  </a:cubicBezTo>
                  <a:cubicBezTo>
                    <a:pt x="66199" y="66961"/>
                    <a:pt x="126111" y="100108"/>
                    <a:pt x="175546" y="144685"/>
                  </a:cubicBezTo>
                  <a:cubicBezTo>
                    <a:pt x="189929" y="157544"/>
                    <a:pt x="203454" y="171450"/>
                    <a:pt x="215932" y="186214"/>
                  </a:cubicBezTo>
                  <a:cubicBezTo>
                    <a:pt x="230315" y="203168"/>
                    <a:pt x="243459" y="221266"/>
                    <a:pt x="255175" y="240411"/>
                  </a:cubicBezTo>
                  <a:cubicBezTo>
                    <a:pt x="267557" y="260795"/>
                    <a:pt x="278416" y="282321"/>
                    <a:pt x="287369" y="304800"/>
                  </a:cubicBezTo>
                  <a:cubicBezTo>
                    <a:pt x="306896" y="353854"/>
                    <a:pt x="317659" y="407289"/>
                    <a:pt x="317659" y="463296"/>
                  </a:cubicBezTo>
                  <a:lnTo>
                    <a:pt x="317659" y="521684"/>
                  </a:lnTo>
                  <a:cubicBezTo>
                    <a:pt x="336899" y="519970"/>
                    <a:pt x="355664" y="516446"/>
                    <a:pt x="373761" y="511493"/>
                  </a:cubicBezTo>
                  <a:lnTo>
                    <a:pt x="373761" y="463296"/>
                  </a:lnTo>
                  <a:cubicBezTo>
                    <a:pt x="373761" y="411575"/>
                    <a:pt x="365760" y="360998"/>
                    <a:pt x="349853" y="312515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7" name="Forma Livre: Forma 14">
              <a:extLst>
                <a:ext uri="{FF2B5EF4-FFF2-40B4-BE49-F238E27FC236}">
                  <a16:creationId xmlns:a16="http://schemas.microsoft.com/office/drawing/2014/main" id="{A4E4D0CA-C0FD-42D7-9023-C7F26EAF6110}"/>
                </a:ext>
              </a:extLst>
            </p:cNvPr>
            <p:cNvSpPr/>
            <p:nvPr/>
          </p:nvSpPr>
          <p:spPr>
            <a:xfrm>
              <a:off x="1370990" y="3382317"/>
              <a:ext cx="851803" cy="1188563"/>
            </a:xfrm>
            <a:custGeom>
              <a:avLst/>
              <a:gdLst>
                <a:gd name="connsiteX0" fmla="*/ 396812 w 409575"/>
                <a:gd name="connsiteY0" fmla="*/ 412242 h 571500"/>
                <a:gd name="connsiteX1" fmla="*/ 375380 w 409575"/>
                <a:gd name="connsiteY1" fmla="*/ 341090 h 571500"/>
                <a:gd name="connsiteX2" fmla="*/ 365284 w 409575"/>
                <a:gd name="connsiteY2" fmla="*/ 315468 h 571500"/>
                <a:gd name="connsiteX3" fmla="*/ 351473 w 409575"/>
                <a:gd name="connsiteY3" fmla="*/ 285179 h 571500"/>
                <a:gd name="connsiteX4" fmla="*/ 321183 w 409575"/>
                <a:gd name="connsiteY4" fmla="*/ 230696 h 571500"/>
                <a:gd name="connsiteX5" fmla="*/ 288893 w 409575"/>
                <a:gd name="connsiteY5" fmla="*/ 184309 h 571500"/>
                <a:gd name="connsiteX6" fmla="*/ 249650 w 409575"/>
                <a:gd name="connsiteY6" fmla="*/ 138113 h 571500"/>
                <a:gd name="connsiteX7" fmla="*/ 236411 w 409575"/>
                <a:gd name="connsiteY7" fmla="*/ 124397 h 571500"/>
                <a:gd name="connsiteX8" fmla="*/ 209264 w 409575"/>
                <a:gd name="connsiteY8" fmla="*/ 98965 h 571500"/>
                <a:gd name="connsiteX9" fmla="*/ 55721 w 409575"/>
                <a:gd name="connsiteY9" fmla="*/ 0 h 571500"/>
                <a:gd name="connsiteX10" fmla="*/ 0 w 409575"/>
                <a:gd name="connsiteY10" fmla="*/ 37910 h 571500"/>
                <a:gd name="connsiteX11" fmla="*/ 168974 w 409575"/>
                <a:gd name="connsiteY11" fmla="*/ 138017 h 571500"/>
                <a:gd name="connsiteX12" fmla="*/ 209360 w 409575"/>
                <a:gd name="connsiteY12" fmla="*/ 176975 h 571500"/>
                <a:gd name="connsiteX13" fmla="*/ 248603 w 409575"/>
                <a:gd name="connsiteY13" fmla="*/ 223742 h 571500"/>
                <a:gd name="connsiteX14" fmla="*/ 280797 w 409575"/>
                <a:gd name="connsiteY14" fmla="*/ 272129 h 571500"/>
                <a:gd name="connsiteX15" fmla="*/ 311087 w 409575"/>
                <a:gd name="connsiteY15" fmla="*/ 331280 h 571500"/>
                <a:gd name="connsiteX16" fmla="*/ 334994 w 409575"/>
                <a:gd name="connsiteY16" fmla="*/ 397288 h 571500"/>
                <a:gd name="connsiteX17" fmla="*/ 356330 w 409575"/>
                <a:gd name="connsiteY17" fmla="*/ 535210 h 571500"/>
                <a:gd name="connsiteX18" fmla="*/ 356330 w 409575"/>
                <a:gd name="connsiteY18" fmla="*/ 535210 h 571500"/>
                <a:gd name="connsiteX19" fmla="*/ 356521 w 409575"/>
                <a:gd name="connsiteY19" fmla="*/ 549402 h 571500"/>
                <a:gd name="connsiteX20" fmla="*/ 356521 w 409575"/>
                <a:gd name="connsiteY20" fmla="*/ 573977 h 571500"/>
                <a:gd name="connsiteX21" fmla="*/ 412337 w 409575"/>
                <a:gd name="connsiteY21" fmla="*/ 537591 h 571500"/>
                <a:gd name="connsiteX22" fmla="*/ 412433 w 409575"/>
                <a:gd name="connsiteY22" fmla="*/ 537591 h 571500"/>
                <a:gd name="connsiteX23" fmla="*/ 412433 w 409575"/>
                <a:gd name="connsiteY23" fmla="*/ 536258 h 571500"/>
                <a:gd name="connsiteX24" fmla="*/ 396812 w 409575"/>
                <a:gd name="connsiteY24" fmla="*/ 41214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9575" h="571500">
                  <a:moveTo>
                    <a:pt x="396812" y="412242"/>
                  </a:moveTo>
                  <a:cubicBezTo>
                    <a:pt x="391192" y="388144"/>
                    <a:pt x="384048" y="364426"/>
                    <a:pt x="375380" y="341090"/>
                  </a:cubicBezTo>
                  <a:cubicBezTo>
                    <a:pt x="372237" y="332518"/>
                    <a:pt x="368903" y="323945"/>
                    <a:pt x="365284" y="315468"/>
                  </a:cubicBezTo>
                  <a:cubicBezTo>
                    <a:pt x="360998" y="305181"/>
                    <a:pt x="356330" y="295085"/>
                    <a:pt x="351473" y="285179"/>
                  </a:cubicBezTo>
                  <a:cubicBezTo>
                    <a:pt x="342329" y="266414"/>
                    <a:pt x="332232" y="248222"/>
                    <a:pt x="321183" y="230696"/>
                  </a:cubicBezTo>
                  <a:cubicBezTo>
                    <a:pt x="311277" y="214694"/>
                    <a:pt x="300419" y="199263"/>
                    <a:pt x="288893" y="184309"/>
                  </a:cubicBezTo>
                  <a:cubicBezTo>
                    <a:pt x="276797" y="168307"/>
                    <a:pt x="263652" y="152972"/>
                    <a:pt x="249650" y="138113"/>
                  </a:cubicBezTo>
                  <a:cubicBezTo>
                    <a:pt x="245364" y="133445"/>
                    <a:pt x="240887" y="128873"/>
                    <a:pt x="236411" y="124397"/>
                  </a:cubicBezTo>
                  <a:cubicBezTo>
                    <a:pt x="227648" y="115538"/>
                    <a:pt x="218504" y="107061"/>
                    <a:pt x="209264" y="98965"/>
                  </a:cubicBezTo>
                  <a:cubicBezTo>
                    <a:pt x="163354" y="58103"/>
                    <a:pt x="111919" y="24955"/>
                    <a:pt x="55721" y="0"/>
                  </a:cubicBezTo>
                  <a:cubicBezTo>
                    <a:pt x="35814" y="10668"/>
                    <a:pt x="17145" y="23432"/>
                    <a:pt x="0" y="37910"/>
                  </a:cubicBezTo>
                  <a:cubicBezTo>
                    <a:pt x="62484" y="60865"/>
                    <a:pt x="119634" y="95155"/>
                    <a:pt x="168974" y="138017"/>
                  </a:cubicBezTo>
                  <a:cubicBezTo>
                    <a:pt x="183166" y="150305"/>
                    <a:pt x="196596" y="163259"/>
                    <a:pt x="209360" y="176975"/>
                  </a:cubicBezTo>
                  <a:cubicBezTo>
                    <a:pt x="223361" y="191834"/>
                    <a:pt x="236411" y="207455"/>
                    <a:pt x="248603" y="223742"/>
                  </a:cubicBezTo>
                  <a:cubicBezTo>
                    <a:pt x="260128" y="239268"/>
                    <a:pt x="270891" y="255365"/>
                    <a:pt x="280797" y="272129"/>
                  </a:cubicBezTo>
                  <a:cubicBezTo>
                    <a:pt x="292132" y="291084"/>
                    <a:pt x="302228" y="310801"/>
                    <a:pt x="311087" y="331280"/>
                  </a:cubicBezTo>
                  <a:cubicBezTo>
                    <a:pt x="320516" y="352616"/>
                    <a:pt x="328517" y="374714"/>
                    <a:pt x="334994" y="397288"/>
                  </a:cubicBezTo>
                  <a:cubicBezTo>
                    <a:pt x="347853" y="441198"/>
                    <a:pt x="355092" y="487490"/>
                    <a:pt x="356330" y="535210"/>
                  </a:cubicBezTo>
                  <a:lnTo>
                    <a:pt x="356330" y="535210"/>
                  </a:lnTo>
                  <a:cubicBezTo>
                    <a:pt x="356426" y="539972"/>
                    <a:pt x="356521" y="544640"/>
                    <a:pt x="356521" y="549402"/>
                  </a:cubicBezTo>
                  <a:lnTo>
                    <a:pt x="356521" y="573977"/>
                  </a:lnTo>
                  <a:cubicBezTo>
                    <a:pt x="376428" y="563690"/>
                    <a:pt x="395192" y="551593"/>
                    <a:pt x="412337" y="537591"/>
                  </a:cubicBezTo>
                  <a:lnTo>
                    <a:pt x="412433" y="537591"/>
                  </a:lnTo>
                  <a:lnTo>
                    <a:pt x="412433" y="536258"/>
                  </a:lnTo>
                  <a:cubicBezTo>
                    <a:pt x="411575" y="494062"/>
                    <a:pt x="406337" y="452628"/>
                    <a:pt x="396812" y="412147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8" name="Forma Livre: Forma 15">
              <a:extLst>
                <a:ext uri="{FF2B5EF4-FFF2-40B4-BE49-F238E27FC236}">
                  <a16:creationId xmlns:a16="http://schemas.microsoft.com/office/drawing/2014/main" id="{A4178E8C-64F5-49ED-BC9D-0A1BC889BA96}"/>
                </a:ext>
              </a:extLst>
            </p:cNvPr>
            <p:cNvSpPr/>
            <p:nvPr/>
          </p:nvSpPr>
          <p:spPr>
            <a:xfrm>
              <a:off x="2111068" y="4026915"/>
              <a:ext cx="356569" cy="534853"/>
            </a:xfrm>
            <a:custGeom>
              <a:avLst/>
              <a:gdLst>
                <a:gd name="connsiteX0" fmla="*/ 40958 w 171450"/>
                <a:gd name="connsiteY0" fmla="*/ 102298 h 257175"/>
                <a:gd name="connsiteX1" fmla="*/ 476 w 171450"/>
                <a:gd name="connsiteY1" fmla="*/ 225362 h 257175"/>
                <a:gd name="connsiteX2" fmla="*/ 476 w 171450"/>
                <a:gd name="connsiteY2" fmla="*/ 225362 h 257175"/>
                <a:gd name="connsiteX3" fmla="*/ 0 w 171450"/>
                <a:gd name="connsiteY3" fmla="*/ 239840 h 257175"/>
                <a:gd name="connsiteX4" fmla="*/ 0 w 171450"/>
                <a:gd name="connsiteY4" fmla="*/ 264414 h 257175"/>
                <a:gd name="connsiteX5" fmla="*/ 667 w 171450"/>
                <a:gd name="connsiteY5" fmla="*/ 264128 h 257175"/>
                <a:gd name="connsiteX6" fmla="*/ 56483 w 171450"/>
                <a:gd name="connsiteY6" fmla="*/ 227743 h 257175"/>
                <a:gd name="connsiteX7" fmla="*/ 56483 w 171450"/>
                <a:gd name="connsiteY7" fmla="*/ 226409 h 257175"/>
                <a:gd name="connsiteX8" fmla="*/ 113252 w 171450"/>
                <a:gd name="connsiteY8" fmla="*/ 101822 h 257175"/>
                <a:gd name="connsiteX9" fmla="*/ 164592 w 171450"/>
                <a:gd name="connsiteY9" fmla="*/ 64865 h 257175"/>
                <a:gd name="connsiteX10" fmla="*/ 176117 w 171450"/>
                <a:gd name="connsiteY10" fmla="*/ 0 h 257175"/>
                <a:gd name="connsiteX11" fmla="*/ 40958 w 171450"/>
                <a:gd name="connsiteY11" fmla="*/ 10229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257175">
                  <a:moveTo>
                    <a:pt x="40958" y="102298"/>
                  </a:moveTo>
                  <a:cubicBezTo>
                    <a:pt x="17526" y="138017"/>
                    <a:pt x="2953" y="180118"/>
                    <a:pt x="476" y="225362"/>
                  </a:cubicBezTo>
                  <a:lnTo>
                    <a:pt x="476" y="225362"/>
                  </a:lnTo>
                  <a:cubicBezTo>
                    <a:pt x="191" y="230219"/>
                    <a:pt x="0" y="234982"/>
                    <a:pt x="0" y="239840"/>
                  </a:cubicBezTo>
                  <a:lnTo>
                    <a:pt x="0" y="264414"/>
                  </a:lnTo>
                  <a:lnTo>
                    <a:pt x="667" y="264128"/>
                  </a:lnTo>
                  <a:cubicBezTo>
                    <a:pt x="20574" y="253841"/>
                    <a:pt x="39338" y="241744"/>
                    <a:pt x="56483" y="227743"/>
                  </a:cubicBezTo>
                  <a:lnTo>
                    <a:pt x="56483" y="226409"/>
                  </a:lnTo>
                  <a:cubicBezTo>
                    <a:pt x="59722" y="179356"/>
                    <a:pt x="79534" y="135541"/>
                    <a:pt x="113252" y="101822"/>
                  </a:cubicBezTo>
                  <a:cubicBezTo>
                    <a:pt x="128492" y="86582"/>
                    <a:pt x="145828" y="74104"/>
                    <a:pt x="164592" y="64865"/>
                  </a:cubicBezTo>
                  <a:cubicBezTo>
                    <a:pt x="170498" y="44005"/>
                    <a:pt x="174498" y="22289"/>
                    <a:pt x="176117" y="0"/>
                  </a:cubicBezTo>
                  <a:cubicBezTo>
                    <a:pt x="120110" y="17526"/>
                    <a:pt x="72485" y="54197"/>
                    <a:pt x="40958" y="102298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9" name="Forma Livre: Forma 16">
              <a:extLst>
                <a:ext uri="{FF2B5EF4-FFF2-40B4-BE49-F238E27FC236}">
                  <a16:creationId xmlns:a16="http://schemas.microsoft.com/office/drawing/2014/main" id="{AB5FCE3F-0855-4D1A-969B-79201C49DB00}"/>
                </a:ext>
              </a:extLst>
            </p:cNvPr>
            <p:cNvSpPr/>
            <p:nvPr/>
          </p:nvSpPr>
          <p:spPr>
            <a:xfrm>
              <a:off x="1868601" y="3782269"/>
              <a:ext cx="594281" cy="851803"/>
            </a:xfrm>
            <a:custGeom>
              <a:avLst/>
              <a:gdLst>
                <a:gd name="connsiteX0" fmla="*/ 280035 w 285750"/>
                <a:gd name="connsiteY0" fmla="*/ 95 h 409575"/>
                <a:gd name="connsiteX1" fmla="*/ 112300 w 285750"/>
                <a:gd name="connsiteY1" fmla="*/ 92774 h 409575"/>
                <a:gd name="connsiteX2" fmla="*/ 71819 w 285750"/>
                <a:gd name="connsiteY2" fmla="*/ 138970 h 409575"/>
                <a:gd name="connsiteX3" fmla="*/ 32195 w 285750"/>
                <a:gd name="connsiteY3" fmla="*/ 206692 h 409575"/>
                <a:gd name="connsiteX4" fmla="*/ 0 w 285750"/>
                <a:gd name="connsiteY4" fmla="*/ 357378 h 409575"/>
                <a:gd name="connsiteX5" fmla="*/ 0 w 285750"/>
                <a:gd name="connsiteY5" fmla="*/ 415766 h 409575"/>
                <a:gd name="connsiteX6" fmla="*/ 56102 w 285750"/>
                <a:gd name="connsiteY6" fmla="*/ 405479 h 409575"/>
                <a:gd name="connsiteX7" fmla="*/ 56102 w 285750"/>
                <a:gd name="connsiteY7" fmla="*/ 357283 h 409575"/>
                <a:gd name="connsiteX8" fmla="*/ 80581 w 285750"/>
                <a:gd name="connsiteY8" fmla="*/ 235934 h 409575"/>
                <a:gd name="connsiteX9" fmla="*/ 95726 w 285750"/>
                <a:gd name="connsiteY9" fmla="*/ 204978 h 409575"/>
                <a:gd name="connsiteX10" fmla="*/ 136208 w 285750"/>
                <a:gd name="connsiteY10" fmla="*/ 148590 h 409575"/>
                <a:gd name="connsiteX11" fmla="*/ 147352 w 285750"/>
                <a:gd name="connsiteY11" fmla="*/ 136874 h 409575"/>
                <a:gd name="connsiteX12" fmla="*/ 246507 w 285750"/>
                <a:gd name="connsiteY12" fmla="*/ 70009 h 409575"/>
                <a:gd name="connsiteX13" fmla="*/ 291370 w 285750"/>
                <a:gd name="connsiteY13" fmla="*/ 54959 h 409575"/>
                <a:gd name="connsiteX14" fmla="*/ 280035 w 285750"/>
                <a:gd name="connsiteY14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80035" y="95"/>
                  </a:moveTo>
                  <a:cubicBezTo>
                    <a:pt x="215837" y="15811"/>
                    <a:pt x="158305" y="48387"/>
                    <a:pt x="112300" y="92774"/>
                  </a:cubicBezTo>
                  <a:cubicBezTo>
                    <a:pt x="97536" y="106966"/>
                    <a:pt x="84011" y="122491"/>
                    <a:pt x="71819" y="138970"/>
                  </a:cubicBezTo>
                  <a:cubicBezTo>
                    <a:pt x="56293" y="159925"/>
                    <a:pt x="42958" y="182594"/>
                    <a:pt x="32195" y="206692"/>
                  </a:cubicBezTo>
                  <a:cubicBezTo>
                    <a:pt x="11525" y="252698"/>
                    <a:pt x="0" y="303752"/>
                    <a:pt x="0" y="357378"/>
                  </a:cubicBezTo>
                  <a:lnTo>
                    <a:pt x="0" y="415766"/>
                  </a:lnTo>
                  <a:cubicBezTo>
                    <a:pt x="19241" y="414052"/>
                    <a:pt x="38005" y="410528"/>
                    <a:pt x="56102" y="405479"/>
                  </a:cubicBezTo>
                  <a:lnTo>
                    <a:pt x="56102" y="357283"/>
                  </a:lnTo>
                  <a:cubicBezTo>
                    <a:pt x="56102" y="315182"/>
                    <a:pt x="64294" y="274320"/>
                    <a:pt x="80581" y="235934"/>
                  </a:cubicBezTo>
                  <a:cubicBezTo>
                    <a:pt x="85058" y="225266"/>
                    <a:pt x="90202" y="214884"/>
                    <a:pt x="95726" y="204978"/>
                  </a:cubicBezTo>
                  <a:cubicBezTo>
                    <a:pt x="107061" y="184785"/>
                    <a:pt x="120587" y="165926"/>
                    <a:pt x="136208" y="148590"/>
                  </a:cubicBezTo>
                  <a:cubicBezTo>
                    <a:pt x="139827" y="144589"/>
                    <a:pt x="143542" y="140684"/>
                    <a:pt x="147352" y="136874"/>
                  </a:cubicBezTo>
                  <a:cubicBezTo>
                    <a:pt x="176022" y="108204"/>
                    <a:pt x="209360" y="85725"/>
                    <a:pt x="246507" y="70009"/>
                  </a:cubicBezTo>
                  <a:cubicBezTo>
                    <a:pt x="261175" y="63817"/>
                    <a:pt x="276130" y="58769"/>
                    <a:pt x="291370" y="54959"/>
                  </a:cubicBezTo>
                  <a:cubicBezTo>
                    <a:pt x="289179" y="36100"/>
                    <a:pt x="285369" y="17716"/>
                    <a:pt x="280035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0" name="Forma Livre: Forma 17">
              <a:extLst>
                <a:ext uri="{FF2B5EF4-FFF2-40B4-BE49-F238E27FC236}">
                  <a16:creationId xmlns:a16="http://schemas.microsoft.com/office/drawing/2014/main" id="{D4E0F123-7818-43F2-BA6B-24FD7C84057C}"/>
                </a:ext>
              </a:extLst>
            </p:cNvPr>
            <p:cNvSpPr/>
            <p:nvPr/>
          </p:nvSpPr>
          <p:spPr>
            <a:xfrm>
              <a:off x="1625540" y="3561989"/>
              <a:ext cx="772565" cy="1069706"/>
            </a:xfrm>
            <a:custGeom>
              <a:avLst/>
              <a:gdLst>
                <a:gd name="connsiteX0" fmla="*/ 342043 w 371475"/>
                <a:gd name="connsiteY0" fmla="*/ 95 h 514350"/>
                <a:gd name="connsiteX1" fmla="*/ 295942 w 371475"/>
                <a:gd name="connsiteY1" fmla="*/ 16859 h 514350"/>
                <a:gd name="connsiteX2" fmla="*/ 166497 w 371475"/>
                <a:gd name="connsiteY2" fmla="*/ 97822 h 514350"/>
                <a:gd name="connsiteX3" fmla="*/ 142018 w 371475"/>
                <a:gd name="connsiteY3" fmla="*/ 120682 h 514350"/>
                <a:gd name="connsiteX4" fmla="*/ 126111 w 371475"/>
                <a:gd name="connsiteY4" fmla="*/ 137351 h 514350"/>
                <a:gd name="connsiteX5" fmla="*/ 86487 w 371475"/>
                <a:gd name="connsiteY5" fmla="*/ 187071 h 514350"/>
                <a:gd name="connsiteX6" fmla="*/ 54293 w 371475"/>
                <a:gd name="connsiteY6" fmla="*/ 240411 h 514350"/>
                <a:gd name="connsiteX7" fmla="*/ 38100 w 371475"/>
                <a:gd name="connsiteY7" fmla="*/ 274701 h 514350"/>
                <a:gd name="connsiteX8" fmla="*/ 23908 w 371475"/>
                <a:gd name="connsiteY8" fmla="*/ 312515 h 514350"/>
                <a:gd name="connsiteX9" fmla="*/ 0 w 371475"/>
                <a:gd name="connsiteY9" fmla="*/ 463296 h 514350"/>
                <a:gd name="connsiteX10" fmla="*/ 0 w 371475"/>
                <a:gd name="connsiteY10" fmla="*/ 511493 h 514350"/>
                <a:gd name="connsiteX11" fmla="*/ 56102 w 371475"/>
                <a:gd name="connsiteY11" fmla="*/ 521684 h 514350"/>
                <a:gd name="connsiteX12" fmla="*/ 56102 w 371475"/>
                <a:gd name="connsiteY12" fmla="*/ 463296 h 514350"/>
                <a:gd name="connsiteX13" fmla="*/ 86392 w 371475"/>
                <a:gd name="connsiteY13" fmla="*/ 304800 h 514350"/>
                <a:gd name="connsiteX14" fmla="*/ 118586 w 371475"/>
                <a:gd name="connsiteY14" fmla="*/ 240411 h 514350"/>
                <a:gd name="connsiteX15" fmla="*/ 158210 w 371475"/>
                <a:gd name="connsiteY15" fmla="*/ 185738 h 514350"/>
                <a:gd name="connsiteX16" fmla="*/ 198692 w 371475"/>
                <a:gd name="connsiteY16" fmla="*/ 144209 h 514350"/>
                <a:gd name="connsiteX17" fmla="*/ 373666 w 371475"/>
                <a:gd name="connsiteY17" fmla="*/ 49340 h 514350"/>
                <a:gd name="connsiteX18" fmla="*/ 341948 w 371475"/>
                <a:gd name="connsiteY18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2043" y="95"/>
                  </a:moveTo>
                  <a:cubicBezTo>
                    <a:pt x="326422" y="4858"/>
                    <a:pt x="311087" y="10478"/>
                    <a:pt x="295942" y="16859"/>
                  </a:cubicBezTo>
                  <a:cubicBezTo>
                    <a:pt x="248507" y="36862"/>
                    <a:pt x="205073" y="64103"/>
                    <a:pt x="166497" y="97822"/>
                  </a:cubicBezTo>
                  <a:cubicBezTo>
                    <a:pt x="158115" y="105061"/>
                    <a:pt x="149924" y="112776"/>
                    <a:pt x="142018" y="120682"/>
                  </a:cubicBezTo>
                  <a:cubicBezTo>
                    <a:pt x="136589" y="126111"/>
                    <a:pt x="131254" y="131731"/>
                    <a:pt x="126111" y="137351"/>
                  </a:cubicBezTo>
                  <a:cubicBezTo>
                    <a:pt x="111728" y="153067"/>
                    <a:pt x="98489" y="169640"/>
                    <a:pt x="86487" y="187071"/>
                  </a:cubicBezTo>
                  <a:cubicBezTo>
                    <a:pt x="74581" y="204121"/>
                    <a:pt x="63818" y="221933"/>
                    <a:pt x="54293" y="240411"/>
                  </a:cubicBezTo>
                  <a:cubicBezTo>
                    <a:pt x="48482" y="251555"/>
                    <a:pt x="43053" y="262985"/>
                    <a:pt x="38100" y="274701"/>
                  </a:cubicBezTo>
                  <a:cubicBezTo>
                    <a:pt x="32861" y="287179"/>
                    <a:pt x="28099" y="299752"/>
                    <a:pt x="23908" y="312515"/>
                  </a:cubicBezTo>
                  <a:cubicBezTo>
                    <a:pt x="8001" y="360998"/>
                    <a:pt x="0" y="411575"/>
                    <a:pt x="0" y="463296"/>
                  </a:cubicBezTo>
                  <a:lnTo>
                    <a:pt x="0" y="511493"/>
                  </a:lnTo>
                  <a:cubicBezTo>
                    <a:pt x="18193" y="516446"/>
                    <a:pt x="36862" y="519970"/>
                    <a:pt x="56102" y="521684"/>
                  </a:cubicBezTo>
                  <a:lnTo>
                    <a:pt x="56102" y="463296"/>
                  </a:lnTo>
                  <a:cubicBezTo>
                    <a:pt x="56102" y="407289"/>
                    <a:pt x="66866" y="353854"/>
                    <a:pt x="86392" y="304800"/>
                  </a:cubicBezTo>
                  <a:cubicBezTo>
                    <a:pt x="95345" y="282321"/>
                    <a:pt x="106108" y="260795"/>
                    <a:pt x="118586" y="240411"/>
                  </a:cubicBezTo>
                  <a:cubicBezTo>
                    <a:pt x="130397" y="221075"/>
                    <a:pt x="143637" y="202883"/>
                    <a:pt x="158210" y="185738"/>
                  </a:cubicBezTo>
                  <a:cubicBezTo>
                    <a:pt x="170688" y="170974"/>
                    <a:pt x="184309" y="157067"/>
                    <a:pt x="198692" y="144209"/>
                  </a:cubicBezTo>
                  <a:cubicBezTo>
                    <a:pt x="248031" y="99917"/>
                    <a:pt x="307753" y="66961"/>
                    <a:pt x="373666" y="49340"/>
                  </a:cubicBezTo>
                  <a:cubicBezTo>
                    <a:pt x="364617" y="31909"/>
                    <a:pt x="353949" y="15430"/>
                    <a:pt x="341948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1" name="Forma Livre: Forma 18">
              <a:extLst>
                <a:ext uri="{FF2B5EF4-FFF2-40B4-BE49-F238E27FC236}">
                  <a16:creationId xmlns:a16="http://schemas.microsoft.com/office/drawing/2014/main" id="{B7CE70E4-08C4-4993-89BD-FF89AA03A18A}"/>
                </a:ext>
              </a:extLst>
            </p:cNvPr>
            <p:cNvSpPr/>
            <p:nvPr/>
          </p:nvSpPr>
          <p:spPr>
            <a:xfrm>
              <a:off x="1383271" y="3382912"/>
              <a:ext cx="851803" cy="1188563"/>
            </a:xfrm>
            <a:custGeom>
              <a:avLst/>
              <a:gdLst>
                <a:gd name="connsiteX0" fmla="*/ 356711 w 409575"/>
                <a:gd name="connsiteY0" fmla="*/ 0 h 571500"/>
                <a:gd name="connsiteX1" fmla="*/ 203454 w 409575"/>
                <a:gd name="connsiteY1" fmla="*/ 98584 h 571500"/>
                <a:gd name="connsiteX2" fmla="*/ 176022 w 409575"/>
                <a:gd name="connsiteY2" fmla="*/ 124301 h 571500"/>
                <a:gd name="connsiteX3" fmla="*/ 163068 w 409575"/>
                <a:gd name="connsiteY3" fmla="*/ 137732 h 571500"/>
                <a:gd name="connsiteX4" fmla="*/ 123444 w 409575"/>
                <a:gd name="connsiteY4" fmla="*/ 184309 h 571500"/>
                <a:gd name="connsiteX5" fmla="*/ 91250 w 409575"/>
                <a:gd name="connsiteY5" fmla="*/ 230791 h 571500"/>
                <a:gd name="connsiteX6" fmla="*/ 60960 w 409575"/>
                <a:gd name="connsiteY6" fmla="*/ 285274 h 571500"/>
                <a:gd name="connsiteX7" fmla="*/ 47244 w 409575"/>
                <a:gd name="connsiteY7" fmla="*/ 315373 h 571500"/>
                <a:gd name="connsiteX8" fmla="*/ 37052 w 409575"/>
                <a:gd name="connsiteY8" fmla="*/ 341281 h 571500"/>
                <a:gd name="connsiteX9" fmla="*/ 15621 w 409575"/>
                <a:gd name="connsiteY9" fmla="*/ 412528 h 571500"/>
                <a:gd name="connsiteX10" fmla="*/ 0 w 409575"/>
                <a:gd name="connsiteY10" fmla="*/ 537591 h 571500"/>
                <a:gd name="connsiteX11" fmla="*/ 0 w 409575"/>
                <a:gd name="connsiteY11" fmla="*/ 537591 h 571500"/>
                <a:gd name="connsiteX12" fmla="*/ 56198 w 409575"/>
                <a:gd name="connsiteY12" fmla="*/ 574072 h 571500"/>
                <a:gd name="connsiteX13" fmla="*/ 56198 w 409575"/>
                <a:gd name="connsiteY13" fmla="*/ 549497 h 571500"/>
                <a:gd name="connsiteX14" fmla="*/ 77534 w 409575"/>
                <a:gd name="connsiteY14" fmla="*/ 397955 h 571500"/>
                <a:gd name="connsiteX15" fmla="*/ 101537 w 409575"/>
                <a:gd name="connsiteY15" fmla="*/ 331661 h 571500"/>
                <a:gd name="connsiteX16" fmla="*/ 131826 w 409575"/>
                <a:gd name="connsiteY16" fmla="*/ 272415 h 571500"/>
                <a:gd name="connsiteX17" fmla="*/ 164021 w 409575"/>
                <a:gd name="connsiteY17" fmla="*/ 224028 h 571500"/>
                <a:gd name="connsiteX18" fmla="*/ 203645 w 409575"/>
                <a:gd name="connsiteY18" fmla="*/ 176784 h 571500"/>
                <a:gd name="connsiteX19" fmla="*/ 244031 w 409575"/>
                <a:gd name="connsiteY19" fmla="*/ 137827 h 571500"/>
                <a:gd name="connsiteX20" fmla="*/ 412433 w 409575"/>
                <a:gd name="connsiteY20" fmla="*/ 38005 h 571500"/>
                <a:gd name="connsiteX21" fmla="*/ 356902 w 409575"/>
                <a:gd name="connsiteY2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575" h="571500">
                  <a:moveTo>
                    <a:pt x="356711" y="0"/>
                  </a:moveTo>
                  <a:cubicBezTo>
                    <a:pt x="300704" y="24860"/>
                    <a:pt x="249365" y="57912"/>
                    <a:pt x="203454" y="98584"/>
                  </a:cubicBezTo>
                  <a:cubicBezTo>
                    <a:pt x="194120" y="106775"/>
                    <a:pt x="184880" y="115443"/>
                    <a:pt x="176022" y="124301"/>
                  </a:cubicBezTo>
                  <a:cubicBezTo>
                    <a:pt x="171641" y="128683"/>
                    <a:pt x="167259" y="133160"/>
                    <a:pt x="163068" y="137732"/>
                  </a:cubicBezTo>
                  <a:cubicBezTo>
                    <a:pt x="148971" y="152686"/>
                    <a:pt x="135731" y="168212"/>
                    <a:pt x="123444" y="184309"/>
                  </a:cubicBezTo>
                  <a:cubicBezTo>
                    <a:pt x="111919" y="199263"/>
                    <a:pt x="101156" y="214789"/>
                    <a:pt x="91250" y="230791"/>
                  </a:cubicBezTo>
                  <a:cubicBezTo>
                    <a:pt x="80201" y="248412"/>
                    <a:pt x="70104" y="266510"/>
                    <a:pt x="60960" y="285274"/>
                  </a:cubicBezTo>
                  <a:cubicBezTo>
                    <a:pt x="56102" y="295180"/>
                    <a:pt x="51530" y="305181"/>
                    <a:pt x="47244" y="315373"/>
                  </a:cubicBezTo>
                  <a:cubicBezTo>
                    <a:pt x="43625" y="323945"/>
                    <a:pt x="40196" y="332613"/>
                    <a:pt x="37052" y="341281"/>
                  </a:cubicBezTo>
                  <a:cubicBezTo>
                    <a:pt x="28385" y="364617"/>
                    <a:pt x="21241" y="388430"/>
                    <a:pt x="15621" y="412528"/>
                  </a:cubicBezTo>
                  <a:cubicBezTo>
                    <a:pt x="6001" y="453295"/>
                    <a:pt x="762" y="495014"/>
                    <a:pt x="0" y="537591"/>
                  </a:cubicBezTo>
                  <a:lnTo>
                    <a:pt x="0" y="537591"/>
                  </a:lnTo>
                  <a:cubicBezTo>
                    <a:pt x="17336" y="551593"/>
                    <a:pt x="36195" y="563880"/>
                    <a:pt x="56198" y="574072"/>
                  </a:cubicBezTo>
                  <a:lnTo>
                    <a:pt x="56198" y="549497"/>
                  </a:lnTo>
                  <a:cubicBezTo>
                    <a:pt x="56198" y="496919"/>
                    <a:pt x="63627" y="446056"/>
                    <a:pt x="77534" y="397955"/>
                  </a:cubicBezTo>
                  <a:cubicBezTo>
                    <a:pt x="84106" y="375190"/>
                    <a:pt x="92107" y="353092"/>
                    <a:pt x="101537" y="331661"/>
                  </a:cubicBezTo>
                  <a:cubicBezTo>
                    <a:pt x="110395" y="311182"/>
                    <a:pt x="120587" y="291465"/>
                    <a:pt x="131826" y="272415"/>
                  </a:cubicBezTo>
                  <a:cubicBezTo>
                    <a:pt x="141732" y="255651"/>
                    <a:pt x="152495" y="239554"/>
                    <a:pt x="164021" y="224028"/>
                  </a:cubicBezTo>
                  <a:cubicBezTo>
                    <a:pt x="176308" y="207550"/>
                    <a:pt x="189547" y="191834"/>
                    <a:pt x="203645" y="176784"/>
                  </a:cubicBezTo>
                  <a:cubicBezTo>
                    <a:pt x="216313" y="163163"/>
                    <a:pt x="229838" y="150114"/>
                    <a:pt x="244031" y="137827"/>
                  </a:cubicBezTo>
                  <a:cubicBezTo>
                    <a:pt x="293275" y="95060"/>
                    <a:pt x="350139" y="61055"/>
                    <a:pt x="412433" y="38005"/>
                  </a:cubicBezTo>
                  <a:cubicBezTo>
                    <a:pt x="395383" y="23527"/>
                    <a:pt x="376714" y="10763"/>
                    <a:pt x="356902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2" name="Forma Livre: Forma 19">
              <a:extLst>
                <a:ext uri="{FF2B5EF4-FFF2-40B4-BE49-F238E27FC236}">
                  <a16:creationId xmlns:a16="http://schemas.microsoft.com/office/drawing/2014/main" id="{4AD69D82-7D96-4571-ACAC-C7F005E67F37}"/>
                </a:ext>
              </a:extLst>
            </p:cNvPr>
            <p:cNvSpPr/>
            <p:nvPr/>
          </p:nvSpPr>
          <p:spPr>
            <a:xfrm>
              <a:off x="2725553" y="3729972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solidFill>
              <a:srgbClr val="002613"/>
            </a:solidFill>
            <a:ln w="9525" cap="flat">
              <a:solidFill>
                <a:srgbClr val="00261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3" name="Forma Livre: Forma 20">
              <a:extLst>
                <a:ext uri="{FF2B5EF4-FFF2-40B4-BE49-F238E27FC236}">
                  <a16:creationId xmlns:a16="http://schemas.microsoft.com/office/drawing/2014/main" id="{3F7F3E42-C186-452A-BB14-E89F0FE404E7}"/>
                </a:ext>
              </a:extLst>
            </p:cNvPr>
            <p:cNvSpPr/>
            <p:nvPr/>
          </p:nvSpPr>
          <p:spPr>
            <a:xfrm>
              <a:off x="2725553" y="4066929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solidFill>
              <a:srgbClr val="002613"/>
            </a:solidFill>
            <a:ln w="9525" cap="flat">
              <a:solidFill>
                <a:srgbClr val="00261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4" name="Forma Livre: Forma 21">
              <a:extLst>
                <a:ext uri="{FF2B5EF4-FFF2-40B4-BE49-F238E27FC236}">
                  <a16:creationId xmlns:a16="http://schemas.microsoft.com/office/drawing/2014/main" id="{62E00D81-3185-4863-8DC1-2EF6D561EB72}"/>
                </a:ext>
              </a:extLst>
            </p:cNvPr>
            <p:cNvSpPr/>
            <p:nvPr/>
          </p:nvSpPr>
          <p:spPr>
            <a:xfrm>
              <a:off x="3648275" y="3789795"/>
              <a:ext cx="178284" cy="237713"/>
            </a:xfrm>
            <a:custGeom>
              <a:avLst/>
              <a:gdLst>
                <a:gd name="connsiteX0" fmla="*/ 64294 w 85725"/>
                <a:gd name="connsiteY0" fmla="*/ 66484 h 114300"/>
                <a:gd name="connsiteX1" fmla="*/ 83915 w 85725"/>
                <a:gd name="connsiteY1" fmla="*/ 33052 h 114300"/>
                <a:gd name="connsiteX2" fmla="*/ 47149 w 85725"/>
                <a:gd name="connsiteY2" fmla="*/ 0 h 114300"/>
                <a:gd name="connsiteX3" fmla="*/ 0 w 85725"/>
                <a:gd name="connsiteY3" fmla="*/ 0 h 114300"/>
                <a:gd name="connsiteX4" fmla="*/ 0 w 85725"/>
                <a:gd name="connsiteY4" fmla="*/ 117062 h 114300"/>
                <a:gd name="connsiteX5" fmla="*/ 24479 w 85725"/>
                <a:gd name="connsiteY5" fmla="*/ 117062 h 114300"/>
                <a:gd name="connsiteX6" fmla="*/ 24479 w 85725"/>
                <a:gd name="connsiteY6" fmla="*/ 81725 h 114300"/>
                <a:gd name="connsiteX7" fmla="*/ 42577 w 85725"/>
                <a:gd name="connsiteY7" fmla="*/ 76867 h 114300"/>
                <a:gd name="connsiteX8" fmla="*/ 63627 w 85725"/>
                <a:gd name="connsiteY8" fmla="*/ 117157 h 114300"/>
                <a:gd name="connsiteX9" fmla="*/ 91250 w 85725"/>
                <a:gd name="connsiteY9" fmla="*/ 117157 h 114300"/>
                <a:gd name="connsiteX10" fmla="*/ 64199 w 85725"/>
                <a:gd name="connsiteY10" fmla="*/ 66580 h 114300"/>
                <a:gd name="connsiteX11" fmla="*/ 24575 w 85725"/>
                <a:gd name="connsiteY11" fmla="*/ 24575 h 114300"/>
                <a:gd name="connsiteX12" fmla="*/ 43053 w 85725"/>
                <a:gd name="connsiteY12" fmla="*/ 24575 h 114300"/>
                <a:gd name="connsiteX13" fmla="*/ 58769 w 85725"/>
                <a:gd name="connsiteY13" fmla="*/ 36290 h 114300"/>
                <a:gd name="connsiteX14" fmla="*/ 24575 w 85725"/>
                <a:gd name="connsiteY14" fmla="*/ 58103 h 114300"/>
                <a:gd name="connsiteX15" fmla="*/ 24575 w 85725"/>
                <a:gd name="connsiteY15" fmla="*/ 245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114300">
                  <a:moveTo>
                    <a:pt x="64294" y="66484"/>
                  </a:moveTo>
                  <a:cubicBezTo>
                    <a:pt x="76009" y="58674"/>
                    <a:pt x="83915" y="47911"/>
                    <a:pt x="83915" y="33052"/>
                  </a:cubicBezTo>
                  <a:cubicBezTo>
                    <a:pt x="83915" y="13335"/>
                    <a:pt x="68390" y="0"/>
                    <a:pt x="47149" y="0"/>
                  </a:cubicBezTo>
                  <a:lnTo>
                    <a:pt x="0" y="0"/>
                  </a:lnTo>
                  <a:lnTo>
                    <a:pt x="0" y="117062"/>
                  </a:lnTo>
                  <a:cubicBezTo>
                    <a:pt x="9525" y="117539"/>
                    <a:pt x="16954" y="117634"/>
                    <a:pt x="24479" y="117062"/>
                  </a:cubicBezTo>
                  <a:lnTo>
                    <a:pt x="24479" y="81725"/>
                  </a:lnTo>
                  <a:cubicBezTo>
                    <a:pt x="30575" y="80391"/>
                    <a:pt x="36671" y="78772"/>
                    <a:pt x="42577" y="76867"/>
                  </a:cubicBezTo>
                  <a:cubicBezTo>
                    <a:pt x="50768" y="90488"/>
                    <a:pt x="57436" y="103061"/>
                    <a:pt x="63627" y="117157"/>
                  </a:cubicBezTo>
                  <a:cubicBezTo>
                    <a:pt x="71628" y="117634"/>
                    <a:pt x="83820" y="117729"/>
                    <a:pt x="91250" y="117157"/>
                  </a:cubicBezTo>
                  <a:cubicBezTo>
                    <a:pt x="83153" y="99346"/>
                    <a:pt x="73628" y="81725"/>
                    <a:pt x="64199" y="66580"/>
                  </a:cubicBezTo>
                  <a:moveTo>
                    <a:pt x="24575" y="24575"/>
                  </a:moveTo>
                  <a:lnTo>
                    <a:pt x="43053" y="24575"/>
                  </a:lnTo>
                  <a:cubicBezTo>
                    <a:pt x="54769" y="24575"/>
                    <a:pt x="59722" y="27908"/>
                    <a:pt x="58769" y="36290"/>
                  </a:cubicBezTo>
                  <a:cubicBezTo>
                    <a:pt x="57531" y="48101"/>
                    <a:pt x="38576" y="54864"/>
                    <a:pt x="24575" y="58103"/>
                  </a:cubicBezTo>
                  <a:lnTo>
                    <a:pt x="24575" y="24575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5" name="Forma Livre: Forma 22">
              <a:extLst>
                <a:ext uri="{FF2B5EF4-FFF2-40B4-BE49-F238E27FC236}">
                  <a16:creationId xmlns:a16="http://schemas.microsoft.com/office/drawing/2014/main" id="{AEED8037-1F03-4396-920F-BDF41C11F11A}"/>
                </a:ext>
              </a:extLst>
            </p:cNvPr>
            <p:cNvSpPr/>
            <p:nvPr/>
          </p:nvSpPr>
          <p:spPr>
            <a:xfrm>
              <a:off x="3394120" y="3787766"/>
              <a:ext cx="217903" cy="237713"/>
            </a:xfrm>
            <a:custGeom>
              <a:avLst/>
              <a:gdLst>
                <a:gd name="connsiteX0" fmla="*/ 69532 w 104775"/>
                <a:gd name="connsiteY0" fmla="*/ 500 h 114300"/>
                <a:gd name="connsiteX1" fmla="*/ 43910 w 104775"/>
                <a:gd name="connsiteY1" fmla="*/ 500 h 114300"/>
                <a:gd name="connsiteX2" fmla="*/ 0 w 104775"/>
                <a:gd name="connsiteY2" fmla="*/ 117943 h 114300"/>
                <a:gd name="connsiteX3" fmla="*/ 26479 w 104775"/>
                <a:gd name="connsiteY3" fmla="*/ 117943 h 114300"/>
                <a:gd name="connsiteX4" fmla="*/ 33052 w 104775"/>
                <a:gd name="connsiteY4" fmla="*/ 99941 h 114300"/>
                <a:gd name="connsiteX5" fmla="*/ 81058 w 104775"/>
                <a:gd name="connsiteY5" fmla="*/ 99941 h 114300"/>
                <a:gd name="connsiteX6" fmla="*/ 87820 w 104775"/>
                <a:gd name="connsiteY6" fmla="*/ 118134 h 114300"/>
                <a:gd name="connsiteX7" fmla="*/ 114109 w 104775"/>
                <a:gd name="connsiteY7" fmla="*/ 118039 h 114300"/>
                <a:gd name="connsiteX8" fmla="*/ 69532 w 104775"/>
                <a:gd name="connsiteY8" fmla="*/ 595 h 114300"/>
                <a:gd name="connsiteX9" fmla="*/ 42196 w 104775"/>
                <a:gd name="connsiteY9" fmla="*/ 75081 h 114300"/>
                <a:gd name="connsiteX10" fmla="*/ 56959 w 104775"/>
                <a:gd name="connsiteY10" fmla="*/ 34695 h 114300"/>
                <a:gd name="connsiteX11" fmla="*/ 71914 w 104775"/>
                <a:gd name="connsiteY11" fmla="*/ 75081 h 114300"/>
                <a:gd name="connsiteX12" fmla="*/ 42196 w 104775"/>
                <a:gd name="connsiteY12" fmla="*/ 750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75" h="114300">
                  <a:moveTo>
                    <a:pt x="69532" y="500"/>
                  </a:moveTo>
                  <a:cubicBezTo>
                    <a:pt x="61913" y="-167"/>
                    <a:pt x="52006" y="-167"/>
                    <a:pt x="43910" y="500"/>
                  </a:cubicBezTo>
                  <a:lnTo>
                    <a:pt x="0" y="117943"/>
                  </a:lnTo>
                  <a:cubicBezTo>
                    <a:pt x="8763" y="118515"/>
                    <a:pt x="18193" y="118515"/>
                    <a:pt x="26479" y="117943"/>
                  </a:cubicBezTo>
                  <a:lnTo>
                    <a:pt x="33052" y="99941"/>
                  </a:lnTo>
                  <a:cubicBezTo>
                    <a:pt x="47053" y="95845"/>
                    <a:pt x="66770" y="95845"/>
                    <a:pt x="81058" y="99941"/>
                  </a:cubicBezTo>
                  <a:lnTo>
                    <a:pt x="87820" y="118134"/>
                  </a:lnTo>
                  <a:cubicBezTo>
                    <a:pt x="96393" y="118610"/>
                    <a:pt x="105918" y="118610"/>
                    <a:pt x="114109" y="118039"/>
                  </a:cubicBezTo>
                  <a:lnTo>
                    <a:pt x="69532" y="595"/>
                  </a:lnTo>
                  <a:close/>
                  <a:moveTo>
                    <a:pt x="42196" y="75081"/>
                  </a:moveTo>
                  <a:lnTo>
                    <a:pt x="56959" y="34695"/>
                  </a:lnTo>
                  <a:lnTo>
                    <a:pt x="71914" y="75081"/>
                  </a:lnTo>
                  <a:cubicBezTo>
                    <a:pt x="62198" y="73938"/>
                    <a:pt x="51911" y="73938"/>
                    <a:pt x="42196" y="75081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6" name="Forma Livre: Forma 23">
              <a:extLst>
                <a:ext uri="{FF2B5EF4-FFF2-40B4-BE49-F238E27FC236}">
                  <a16:creationId xmlns:a16="http://schemas.microsoft.com/office/drawing/2014/main" id="{F9037C23-00D7-4776-A299-F51F56877708}"/>
                </a:ext>
              </a:extLst>
            </p:cNvPr>
            <p:cNvSpPr/>
            <p:nvPr/>
          </p:nvSpPr>
          <p:spPr>
            <a:xfrm>
              <a:off x="3168491" y="3788581"/>
              <a:ext cx="198094" cy="237713"/>
            </a:xfrm>
            <a:custGeom>
              <a:avLst/>
              <a:gdLst>
                <a:gd name="connsiteX0" fmla="*/ 101251 w 95250"/>
                <a:gd name="connsiteY0" fmla="*/ 117646 h 114300"/>
                <a:gd name="connsiteX1" fmla="*/ 100870 w 95250"/>
                <a:gd name="connsiteY1" fmla="*/ 394 h 114300"/>
                <a:gd name="connsiteX2" fmla="*/ 76009 w 95250"/>
                <a:gd name="connsiteY2" fmla="*/ 394 h 114300"/>
                <a:gd name="connsiteX3" fmla="*/ 76200 w 95250"/>
                <a:gd name="connsiteY3" fmla="*/ 64878 h 114300"/>
                <a:gd name="connsiteX4" fmla="*/ 24574 w 95250"/>
                <a:gd name="connsiteY4" fmla="*/ 965 h 114300"/>
                <a:gd name="connsiteX5" fmla="*/ 24574 w 95250"/>
                <a:gd name="connsiteY5" fmla="*/ 489 h 114300"/>
                <a:gd name="connsiteX6" fmla="*/ 0 w 95250"/>
                <a:gd name="connsiteY6" fmla="*/ 489 h 114300"/>
                <a:gd name="connsiteX7" fmla="*/ 286 w 95250"/>
                <a:gd name="connsiteY7" fmla="*/ 117837 h 114300"/>
                <a:gd name="connsiteX8" fmla="*/ 24955 w 95250"/>
                <a:gd name="connsiteY8" fmla="*/ 117837 h 114300"/>
                <a:gd name="connsiteX9" fmla="*/ 24670 w 95250"/>
                <a:gd name="connsiteY9" fmla="*/ 35922 h 114300"/>
                <a:gd name="connsiteX10" fmla="*/ 76295 w 95250"/>
                <a:gd name="connsiteY10" fmla="*/ 117646 h 114300"/>
                <a:gd name="connsiteX11" fmla="*/ 76295 w 95250"/>
                <a:gd name="connsiteY11" fmla="*/ 117646 h 114300"/>
                <a:gd name="connsiteX12" fmla="*/ 101155 w 95250"/>
                <a:gd name="connsiteY12" fmla="*/ 11764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114300">
                  <a:moveTo>
                    <a:pt x="101251" y="117646"/>
                  </a:moveTo>
                  <a:lnTo>
                    <a:pt x="100870" y="394"/>
                  </a:lnTo>
                  <a:cubicBezTo>
                    <a:pt x="93059" y="-178"/>
                    <a:pt x="84677" y="-83"/>
                    <a:pt x="76009" y="394"/>
                  </a:cubicBezTo>
                  <a:lnTo>
                    <a:pt x="76200" y="64878"/>
                  </a:lnTo>
                  <a:cubicBezTo>
                    <a:pt x="61150" y="39922"/>
                    <a:pt x="41815" y="16491"/>
                    <a:pt x="24574" y="965"/>
                  </a:cubicBezTo>
                  <a:lnTo>
                    <a:pt x="24574" y="489"/>
                  </a:lnTo>
                  <a:cubicBezTo>
                    <a:pt x="16383" y="13"/>
                    <a:pt x="8191" y="13"/>
                    <a:pt x="0" y="489"/>
                  </a:cubicBezTo>
                  <a:lnTo>
                    <a:pt x="286" y="117837"/>
                  </a:lnTo>
                  <a:cubicBezTo>
                    <a:pt x="8477" y="118599"/>
                    <a:pt x="16669" y="118599"/>
                    <a:pt x="24955" y="117837"/>
                  </a:cubicBezTo>
                  <a:lnTo>
                    <a:pt x="24670" y="35922"/>
                  </a:lnTo>
                  <a:cubicBezTo>
                    <a:pt x="46387" y="59449"/>
                    <a:pt x="66389" y="90119"/>
                    <a:pt x="76295" y="117646"/>
                  </a:cubicBezTo>
                  <a:lnTo>
                    <a:pt x="76295" y="117646"/>
                  </a:lnTo>
                  <a:cubicBezTo>
                    <a:pt x="84963" y="118123"/>
                    <a:pt x="93250" y="118123"/>
                    <a:pt x="101155" y="11764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7" name="Forma Livre: Forma 24">
              <a:extLst>
                <a:ext uri="{FF2B5EF4-FFF2-40B4-BE49-F238E27FC236}">
                  <a16:creationId xmlns:a16="http://schemas.microsoft.com/office/drawing/2014/main" id="{20C656D8-0E33-4F94-BF29-914D8322CBB8}"/>
                </a:ext>
              </a:extLst>
            </p:cNvPr>
            <p:cNvSpPr/>
            <p:nvPr/>
          </p:nvSpPr>
          <p:spPr>
            <a:xfrm>
              <a:off x="2970002" y="3789795"/>
              <a:ext cx="158475" cy="237713"/>
            </a:xfrm>
            <a:custGeom>
              <a:avLst/>
              <a:gdLst>
                <a:gd name="connsiteX0" fmla="*/ 0 w 76200"/>
                <a:gd name="connsiteY0" fmla="*/ 116967 h 114300"/>
                <a:gd name="connsiteX1" fmla="*/ 0 w 76200"/>
                <a:gd name="connsiteY1" fmla="*/ 0 h 114300"/>
                <a:gd name="connsiteX2" fmla="*/ 77915 w 76200"/>
                <a:gd name="connsiteY2" fmla="*/ 0 h 114300"/>
                <a:gd name="connsiteX3" fmla="*/ 77915 w 76200"/>
                <a:gd name="connsiteY3" fmla="*/ 24575 h 114300"/>
                <a:gd name="connsiteX4" fmla="*/ 24575 w 76200"/>
                <a:gd name="connsiteY4" fmla="*/ 24575 h 114300"/>
                <a:gd name="connsiteX5" fmla="*/ 24575 w 76200"/>
                <a:gd name="connsiteY5" fmla="*/ 44006 h 114300"/>
                <a:gd name="connsiteX6" fmla="*/ 69628 w 76200"/>
                <a:gd name="connsiteY6" fmla="*/ 44006 h 114300"/>
                <a:gd name="connsiteX7" fmla="*/ 69628 w 76200"/>
                <a:gd name="connsiteY7" fmla="*/ 66866 h 114300"/>
                <a:gd name="connsiteX8" fmla="*/ 24575 w 76200"/>
                <a:gd name="connsiteY8" fmla="*/ 66866 h 114300"/>
                <a:gd name="connsiteX9" fmla="*/ 24575 w 76200"/>
                <a:gd name="connsiteY9" fmla="*/ 92393 h 114300"/>
                <a:gd name="connsiteX10" fmla="*/ 81534 w 76200"/>
                <a:gd name="connsiteY10" fmla="*/ 92393 h 114300"/>
                <a:gd name="connsiteX11" fmla="*/ 81534 w 76200"/>
                <a:gd name="connsiteY11" fmla="*/ 116967 h 114300"/>
                <a:gd name="connsiteX12" fmla="*/ 95 w 76200"/>
                <a:gd name="connsiteY12" fmla="*/ 11696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6967"/>
                  </a:moveTo>
                  <a:lnTo>
                    <a:pt x="0" y="0"/>
                  </a:lnTo>
                  <a:lnTo>
                    <a:pt x="77915" y="0"/>
                  </a:lnTo>
                  <a:cubicBezTo>
                    <a:pt x="78772" y="7620"/>
                    <a:pt x="78772" y="15811"/>
                    <a:pt x="77915" y="24575"/>
                  </a:cubicBezTo>
                  <a:lnTo>
                    <a:pt x="24575" y="24575"/>
                  </a:lnTo>
                  <a:lnTo>
                    <a:pt x="24575" y="44006"/>
                  </a:lnTo>
                  <a:lnTo>
                    <a:pt x="69628" y="44006"/>
                  </a:lnTo>
                  <a:cubicBezTo>
                    <a:pt x="70294" y="50864"/>
                    <a:pt x="70294" y="59531"/>
                    <a:pt x="69628" y="66866"/>
                  </a:cubicBezTo>
                  <a:lnTo>
                    <a:pt x="24575" y="66866"/>
                  </a:lnTo>
                  <a:lnTo>
                    <a:pt x="24575" y="92393"/>
                  </a:lnTo>
                  <a:lnTo>
                    <a:pt x="81534" y="92393"/>
                  </a:lnTo>
                  <a:cubicBezTo>
                    <a:pt x="82391" y="100013"/>
                    <a:pt x="82391" y="108204"/>
                    <a:pt x="81534" y="116967"/>
                  </a:cubicBezTo>
                  <a:lnTo>
                    <a:pt x="95" y="116967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8" name="Forma Livre: Forma 25">
              <a:extLst>
                <a:ext uri="{FF2B5EF4-FFF2-40B4-BE49-F238E27FC236}">
                  <a16:creationId xmlns:a16="http://schemas.microsoft.com/office/drawing/2014/main" id="{012C3F11-FC0C-4598-83C3-2B4DE02C22A7}"/>
                </a:ext>
              </a:extLst>
            </p:cNvPr>
            <p:cNvSpPr/>
            <p:nvPr/>
          </p:nvSpPr>
          <p:spPr>
            <a:xfrm>
              <a:off x="2745957" y="3786825"/>
              <a:ext cx="178284" cy="237713"/>
            </a:xfrm>
            <a:custGeom>
              <a:avLst/>
              <a:gdLst>
                <a:gd name="connsiteX0" fmla="*/ 54102 w 85725"/>
                <a:gd name="connsiteY0" fmla="*/ 120015 h 114300"/>
                <a:gd name="connsiteX1" fmla="*/ 94964 w 85725"/>
                <a:gd name="connsiteY1" fmla="*/ 86201 h 114300"/>
                <a:gd name="connsiteX2" fmla="*/ 63627 w 85725"/>
                <a:gd name="connsiteY2" fmla="*/ 49435 h 114300"/>
                <a:gd name="connsiteX3" fmla="*/ 32766 w 85725"/>
                <a:gd name="connsiteY3" fmla="*/ 29908 h 114300"/>
                <a:gd name="connsiteX4" fmla="*/ 47815 w 85725"/>
                <a:gd name="connsiteY4" fmla="*/ 22765 h 114300"/>
                <a:gd name="connsiteX5" fmla="*/ 77629 w 85725"/>
                <a:gd name="connsiteY5" fmla="*/ 28384 h 114300"/>
                <a:gd name="connsiteX6" fmla="*/ 86487 w 85725"/>
                <a:gd name="connsiteY6" fmla="*/ 8382 h 114300"/>
                <a:gd name="connsiteX7" fmla="*/ 42577 w 85725"/>
                <a:gd name="connsiteY7" fmla="*/ 0 h 114300"/>
                <a:gd name="connsiteX8" fmla="*/ 7048 w 85725"/>
                <a:gd name="connsiteY8" fmla="*/ 30956 h 114300"/>
                <a:gd name="connsiteX9" fmla="*/ 45910 w 85725"/>
                <a:gd name="connsiteY9" fmla="*/ 68390 h 114300"/>
                <a:gd name="connsiteX10" fmla="*/ 69818 w 85725"/>
                <a:gd name="connsiteY10" fmla="*/ 87630 h 114300"/>
                <a:gd name="connsiteX11" fmla="*/ 51911 w 85725"/>
                <a:gd name="connsiteY11" fmla="*/ 95821 h 114300"/>
                <a:gd name="connsiteX12" fmla="*/ 9811 w 85725"/>
                <a:gd name="connsiteY12" fmla="*/ 86487 h 114300"/>
                <a:gd name="connsiteX13" fmla="*/ 0 w 85725"/>
                <a:gd name="connsiteY13" fmla="*/ 107156 h 114300"/>
                <a:gd name="connsiteX14" fmla="*/ 54197 w 85725"/>
                <a:gd name="connsiteY14" fmla="*/ 12020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725" h="114300">
                  <a:moveTo>
                    <a:pt x="54102" y="120015"/>
                  </a:moveTo>
                  <a:cubicBezTo>
                    <a:pt x="75248" y="120015"/>
                    <a:pt x="94964" y="109633"/>
                    <a:pt x="94964" y="86201"/>
                  </a:cubicBezTo>
                  <a:cubicBezTo>
                    <a:pt x="94964" y="62770"/>
                    <a:pt x="80010" y="57626"/>
                    <a:pt x="63627" y="49435"/>
                  </a:cubicBezTo>
                  <a:cubicBezTo>
                    <a:pt x="55531" y="45434"/>
                    <a:pt x="32766" y="36862"/>
                    <a:pt x="32766" y="29908"/>
                  </a:cubicBezTo>
                  <a:cubicBezTo>
                    <a:pt x="32766" y="24193"/>
                    <a:pt x="39433" y="22765"/>
                    <a:pt x="47815" y="22765"/>
                  </a:cubicBezTo>
                  <a:cubicBezTo>
                    <a:pt x="57626" y="22765"/>
                    <a:pt x="69723" y="25146"/>
                    <a:pt x="77629" y="28384"/>
                  </a:cubicBezTo>
                  <a:cubicBezTo>
                    <a:pt x="81344" y="22765"/>
                    <a:pt x="84582" y="16288"/>
                    <a:pt x="86487" y="8382"/>
                  </a:cubicBezTo>
                  <a:cubicBezTo>
                    <a:pt x="75819" y="3239"/>
                    <a:pt x="60388" y="0"/>
                    <a:pt x="42577" y="0"/>
                  </a:cubicBezTo>
                  <a:cubicBezTo>
                    <a:pt x="21622" y="0"/>
                    <a:pt x="7048" y="10287"/>
                    <a:pt x="7048" y="30956"/>
                  </a:cubicBezTo>
                  <a:cubicBezTo>
                    <a:pt x="7048" y="53721"/>
                    <a:pt x="34195" y="63056"/>
                    <a:pt x="45910" y="68390"/>
                  </a:cubicBezTo>
                  <a:cubicBezTo>
                    <a:pt x="59055" y="74486"/>
                    <a:pt x="69818" y="77915"/>
                    <a:pt x="69818" y="87630"/>
                  </a:cubicBezTo>
                  <a:cubicBezTo>
                    <a:pt x="69818" y="96012"/>
                    <a:pt x="57721" y="95821"/>
                    <a:pt x="51911" y="95821"/>
                  </a:cubicBezTo>
                  <a:cubicBezTo>
                    <a:pt x="39815" y="95821"/>
                    <a:pt x="23050" y="92583"/>
                    <a:pt x="9811" y="86487"/>
                  </a:cubicBezTo>
                  <a:cubicBezTo>
                    <a:pt x="6096" y="92583"/>
                    <a:pt x="2381" y="99536"/>
                    <a:pt x="0" y="107156"/>
                  </a:cubicBezTo>
                  <a:cubicBezTo>
                    <a:pt x="14478" y="116491"/>
                    <a:pt x="36004" y="120206"/>
                    <a:pt x="54197" y="12020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9" name="Forma Livre: Forma 26">
              <a:extLst>
                <a:ext uri="{FF2B5EF4-FFF2-40B4-BE49-F238E27FC236}">
                  <a16:creationId xmlns:a16="http://schemas.microsoft.com/office/drawing/2014/main" id="{983C9EFD-EEAA-48F8-ADD0-814F370CD51F}"/>
                </a:ext>
              </a:extLst>
            </p:cNvPr>
            <p:cNvSpPr/>
            <p:nvPr/>
          </p:nvSpPr>
          <p:spPr>
            <a:xfrm>
              <a:off x="2780822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79534 w 76200"/>
                <a:gd name="connsiteY2" fmla="*/ 0 h 114300"/>
                <a:gd name="connsiteX3" fmla="*/ 79534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7244 h 114300"/>
                <a:gd name="connsiteX6" fmla="*/ 73723 w 76200"/>
                <a:gd name="connsiteY6" fmla="*/ 47244 h 114300"/>
                <a:gd name="connsiteX7" fmla="*/ 73723 w 76200"/>
                <a:gd name="connsiteY7" fmla="*/ 69723 h 114300"/>
                <a:gd name="connsiteX8" fmla="*/ 26765 w 76200"/>
                <a:gd name="connsiteY8" fmla="*/ 69723 h 114300"/>
                <a:gd name="connsiteX9" fmla="*/ 26765 w 76200"/>
                <a:gd name="connsiteY9" fmla="*/ 118681 h 114300"/>
                <a:gd name="connsiteX10" fmla="*/ 0 w 76200"/>
                <a:gd name="connsiteY10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79534" y="0"/>
                  </a:lnTo>
                  <a:lnTo>
                    <a:pt x="79534" y="22384"/>
                  </a:lnTo>
                  <a:lnTo>
                    <a:pt x="26765" y="22384"/>
                  </a:lnTo>
                  <a:lnTo>
                    <a:pt x="26765" y="47244"/>
                  </a:lnTo>
                  <a:lnTo>
                    <a:pt x="73723" y="47244"/>
                  </a:lnTo>
                  <a:lnTo>
                    <a:pt x="73723" y="69723"/>
                  </a:lnTo>
                  <a:lnTo>
                    <a:pt x="26765" y="69723"/>
                  </a:lnTo>
                  <a:lnTo>
                    <a:pt x="26765" y="118681"/>
                  </a:lnTo>
                  <a:lnTo>
                    <a:pt x="0" y="11868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0" name="Forma Livre: Forma 27">
              <a:extLst>
                <a:ext uri="{FF2B5EF4-FFF2-40B4-BE49-F238E27FC236}">
                  <a16:creationId xmlns:a16="http://schemas.microsoft.com/office/drawing/2014/main" id="{B2CBBCAD-4323-42E5-99D2-957C3DDF72EC}"/>
                </a:ext>
              </a:extLst>
            </p:cNvPr>
            <p:cNvSpPr/>
            <p:nvPr/>
          </p:nvSpPr>
          <p:spPr>
            <a:xfrm>
              <a:off x="2931176" y="3456255"/>
              <a:ext cx="237712" cy="237713"/>
            </a:xfrm>
            <a:custGeom>
              <a:avLst/>
              <a:gdLst>
                <a:gd name="connsiteX0" fmla="*/ 114395 w 114300"/>
                <a:gd name="connsiteY0" fmla="*/ 117705 h 114300"/>
                <a:gd name="connsiteX1" fmla="*/ 89059 w 114300"/>
                <a:gd name="connsiteY1" fmla="*/ 117705 h 114300"/>
                <a:gd name="connsiteX2" fmla="*/ 82867 w 114300"/>
                <a:gd name="connsiteY2" fmla="*/ 100179 h 114300"/>
                <a:gd name="connsiteX3" fmla="*/ 70675 w 114300"/>
                <a:gd name="connsiteY3" fmla="*/ 97893 h 114300"/>
                <a:gd name="connsiteX4" fmla="*/ 57436 w 114300"/>
                <a:gd name="connsiteY4" fmla="*/ 97131 h 114300"/>
                <a:gd name="connsiteX5" fmla="*/ 44291 w 114300"/>
                <a:gd name="connsiteY5" fmla="*/ 97893 h 114300"/>
                <a:gd name="connsiteX6" fmla="*/ 32575 w 114300"/>
                <a:gd name="connsiteY6" fmla="*/ 100179 h 114300"/>
                <a:gd name="connsiteX7" fmla="*/ 26194 w 114300"/>
                <a:gd name="connsiteY7" fmla="*/ 117705 h 114300"/>
                <a:gd name="connsiteX8" fmla="*/ 0 w 114300"/>
                <a:gd name="connsiteY8" fmla="*/ 117705 h 114300"/>
                <a:gd name="connsiteX9" fmla="*/ 45434 w 114300"/>
                <a:gd name="connsiteY9" fmla="*/ 357 h 114300"/>
                <a:gd name="connsiteX10" fmla="*/ 69437 w 114300"/>
                <a:gd name="connsiteY10" fmla="*/ 357 h 114300"/>
                <a:gd name="connsiteX11" fmla="*/ 114490 w 114300"/>
                <a:gd name="connsiteY11" fmla="*/ 117705 h 114300"/>
                <a:gd name="connsiteX12" fmla="*/ 41529 w 114300"/>
                <a:gd name="connsiteY12" fmla="*/ 75414 h 114300"/>
                <a:gd name="connsiteX13" fmla="*/ 57340 w 114300"/>
                <a:gd name="connsiteY13" fmla="*/ 74176 h 114300"/>
                <a:gd name="connsiteX14" fmla="*/ 73342 w 114300"/>
                <a:gd name="connsiteY14" fmla="*/ 75414 h 114300"/>
                <a:gd name="connsiteX15" fmla="*/ 57245 w 114300"/>
                <a:gd name="connsiteY15" fmla="*/ 32266 h 114300"/>
                <a:gd name="connsiteX16" fmla="*/ 41434 w 114300"/>
                <a:gd name="connsiteY16" fmla="*/ 7541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14300">
                  <a:moveTo>
                    <a:pt x="114395" y="117705"/>
                  </a:moveTo>
                  <a:lnTo>
                    <a:pt x="89059" y="117705"/>
                  </a:lnTo>
                  <a:lnTo>
                    <a:pt x="82867" y="100179"/>
                  </a:lnTo>
                  <a:cubicBezTo>
                    <a:pt x="79058" y="99131"/>
                    <a:pt x="75057" y="98369"/>
                    <a:pt x="70675" y="97893"/>
                  </a:cubicBezTo>
                  <a:cubicBezTo>
                    <a:pt x="66294" y="97417"/>
                    <a:pt x="61913" y="97131"/>
                    <a:pt x="57436" y="97131"/>
                  </a:cubicBezTo>
                  <a:cubicBezTo>
                    <a:pt x="52959" y="97131"/>
                    <a:pt x="48482" y="97417"/>
                    <a:pt x="44291" y="97893"/>
                  </a:cubicBezTo>
                  <a:cubicBezTo>
                    <a:pt x="40005" y="98465"/>
                    <a:pt x="36100" y="99227"/>
                    <a:pt x="32575" y="100179"/>
                  </a:cubicBezTo>
                  <a:lnTo>
                    <a:pt x="26194" y="117705"/>
                  </a:lnTo>
                  <a:cubicBezTo>
                    <a:pt x="17431" y="118658"/>
                    <a:pt x="8668" y="118658"/>
                    <a:pt x="0" y="117705"/>
                  </a:cubicBezTo>
                  <a:lnTo>
                    <a:pt x="45434" y="357"/>
                  </a:lnTo>
                  <a:cubicBezTo>
                    <a:pt x="53531" y="-119"/>
                    <a:pt x="61531" y="-119"/>
                    <a:pt x="69437" y="357"/>
                  </a:cubicBezTo>
                  <a:lnTo>
                    <a:pt x="114490" y="117705"/>
                  </a:lnTo>
                  <a:close/>
                  <a:moveTo>
                    <a:pt x="41529" y="75414"/>
                  </a:moveTo>
                  <a:cubicBezTo>
                    <a:pt x="46577" y="74652"/>
                    <a:pt x="51816" y="74176"/>
                    <a:pt x="57340" y="74176"/>
                  </a:cubicBezTo>
                  <a:cubicBezTo>
                    <a:pt x="62865" y="74176"/>
                    <a:pt x="68199" y="74557"/>
                    <a:pt x="73342" y="75414"/>
                  </a:cubicBezTo>
                  <a:lnTo>
                    <a:pt x="57245" y="32266"/>
                  </a:lnTo>
                  <a:lnTo>
                    <a:pt x="41434" y="7541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8" name="Forma Livre: Forma 28">
              <a:extLst>
                <a:ext uri="{FF2B5EF4-FFF2-40B4-BE49-F238E27FC236}">
                  <a16:creationId xmlns:a16="http://schemas.microsoft.com/office/drawing/2014/main" id="{F23005C5-3B53-400D-A9F2-17568CCAF85B}"/>
                </a:ext>
              </a:extLst>
            </p:cNvPr>
            <p:cNvSpPr/>
            <p:nvPr/>
          </p:nvSpPr>
          <p:spPr>
            <a:xfrm>
              <a:off x="3189687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80200 w 76200"/>
                <a:gd name="connsiteY2" fmla="*/ 0 h 114300"/>
                <a:gd name="connsiteX3" fmla="*/ 80200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5720 h 114300"/>
                <a:gd name="connsiteX6" fmla="*/ 74200 w 76200"/>
                <a:gd name="connsiteY6" fmla="*/ 45720 h 114300"/>
                <a:gd name="connsiteX7" fmla="*/ 74200 w 76200"/>
                <a:gd name="connsiteY7" fmla="*/ 67628 h 114300"/>
                <a:gd name="connsiteX8" fmla="*/ 26765 w 76200"/>
                <a:gd name="connsiteY8" fmla="*/ 67628 h 114300"/>
                <a:gd name="connsiteX9" fmla="*/ 26765 w 76200"/>
                <a:gd name="connsiteY9" fmla="*/ 96298 h 114300"/>
                <a:gd name="connsiteX10" fmla="*/ 84106 w 76200"/>
                <a:gd name="connsiteY10" fmla="*/ 96298 h 114300"/>
                <a:gd name="connsiteX11" fmla="*/ 84106 w 76200"/>
                <a:gd name="connsiteY11" fmla="*/ 118681 h 114300"/>
                <a:gd name="connsiteX12" fmla="*/ 0 w 76200"/>
                <a:gd name="connsiteY12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80200" y="0"/>
                  </a:lnTo>
                  <a:lnTo>
                    <a:pt x="80200" y="22384"/>
                  </a:lnTo>
                  <a:lnTo>
                    <a:pt x="26765" y="22384"/>
                  </a:lnTo>
                  <a:lnTo>
                    <a:pt x="26765" y="45720"/>
                  </a:lnTo>
                  <a:lnTo>
                    <a:pt x="74200" y="45720"/>
                  </a:lnTo>
                  <a:lnTo>
                    <a:pt x="74200" y="67628"/>
                  </a:lnTo>
                  <a:lnTo>
                    <a:pt x="26765" y="67628"/>
                  </a:lnTo>
                  <a:lnTo>
                    <a:pt x="26765" y="96298"/>
                  </a:lnTo>
                  <a:lnTo>
                    <a:pt x="84106" y="96298"/>
                  </a:lnTo>
                  <a:lnTo>
                    <a:pt x="84106" y="118681"/>
                  </a:lnTo>
                  <a:lnTo>
                    <a:pt x="0" y="11868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9" name="Forma Livre: Forma 29">
              <a:extLst>
                <a:ext uri="{FF2B5EF4-FFF2-40B4-BE49-F238E27FC236}">
                  <a16:creationId xmlns:a16="http://schemas.microsoft.com/office/drawing/2014/main" id="{6273689F-D890-48FA-BA16-3C907C1F766C}"/>
                </a:ext>
              </a:extLst>
            </p:cNvPr>
            <p:cNvSpPr/>
            <p:nvPr/>
          </p:nvSpPr>
          <p:spPr>
            <a:xfrm>
              <a:off x="3402241" y="3452441"/>
              <a:ext cx="178284" cy="237713"/>
            </a:xfrm>
            <a:custGeom>
              <a:avLst/>
              <a:gdLst>
                <a:gd name="connsiteX0" fmla="*/ 39529 w 85725"/>
                <a:gd name="connsiteY0" fmla="*/ 121634 h 114300"/>
                <a:gd name="connsiteX1" fmla="*/ 20098 w 85725"/>
                <a:gd name="connsiteY1" fmla="*/ 121063 h 114300"/>
                <a:gd name="connsiteX2" fmla="*/ 0 w 85725"/>
                <a:gd name="connsiteY2" fmla="*/ 118205 h 114300"/>
                <a:gd name="connsiteX3" fmla="*/ 0 w 85725"/>
                <a:gd name="connsiteY3" fmla="*/ 3048 h 114300"/>
                <a:gd name="connsiteX4" fmla="*/ 18002 w 85725"/>
                <a:gd name="connsiteY4" fmla="*/ 762 h 114300"/>
                <a:gd name="connsiteX5" fmla="*/ 36195 w 85725"/>
                <a:gd name="connsiteY5" fmla="*/ 0 h 114300"/>
                <a:gd name="connsiteX6" fmla="*/ 57055 w 85725"/>
                <a:gd name="connsiteY6" fmla="*/ 1619 h 114300"/>
                <a:gd name="connsiteX7" fmla="*/ 73438 w 85725"/>
                <a:gd name="connsiteY7" fmla="*/ 7144 h 114300"/>
                <a:gd name="connsiteX8" fmla="*/ 84106 w 85725"/>
                <a:gd name="connsiteY8" fmla="*/ 17526 h 114300"/>
                <a:gd name="connsiteX9" fmla="*/ 87916 w 85725"/>
                <a:gd name="connsiteY9" fmla="*/ 33338 h 114300"/>
                <a:gd name="connsiteX10" fmla="*/ 74200 w 85725"/>
                <a:gd name="connsiteY10" fmla="*/ 55816 h 114300"/>
                <a:gd name="connsiteX11" fmla="*/ 89630 w 85725"/>
                <a:gd name="connsiteY11" fmla="*/ 67437 h 114300"/>
                <a:gd name="connsiteX12" fmla="*/ 93726 w 85725"/>
                <a:gd name="connsiteY12" fmla="*/ 84106 h 114300"/>
                <a:gd name="connsiteX13" fmla="*/ 80105 w 85725"/>
                <a:gd name="connsiteY13" fmla="*/ 112205 h 114300"/>
                <a:gd name="connsiteX14" fmla="*/ 39529 w 85725"/>
                <a:gd name="connsiteY14" fmla="*/ 121634 h 114300"/>
                <a:gd name="connsiteX15" fmla="*/ 25908 w 85725"/>
                <a:gd name="connsiteY15" fmla="*/ 47911 h 114300"/>
                <a:gd name="connsiteX16" fmla="*/ 38957 w 85725"/>
                <a:gd name="connsiteY16" fmla="*/ 47911 h 114300"/>
                <a:gd name="connsiteX17" fmla="*/ 56579 w 85725"/>
                <a:gd name="connsiteY17" fmla="*/ 44768 h 114300"/>
                <a:gd name="connsiteX18" fmla="*/ 61913 w 85725"/>
                <a:gd name="connsiteY18" fmla="*/ 34576 h 114300"/>
                <a:gd name="connsiteX19" fmla="*/ 56388 w 85725"/>
                <a:gd name="connsiteY19" fmla="*/ 24479 h 114300"/>
                <a:gd name="connsiteX20" fmla="*/ 40291 w 85725"/>
                <a:gd name="connsiteY20" fmla="*/ 21527 h 114300"/>
                <a:gd name="connsiteX21" fmla="*/ 32956 w 85725"/>
                <a:gd name="connsiteY21" fmla="*/ 21527 h 114300"/>
                <a:gd name="connsiteX22" fmla="*/ 25908 w 85725"/>
                <a:gd name="connsiteY22" fmla="*/ 22003 h 114300"/>
                <a:gd name="connsiteX23" fmla="*/ 25908 w 85725"/>
                <a:gd name="connsiteY23" fmla="*/ 47911 h 114300"/>
                <a:gd name="connsiteX24" fmla="*/ 25908 w 85725"/>
                <a:gd name="connsiteY24" fmla="*/ 68294 h 114300"/>
                <a:gd name="connsiteX25" fmla="*/ 25908 w 85725"/>
                <a:gd name="connsiteY25" fmla="*/ 98965 h 114300"/>
                <a:gd name="connsiteX26" fmla="*/ 32290 w 85725"/>
                <a:gd name="connsiteY26" fmla="*/ 99441 h 114300"/>
                <a:gd name="connsiteX27" fmla="*/ 39815 w 85725"/>
                <a:gd name="connsiteY27" fmla="*/ 99632 h 114300"/>
                <a:gd name="connsiteX28" fmla="*/ 59150 w 85725"/>
                <a:gd name="connsiteY28" fmla="*/ 96203 h 114300"/>
                <a:gd name="connsiteX29" fmla="*/ 66485 w 85725"/>
                <a:gd name="connsiteY29" fmla="*/ 83534 h 114300"/>
                <a:gd name="connsiteX30" fmla="*/ 60293 w 85725"/>
                <a:gd name="connsiteY30" fmla="*/ 71819 h 114300"/>
                <a:gd name="connsiteX31" fmla="*/ 42672 w 85725"/>
                <a:gd name="connsiteY31" fmla="*/ 68294 h 114300"/>
                <a:gd name="connsiteX32" fmla="*/ 25908 w 85725"/>
                <a:gd name="connsiteY32" fmla="*/ 6829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725" h="114300">
                  <a:moveTo>
                    <a:pt x="39529" y="121634"/>
                  </a:moveTo>
                  <a:cubicBezTo>
                    <a:pt x="33052" y="121634"/>
                    <a:pt x="26575" y="121444"/>
                    <a:pt x="20098" y="121063"/>
                  </a:cubicBezTo>
                  <a:cubicBezTo>
                    <a:pt x="13621" y="120682"/>
                    <a:pt x="6953" y="119729"/>
                    <a:pt x="0" y="118205"/>
                  </a:cubicBezTo>
                  <a:lnTo>
                    <a:pt x="0" y="3048"/>
                  </a:lnTo>
                  <a:cubicBezTo>
                    <a:pt x="5525" y="2000"/>
                    <a:pt x="11525" y="1238"/>
                    <a:pt x="18002" y="762"/>
                  </a:cubicBezTo>
                  <a:cubicBezTo>
                    <a:pt x="24479" y="286"/>
                    <a:pt x="30575" y="0"/>
                    <a:pt x="36195" y="0"/>
                  </a:cubicBezTo>
                  <a:cubicBezTo>
                    <a:pt x="43720" y="0"/>
                    <a:pt x="50673" y="571"/>
                    <a:pt x="57055" y="1619"/>
                  </a:cubicBezTo>
                  <a:cubicBezTo>
                    <a:pt x="63437" y="2667"/>
                    <a:pt x="68866" y="4572"/>
                    <a:pt x="73438" y="7144"/>
                  </a:cubicBezTo>
                  <a:cubicBezTo>
                    <a:pt x="78010" y="9811"/>
                    <a:pt x="81534" y="13240"/>
                    <a:pt x="84106" y="17526"/>
                  </a:cubicBezTo>
                  <a:cubicBezTo>
                    <a:pt x="86677" y="21812"/>
                    <a:pt x="87916" y="27146"/>
                    <a:pt x="87916" y="33338"/>
                  </a:cubicBezTo>
                  <a:cubicBezTo>
                    <a:pt x="87916" y="42863"/>
                    <a:pt x="83344" y="50292"/>
                    <a:pt x="74200" y="55816"/>
                  </a:cubicBezTo>
                  <a:cubicBezTo>
                    <a:pt x="81725" y="58674"/>
                    <a:pt x="86868" y="62579"/>
                    <a:pt x="89630" y="67437"/>
                  </a:cubicBezTo>
                  <a:cubicBezTo>
                    <a:pt x="92393" y="72390"/>
                    <a:pt x="93726" y="77915"/>
                    <a:pt x="93726" y="84106"/>
                  </a:cubicBezTo>
                  <a:cubicBezTo>
                    <a:pt x="93726" y="96584"/>
                    <a:pt x="89154" y="105918"/>
                    <a:pt x="80105" y="112205"/>
                  </a:cubicBezTo>
                  <a:cubicBezTo>
                    <a:pt x="71056" y="118491"/>
                    <a:pt x="57531" y="121634"/>
                    <a:pt x="39529" y="121634"/>
                  </a:cubicBezTo>
                  <a:moveTo>
                    <a:pt x="25908" y="47911"/>
                  </a:moveTo>
                  <a:lnTo>
                    <a:pt x="38957" y="47911"/>
                  </a:lnTo>
                  <a:cubicBezTo>
                    <a:pt x="47149" y="47911"/>
                    <a:pt x="53054" y="46863"/>
                    <a:pt x="56579" y="44768"/>
                  </a:cubicBezTo>
                  <a:cubicBezTo>
                    <a:pt x="60103" y="42672"/>
                    <a:pt x="61913" y="39243"/>
                    <a:pt x="61913" y="34576"/>
                  </a:cubicBezTo>
                  <a:cubicBezTo>
                    <a:pt x="61913" y="29908"/>
                    <a:pt x="60103" y="26384"/>
                    <a:pt x="56388" y="24479"/>
                  </a:cubicBezTo>
                  <a:cubicBezTo>
                    <a:pt x="52769" y="22574"/>
                    <a:pt x="47339" y="21527"/>
                    <a:pt x="40291" y="21527"/>
                  </a:cubicBezTo>
                  <a:cubicBezTo>
                    <a:pt x="38005" y="21527"/>
                    <a:pt x="35528" y="21527"/>
                    <a:pt x="32956" y="21527"/>
                  </a:cubicBezTo>
                  <a:cubicBezTo>
                    <a:pt x="30290" y="21527"/>
                    <a:pt x="28004" y="21717"/>
                    <a:pt x="25908" y="22003"/>
                  </a:cubicBezTo>
                  <a:lnTo>
                    <a:pt x="25908" y="47911"/>
                  </a:lnTo>
                  <a:close/>
                  <a:moveTo>
                    <a:pt x="25908" y="68294"/>
                  </a:moveTo>
                  <a:lnTo>
                    <a:pt x="25908" y="98965"/>
                  </a:lnTo>
                  <a:cubicBezTo>
                    <a:pt x="27813" y="99155"/>
                    <a:pt x="30004" y="99346"/>
                    <a:pt x="32290" y="99441"/>
                  </a:cubicBezTo>
                  <a:cubicBezTo>
                    <a:pt x="34576" y="99536"/>
                    <a:pt x="37052" y="99632"/>
                    <a:pt x="39815" y="99632"/>
                  </a:cubicBezTo>
                  <a:cubicBezTo>
                    <a:pt x="47816" y="99632"/>
                    <a:pt x="54293" y="98489"/>
                    <a:pt x="59150" y="96203"/>
                  </a:cubicBezTo>
                  <a:cubicBezTo>
                    <a:pt x="64103" y="93917"/>
                    <a:pt x="66485" y="89726"/>
                    <a:pt x="66485" y="83534"/>
                  </a:cubicBezTo>
                  <a:cubicBezTo>
                    <a:pt x="66485" y="78010"/>
                    <a:pt x="64484" y="74105"/>
                    <a:pt x="60293" y="71819"/>
                  </a:cubicBezTo>
                  <a:cubicBezTo>
                    <a:pt x="56198" y="69437"/>
                    <a:pt x="50292" y="68294"/>
                    <a:pt x="42672" y="68294"/>
                  </a:cubicBezTo>
                  <a:lnTo>
                    <a:pt x="25908" y="6829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0" name="Forma Livre: Forma 30">
              <a:extLst>
                <a:ext uri="{FF2B5EF4-FFF2-40B4-BE49-F238E27FC236}">
                  <a16:creationId xmlns:a16="http://schemas.microsoft.com/office/drawing/2014/main" id="{963D5AE2-E5DE-465A-BE1D-A30A27D74E2B}"/>
                </a:ext>
              </a:extLst>
            </p:cNvPr>
            <p:cNvSpPr/>
            <p:nvPr/>
          </p:nvSpPr>
          <p:spPr>
            <a:xfrm>
              <a:off x="2743580" y="4131706"/>
              <a:ext cx="178284" cy="237713"/>
            </a:xfrm>
            <a:custGeom>
              <a:avLst/>
              <a:gdLst>
                <a:gd name="connsiteX0" fmla="*/ 39338 w 85725"/>
                <a:gd name="connsiteY0" fmla="*/ 100489 h 114300"/>
                <a:gd name="connsiteX1" fmla="*/ 48577 w 85725"/>
                <a:gd name="connsiteY1" fmla="*/ 99536 h 114300"/>
                <a:gd name="connsiteX2" fmla="*/ 54483 w 85725"/>
                <a:gd name="connsiteY2" fmla="*/ 96964 h 114300"/>
                <a:gd name="connsiteX3" fmla="*/ 57531 w 85725"/>
                <a:gd name="connsiteY3" fmla="*/ 93154 h 114300"/>
                <a:gd name="connsiteX4" fmla="*/ 58388 w 85725"/>
                <a:gd name="connsiteY4" fmla="*/ 88201 h 114300"/>
                <a:gd name="connsiteX5" fmla="*/ 52959 w 85725"/>
                <a:gd name="connsiteY5" fmla="*/ 78581 h 114300"/>
                <a:gd name="connsiteX6" fmla="*/ 34290 w 85725"/>
                <a:gd name="connsiteY6" fmla="*/ 70294 h 114300"/>
                <a:gd name="connsiteX7" fmla="*/ 22765 w 85725"/>
                <a:gd name="connsiteY7" fmla="*/ 65627 h 114300"/>
                <a:gd name="connsiteX8" fmla="*/ 12383 w 85725"/>
                <a:gd name="connsiteY8" fmla="*/ 58960 h 114300"/>
                <a:gd name="connsiteX9" fmla="*/ 4858 w 85725"/>
                <a:gd name="connsiteY9" fmla="*/ 49244 h 114300"/>
                <a:gd name="connsiteX10" fmla="*/ 2000 w 85725"/>
                <a:gd name="connsiteY10" fmla="*/ 35338 h 114300"/>
                <a:gd name="connsiteX11" fmla="*/ 5048 w 85725"/>
                <a:gd name="connsiteY11" fmla="*/ 20669 h 114300"/>
                <a:gd name="connsiteX12" fmla="*/ 13716 w 85725"/>
                <a:gd name="connsiteY12" fmla="*/ 9525 h 114300"/>
                <a:gd name="connsiteX13" fmla="*/ 27337 w 85725"/>
                <a:gd name="connsiteY13" fmla="*/ 2476 h 114300"/>
                <a:gd name="connsiteX14" fmla="*/ 45339 w 85725"/>
                <a:gd name="connsiteY14" fmla="*/ 0 h 114300"/>
                <a:gd name="connsiteX15" fmla="*/ 65913 w 85725"/>
                <a:gd name="connsiteY15" fmla="*/ 2572 h 114300"/>
                <a:gd name="connsiteX16" fmla="*/ 80200 w 85725"/>
                <a:gd name="connsiteY16" fmla="*/ 8191 h 114300"/>
                <a:gd name="connsiteX17" fmla="*/ 72581 w 85725"/>
                <a:gd name="connsiteY17" fmla="*/ 29146 h 114300"/>
                <a:gd name="connsiteX18" fmla="*/ 61627 w 85725"/>
                <a:gd name="connsiteY18" fmla="*/ 24670 h 114300"/>
                <a:gd name="connsiteX19" fmla="*/ 47054 w 85725"/>
                <a:gd name="connsiteY19" fmla="*/ 22669 h 114300"/>
                <a:gd name="connsiteX20" fmla="*/ 33338 w 85725"/>
                <a:gd name="connsiteY20" fmla="*/ 25336 h 114300"/>
                <a:gd name="connsiteX21" fmla="*/ 29146 w 85725"/>
                <a:gd name="connsiteY21" fmla="*/ 33433 h 114300"/>
                <a:gd name="connsiteX22" fmla="*/ 30671 w 85725"/>
                <a:gd name="connsiteY22" fmla="*/ 38862 h 114300"/>
                <a:gd name="connsiteX23" fmla="*/ 35052 w 85725"/>
                <a:gd name="connsiteY23" fmla="*/ 42863 h 114300"/>
                <a:gd name="connsiteX24" fmla="*/ 41529 w 85725"/>
                <a:gd name="connsiteY24" fmla="*/ 46101 h 114300"/>
                <a:gd name="connsiteX25" fmla="*/ 49625 w 85725"/>
                <a:gd name="connsiteY25" fmla="*/ 49054 h 114300"/>
                <a:gd name="connsiteX26" fmla="*/ 65627 w 85725"/>
                <a:gd name="connsiteY26" fmla="*/ 55816 h 114300"/>
                <a:gd name="connsiteX27" fmla="*/ 76962 w 85725"/>
                <a:gd name="connsiteY27" fmla="*/ 63532 h 114300"/>
                <a:gd name="connsiteX28" fmla="*/ 83725 w 85725"/>
                <a:gd name="connsiteY28" fmla="*/ 73914 h 114300"/>
                <a:gd name="connsiteX29" fmla="*/ 85916 w 85725"/>
                <a:gd name="connsiteY29" fmla="*/ 88392 h 114300"/>
                <a:gd name="connsiteX30" fmla="*/ 74295 w 85725"/>
                <a:gd name="connsiteY30" fmla="*/ 114014 h 114300"/>
                <a:gd name="connsiteX31" fmla="*/ 39433 w 85725"/>
                <a:gd name="connsiteY31" fmla="*/ 123063 h 114300"/>
                <a:gd name="connsiteX32" fmla="*/ 25337 w 85725"/>
                <a:gd name="connsiteY32" fmla="*/ 122111 h 114300"/>
                <a:gd name="connsiteX33" fmla="*/ 14192 w 85725"/>
                <a:gd name="connsiteY33" fmla="*/ 119824 h 114300"/>
                <a:gd name="connsiteX34" fmla="*/ 5906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338" y="100489"/>
                  </a:moveTo>
                  <a:cubicBezTo>
                    <a:pt x="43053" y="100489"/>
                    <a:pt x="46196" y="100203"/>
                    <a:pt x="48577" y="99536"/>
                  </a:cubicBezTo>
                  <a:cubicBezTo>
                    <a:pt x="51054" y="98965"/>
                    <a:pt x="52959" y="98107"/>
                    <a:pt x="54483" y="96964"/>
                  </a:cubicBezTo>
                  <a:cubicBezTo>
                    <a:pt x="56007" y="95821"/>
                    <a:pt x="56960" y="94583"/>
                    <a:pt x="57531" y="93154"/>
                  </a:cubicBezTo>
                  <a:cubicBezTo>
                    <a:pt x="58102" y="91726"/>
                    <a:pt x="58388" y="90011"/>
                    <a:pt x="58388" y="88201"/>
                  </a:cubicBezTo>
                  <a:cubicBezTo>
                    <a:pt x="58388" y="84391"/>
                    <a:pt x="56579" y="81153"/>
                    <a:pt x="52959" y="78581"/>
                  </a:cubicBezTo>
                  <a:cubicBezTo>
                    <a:pt x="49340" y="76009"/>
                    <a:pt x="43053" y="73247"/>
                    <a:pt x="34290" y="70294"/>
                  </a:cubicBezTo>
                  <a:cubicBezTo>
                    <a:pt x="30480" y="68961"/>
                    <a:pt x="26575" y="67342"/>
                    <a:pt x="22765" y="65627"/>
                  </a:cubicBezTo>
                  <a:cubicBezTo>
                    <a:pt x="18860" y="63817"/>
                    <a:pt x="15431" y="61627"/>
                    <a:pt x="12383" y="58960"/>
                  </a:cubicBezTo>
                  <a:cubicBezTo>
                    <a:pt x="9335" y="56293"/>
                    <a:pt x="6858" y="53054"/>
                    <a:pt x="4858" y="49244"/>
                  </a:cubicBezTo>
                  <a:cubicBezTo>
                    <a:pt x="2953" y="45434"/>
                    <a:pt x="2000" y="40862"/>
                    <a:pt x="2000" y="35338"/>
                  </a:cubicBezTo>
                  <a:cubicBezTo>
                    <a:pt x="2000" y="29813"/>
                    <a:pt x="3048" y="24955"/>
                    <a:pt x="5048" y="20669"/>
                  </a:cubicBezTo>
                  <a:cubicBezTo>
                    <a:pt x="7048" y="16383"/>
                    <a:pt x="10001" y="12573"/>
                    <a:pt x="13716" y="9525"/>
                  </a:cubicBezTo>
                  <a:cubicBezTo>
                    <a:pt x="17431" y="6477"/>
                    <a:pt x="22003" y="4096"/>
                    <a:pt x="27337" y="2476"/>
                  </a:cubicBezTo>
                  <a:cubicBezTo>
                    <a:pt x="32671" y="857"/>
                    <a:pt x="38671" y="0"/>
                    <a:pt x="45339" y="0"/>
                  </a:cubicBezTo>
                  <a:cubicBezTo>
                    <a:pt x="53245" y="0"/>
                    <a:pt x="60103" y="857"/>
                    <a:pt x="65913" y="2572"/>
                  </a:cubicBezTo>
                  <a:cubicBezTo>
                    <a:pt x="71723" y="4286"/>
                    <a:pt x="76486" y="6191"/>
                    <a:pt x="80200" y="8191"/>
                  </a:cubicBezTo>
                  <a:lnTo>
                    <a:pt x="72581" y="29146"/>
                  </a:lnTo>
                  <a:cubicBezTo>
                    <a:pt x="69247" y="27432"/>
                    <a:pt x="65627" y="25908"/>
                    <a:pt x="61627" y="24670"/>
                  </a:cubicBezTo>
                  <a:cubicBezTo>
                    <a:pt x="57626" y="23336"/>
                    <a:pt x="52769" y="22669"/>
                    <a:pt x="47054" y="22669"/>
                  </a:cubicBezTo>
                  <a:cubicBezTo>
                    <a:pt x="40672" y="22669"/>
                    <a:pt x="36100" y="23527"/>
                    <a:pt x="33338" y="25336"/>
                  </a:cubicBezTo>
                  <a:cubicBezTo>
                    <a:pt x="30575" y="27051"/>
                    <a:pt x="29146" y="29813"/>
                    <a:pt x="29146" y="33433"/>
                  </a:cubicBezTo>
                  <a:cubicBezTo>
                    <a:pt x="29146" y="35623"/>
                    <a:pt x="29623" y="37433"/>
                    <a:pt x="30671" y="38862"/>
                  </a:cubicBezTo>
                  <a:cubicBezTo>
                    <a:pt x="31718" y="40291"/>
                    <a:pt x="33147" y="41624"/>
                    <a:pt x="35052" y="42863"/>
                  </a:cubicBezTo>
                  <a:cubicBezTo>
                    <a:pt x="36957" y="44005"/>
                    <a:pt x="39052" y="45148"/>
                    <a:pt x="41529" y="46101"/>
                  </a:cubicBezTo>
                  <a:cubicBezTo>
                    <a:pt x="44006" y="47053"/>
                    <a:pt x="46673" y="48006"/>
                    <a:pt x="49625" y="49054"/>
                  </a:cubicBezTo>
                  <a:cubicBezTo>
                    <a:pt x="55721" y="51340"/>
                    <a:pt x="61055" y="53530"/>
                    <a:pt x="65627" y="55816"/>
                  </a:cubicBezTo>
                  <a:cubicBezTo>
                    <a:pt x="70199" y="58007"/>
                    <a:pt x="73914" y="60579"/>
                    <a:pt x="76962" y="63532"/>
                  </a:cubicBezTo>
                  <a:cubicBezTo>
                    <a:pt x="80010" y="66484"/>
                    <a:pt x="82201" y="69913"/>
                    <a:pt x="83725" y="73914"/>
                  </a:cubicBezTo>
                  <a:cubicBezTo>
                    <a:pt x="85154" y="77914"/>
                    <a:pt x="85916" y="82677"/>
                    <a:pt x="85916" y="88392"/>
                  </a:cubicBezTo>
                  <a:cubicBezTo>
                    <a:pt x="85916" y="99346"/>
                    <a:pt x="82010" y="107918"/>
                    <a:pt x="74295" y="114014"/>
                  </a:cubicBezTo>
                  <a:cubicBezTo>
                    <a:pt x="66580" y="120110"/>
                    <a:pt x="54959" y="123063"/>
                    <a:pt x="39433" y="123063"/>
                  </a:cubicBezTo>
                  <a:cubicBezTo>
                    <a:pt x="34195" y="123063"/>
                    <a:pt x="29527" y="122777"/>
                    <a:pt x="25337" y="122111"/>
                  </a:cubicBezTo>
                  <a:cubicBezTo>
                    <a:pt x="21146" y="121444"/>
                    <a:pt x="17431" y="120682"/>
                    <a:pt x="14192" y="119824"/>
                  </a:cubicBezTo>
                  <a:cubicBezTo>
                    <a:pt x="10954" y="118872"/>
                    <a:pt x="8192" y="117919"/>
                    <a:pt x="5906" y="116967"/>
                  </a:cubicBezTo>
                  <a:cubicBezTo>
                    <a:pt x="3524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8" y="99727"/>
                    <a:pt x="32099" y="100489"/>
                    <a:pt x="39529" y="100489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1" name="Forma Livre: Forma 31">
              <a:extLst>
                <a:ext uri="{FF2B5EF4-FFF2-40B4-BE49-F238E27FC236}">
                  <a16:creationId xmlns:a16="http://schemas.microsoft.com/office/drawing/2014/main" id="{8AD333E8-886C-45E3-8BA1-C71C99843DFC}"/>
                </a:ext>
              </a:extLst>
            </p:cNvPr>
            <p:cNvSpPr/>
            <p:nvPr/>
          </p:nvSpPr>
          <p:spPr>
            <a:xfrm>
              <a:off x="2943854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2" name="Forma Livre: Forma 32">
              <a:extLst>
                <a:ext uri="{FF2B5EF4-FFF2-40B4-BE49-F238E27FC236}">
                  <a16:creationId xmlns:a16="http://schemas.microsoft.com/office/drawing/2014/main" id="{781B7584-E935-453F-AF08-C6227C3E639B}"/>
                </a:ext>
              </a:extLst>
            </p:cNvPr>
            <p:cNvSpPr/>
            <p:nvPr/>
          </p:nvSpPr>
          <p:spPr>
            <a:xfrm>
              <a:off x="3035174" y="4137846"/>
              <a:ext cx="198094" cy="237713"/>
            </a:xfrm>
            <a:custGeom>
              <a:avLst/>
              <a:gdLst>
                <a:gd name="connsiteX0" fmla="*/ 79058 w 95250"/>
                <a:gd name="connsiteY0" fmla="*/ 117824 h 114300"/>
                <a:gd name="connsiteX1" fmla="*/ 54388 w 95250"/>
                <a:gd name="connsiteY1" fmla="*/ 77819 h 114300"/>
                <a:gd name="connsiteX2" fmla="*/ 26194 w 95250"/>
                <a:gd name="connsiteY2" fmla="*/ 40577 h 114300"/>
                <a:gd name="connsiteX3" fmla="*/ 26194 w 95250"/>
                <a:gd name="connsiteY3" fmla="*/ 117824 h 114300"/>
                <a:gd name="connsiteX4" fmla="*/ 0 w 95250"/>
                <a:gd name="connsiteY4" fmla="*/ 117824 h 114300"/>
                <a:gd name="connsiteX5" fmla="*/ 0 w 95250"/>
                <a:gd name="connsiteY5" fmla="*/ 0 h 114300"/>
                <a:gd name="connsiteX6" fmla="*/ 21622 w 95250"/>
                <a:gd name="connsiteY6" fmla="*/ 0 h 114300"/>
                <a:gd name="connsiteX7" fmla="*/ 34004 w 95250"/>
                <a:gd name="connsiteY7" fmla="*/ 13811 h 114300"/>
                <a:gd name="connsiteX8" fmla="*/ 47911 w 95250"/>
                <a:gd name="connsiteY8" fmla="*/ 31242 h 114300"/>
                <a:gd name="connsiteX9" fmla="*/ 61913 w 95250"/>
                <a:gd name="connsiteY9" fmla="*/ 50482 h 114300"/>
                <a:gd name="connsiteX10" fmla="*/ 75057 w 95250"/>
                <a:gd name="connsiteY10" fmla="*/ 69628 h 114300"/>
                <a:gd name="connsiteX11" fmla="*/ 75057 w 95250"/>
                <a:gd name="connsiteY11" fmla="*/ 95 h 114300"/>
                <a:gd name="connsiteX12" fmla="*/ 101441 w 95250"/>
                <a:gd name="connsiteY12" fmla="*/ 95 h 114300"/>
                <a:gd name="connsiteX13" fmla="*/ 101441 w 95250"/>
                <a:gd name="connsiteY13" fmla="*/ 117920 h 114300"/>
                <a:gd name="connsiteX14" fmla="*/ 79153 w 95250"/>
                <a:gd name="connsiteY14" fmla="*/ 11792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114300">
                  <a:moveTo>
                    <a:pt x="79058" y="117824"/>
                  </a:moveTo>
                  <a:cubicBezTo>
                    <a:pt x="71438" y="104299"/>
                    <a:pt x="63246" y="91059"/>
                    <a:pt x="54388" y="77819"/>
                  </a:cubicBezTo>
                  <a:cubicBezTo>
                    <a:pt x="45529" y="64675"/>
                    <a:pt x="36100" y="52292"/>
                    <a:pt x="26194" y="40577"/>
                  </a:cubicBezTo>
                  <a:lnTo>
                    <a:pt x="26194" y="117824"/>
                  </a:lnTo>
                  <a:lnTo>
                    <a:pt x="0" y="117824"/>
                  </a:lnTo>
                  <a:lnTo>
                    <a:pt x="0" y="0"/>
                  </a:lnTo>
                  <a:lnTo>
                    <a:pt x="21622" y="0"/>
                  </a:lnTo>
                  <a:cubicBezTo>
                    <a:pt x="25337" y="3715"/>
                    <a:pt x="29527" y="8382"/>
                    <a:pt x="34004" y="13811"/>
                  </a:cubicBezTo>
                  <a:cubicBezTo>
                    <a:pt x="38576" y="19241"/>
                    <a:pt x="43148" y="25051"/>
                    <a:pt x="47911" y="31242"/>
                  </a:cubicBezTo>
                  <a:cubicBezTo>
                    <a:pt x="52578" y="37433"/>
                    <a:pt x="57340" y="43815"/>
                    <a:pt x="61913" y="50482"/>
                  </a:cubicBezTo>
                  <a:cubicBezTo>
                    <a:pt x="66580" y="57150"/>
                    <a:pt x="70961" y="63532"/>
                    <a:pt x="75057" y="69628"/>
                  </a:cubicBezTo>
                  <a:lnTo>
                    <a:pt x="75057" y="95"/>
                  </a:lnTo>
                  <a:lnTo>
                    <a:pt x="101441" y="95"/>
                  </a:lnTo>
                  <a:lnTo>
                    <a:pt x="101441" y="117920"/>
                  </a:lnTo>
                  <a:lnTo>
                    <a:pt x="79153" y="117920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3" name="Forma Livre: Forma 33">
              <a:extLst>
                <a:ext uri="{FF2B5EF4-FFF2-40B4-BE49-F238E27FC236}">
                  <a16:creationId xmlns:a16="http://schemas.microsoft.com/office/drawing/2014/main" id="{30DB01F1-30B2-45F2-B587-607D15A3BDF4}"/>
                </a:ext>
              </a:extLst>
            </p:cNvPr>
            <p:cNvSpPr/>
            <p:nvPr/>
          </p:nvSpPr>
          <p:spPr>
            <a:xfrm>
              <a:off x="3282198" y="4134876"/>
              <a:ext cx="198094" cy="237713"/>
            </a:xfrm>
            <a:custGeom>
              <a:avLst/>
              <a:gdLst>
                <a:gd name="connsiteX0" fmla="*/ 103156 w 95250"/>
                <a:gd name="connsiteY0" fmla="*/ 60198 h 114300"/>
                <a:gd name="connsiteX1" fmla="*/ 98393 w 95250"/>
                <a:gd name="connsiteY1" fmla="*/ 86868 h 114300"/>
                <a:gd name="connsiteX2" fmla="*/ 84868 w 95250"/>
                <a:gd name="connsiteY2" fmla="*/ 105727 h 114300"/>
                <a:gd name="connsiteX3" fmla="*/ 63532 w 95250"/>
                <a:gd name="connsiteY3" fmla="*/ 116967 h 114300"/>
                <a:gd name="connsiteX4" fmla="*/ 35338 w 95250"/>
                <a:gd name="connsiteY4" fmla="*/ 120682 h 114300"/>
                <a:gd name="connsiteX5" fmla="*/ 18669 w 95250"/>
                <a:gd name="connsiteY5" fmla="*/ 120110 h 114300"/>
                <a:gd name="connsiteX6" fmla="*/ 0 w 95250"/>
                <a:gd name="connsiteY6" fmla="*/ 117634 h 114300"/>
                <a:gd name="connsiteX7" fmla="*/ 0 w 95250"/>
                <a:gd name="connsiteY7" fmla="*/ 2857 h 114300"/>
                <a:gd name="connsiteX8" fmla="*/ 19145 w 95250"/>
                <a:gd name="connsiteY8" fmla="*/ 571 h 114300"/>
                <a:gd name="connsiteX9" fmla="*/ 36195 w 95250"/>
                <a:gd name="connsiteY9" fmla="*/ 0 h 114300"/>
                <a:gd name="connsiteX10" fmla="*/ 63627 w 95250"/>
                <a:gd name="connsiteY10" fmla="*/ 3429 h 114300"/>
                <a:gd name="connsiteX11" fmla="*/ 84773 w 95250"/>
                <a:gd name="connsiteY11" fmla="*/ 14097 h 114300"/>
                <a:gd name="connsiteX12" fmla="*/ 98393 w 95250"/>
                <a:gd name="connsiteY12" fmla="*/ 32766 h 114300"/>
                <a:gd name="connsiteX13" fmla="*/ 103156 w 95250"/>
                <a:gd name="connsiteY13" fmla="*/ 60198 h 114300"/>
                <a:gd name="connsiteX14" fmla="*/ 26479 w 95250"/>
                <a:gd name="connsiteY14" fmla="*/ 97631 h 114300"/>
                <a:gd name="connsiteX15" fmla="*/ 30766 w 95250"/>
                <a:gd name="connsiteY15" fmla="*/ 97917 h 114300"/>
                <a:gd name="connsiteX16" fmla="*/ 36671 w 95250"/>
                <a:gd name="connsiteY16" fmla="*/ 97917 h 114300"/>
                <a:gd name="connsiteX17" fmla="*/ 66199 w 95250"/>
                <a:gd name="connsiteY17" fmla="*/ 87916 h 114300"/>
                <a:gd name="connsiteX18" fmla="*/ 75819 w 95250"/>
                <a:gd name="connsiteY18" fmla="*/ 60198 h 114300"/>
                <a:gd name="connsiteX19" fmla="*/ 66675 w 95250"/>
                <a:gd name="connsiteY19" fmla="*/ 32099 h 114300"/>
                <a:gd name="connsiteX20" fmla="*/ 37624 w 95250"/>
                <a:gd name="connsiteY20" fmla="*/ 22574 h 114300"/>
                <a:gd name="connsiteX21" fmla="*/ 32004 w 95250"/>
                <a:gd name="connsiteY21" fmla="*/ 22574 h 114300"/>
                <a:gd name="connsiteX22" fmla="*/ 26575 w 95250"/>
                <a:gd name="connsiteY22" fmla="*/ 22955 h 114300"/>
                <a:gd name="connsiteX23" fmla="*/ 26575 w 95250"/>
                <a:gd name="connsiteY23" fmla="*/ 9744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14300">
                  <a:moveTo>
                    <a:pt x="103156" y="60198"/>
                  </a:moveTo>
                  <a:cubicBezTo>
                    <a:pt x="103156" y="70390"/>
                    <a:pt x="101536" y="79343"/>
                    <a:pt x="98393" y="86868"/>
                  </a:cubicBezTo>
                  <a:cubicBezTo>
                    <a:pt x="95250" y="94488"/>
                    <a:pt x="90678" y="100774"/>
                    <a:pt x="84868" y="105727"/>
                  </a:cubicBezTo>
                  <a:cubicBezTo>
                    <a:pt x="79057" y="110680"/>
                    <a:pt x="71914" y="114490"/>
                    <a:pt x="63532" y="116967"/>
                  </a:cubicBezTo>
                  <a:cubicBezTo>
                    <a:pt x="55150" y="119443"/>
                    <a:pt x="45720" y="120682"/>
                    <a:pt x="35338" y="120682"/>
                  </a:cubicBezTo>
                  <a:cubicBezTo>
                    <a:pt x="30575" y="120682"/>
                    <a:pt x="25051" y="120491"/>
                    <a:pt x="18669" y="120110"/>
                  </a:cubicBezTo>
                  <a:cubicBezTo>
                    <a:pt x="12287" y="119729"/>
                    <a:pt x="6096" y="118872"/>
                    <a:pt x="0" y="117634"/>
                  </a:cubicBezTo>
                  <a:lnTo>
                    <a:pt x="0" y="2857"/>
                  </a:lnTo>
                  <a:cubicBezTo>
                    <a:pt x="6096" y="1714"/>
                    <a:pt x="12478" y="952"/>
                    <a:pt x="19145" y="571"/>
                  </a:cubicBezTo>
                  <a:cubicBezTo>
                    <a:pt x="25813" y="190"/>
                    <a:pt x="31432" y="0"/>
                    <a:pt x="36195" y="0"/>
                  </a:cubicBezTo>
                  <a:cubicBezTo>
                    <a:pt x="46292" y="0"/>
                    <a:pt x="55435" y="1143"/>
                    <a:pt x="63627" y="3429"/>
                  </a:cubicBezTo>
                  <a:cubicBezTo>
                    <a:pt x="71819" y="5715"/>
                    <a:pt x="78867" y="9239"/>
                    <a:pt x="84773" y="14097"/>
                  </a:cubicBezTo>
                  <a:cubicBezTo>
                    <a:pt x="90678" y="18955"/>
                    <a:pt x="95155" y="25241"/>
                    <a:pt x="98393" y="32766"/>
                  </a:cubicBezTo>
                  <a:cubicBezTo>
                    <a:pt x="101536" y="40386"/>
                    <a:pt x="103156" y="49530"/>
                    <a:pt x="103156" y="60198"/>
                  </a:cubicBezTo>
                  <a:moveTo>
                    <a:pt x="26479" y="97631"/>
                  </a:moveTo>
                  <a:cubicBezTo>
                    <a:pt x="27718" y="97726"/>
                    <a:pt x="29146" y="97822"/>
                    <a:pt x="30766" y="97917"/>
                  </a:cubicBezTo>
                  <a:cubicBezTo>
                    <a:pt x="32385" y="97917"/>
                    <a:pt x="34385" y="97917"/>
                    <a:pt x="36671" y="97917"/>
                  </a:cubicBezTo>
                  <a:cubicBezTo>
                    <a:pt x="49911" y="97917"/>
                    <a:pt x="59817" y="94583"/>
                    <a:pt x="66199" y="87916"/>
                  </a:cubicBezTo>
                  <a:cubicBezTo>
                    <a:pt x="72580" y="81248"/>
                    <a:pt x="75819" y="72009"/>
                    <a:pt x="75819" y="60198"/>
                  </a:cubicBezTo>
                  <a:cubicBezTo>
                    <a:pt x="75819" y="48387"/>
                    <a:pt x="72771" y="38481"/>
                    <a:pt x="66675" y="32099"/>
                  </a:cubicBezTo>
                  <a:cubicBezTo>
                    <a:pt x="60579" y="25717"/>
                    <a:pt x="50863" y="22574"/>
                    <a:pt x="37624" y="22574"/>
                  </a:cubicBezTo>
                  <a:cubicBezTo>
                    <a:pt x="35814" y="22574"/>
                    <a:pt x="33909" y="22574"/>
                    <a:pt x="32004" y="22574"/>
                  </a:cubicBezTo>
                  <a:cubicBezTo>
                    <a:pt x="30099" y="22574"/>
                    <a:pt x="28289" y="22765"/>
                    <a:pt x="26575" y="22955"/>
                  </a:cubicBezTo>
                  <a:lnTo>
                    <a:pt x="26575" y="9744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4" name="Forma Livre: Forma 34">
              <a:extLst>
                <a:ext uri="{FF2B5EF4-FFF2-40B4-BE49-F238E27FC236}">
                  <a16:creationId xmlns:a16="http://schemas.microsoft.com/office/drawing/2014/main" id="{80401ACF-2F74-49A3-8701-FDCA0F9EF086}"/>
                </a:ext>
              </a:extLst>
            </p:cNvPr>
            <p:cNvSpPr/>
            <p:nvPr/>
          </p:nvSpPr>
          <p:spPr>
            <a:xfrm>
              <a:off x="3522287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5" name="Forma Livre: Forma 35">
              <a:extLst>
                <a:ext uri="{FF2B5EF4-FFF2-40B4-BE49-F238E27FC236}">
                  <a16:creationId xmlns:a16="http://schemas.microsoft.com/office/drawing/2014/main" id="{6E1803EA-5857-4399-A029-87341EC9FECE}"/>
                </a:ext>
              </a:extLst>
            </p:cNvPr>
            <p:cNvSpPr/>
            <p:nvPr/>
          </p:nvSpPr>
          <p:spPr>
            <a:xfrm>
              <a:off x="3602912" y="4131904"/>
              <a:ext cx="198094" cy="237713"/>
            </a:xfrm>
            <a:custGeom>
              <a:avLst/>
              <a:gdLst>
                <a:gd name="connsiteX0" fmla="*/ 58864 w 95250"/>
                <a:gd name="connsiteY0" fmla="*/ 123063 h 114300"/>
                <a:gd name="connsiteX1" fmla="*/ 15049 w 95250"/>
                <a:gd name="connsiteY1" fmla="*/ 107061 h 114300"/>
                <a:gd name="connsiteX2" fmla="*/ 0 w 95250"/>
                <a:gd name="connsiteY2" fmla="*/ 61627 h 114300"/>
                <a:gd name="connsiteX3" fmla="*/ 4572 w 95250"/>
                <a:gd name="connsiteY3" fmla="*/ 35528 h 114300"/>
                <a:gd name="connsiteX4" fmla="*/ 17145 w 95250"/>
                <a:gd name="connsiteY4" fmla="*/ 16097 h 114300"/>
                <a:gd name="connsiteX5" fmla="*/ 36195 w 95250"/>
                <a:gd name="connsiteY5" fmla="*/ 4096 h 114300"/>
                <a:gd name="connsiteX6" fmla="*/ 60198 w 95250"/>
                <a:gd name="connsiteY6" fmla="*/ 0 h 114300"/>
                <a:gd name="connsiteX7" fmla="*/ 73819 w 95250"/>
                <a:gd name="connsiteY7" fmla="*/ 1143 h 114300"/>
                <a:gd name="connsiteX8" fmla="*/ 84487 w 95250"/>
                <a:gd name="connsiteY8" fmla="*/ 3715 h 114300"/>
                <a:gd name="connsiteX9" fmla="*/ 92107 w 95250"/>
                <a:gd name="connsiteY9" fmla="*/ 6668 h 114300"/>
                <a:gd name="connsiteX10" fmla="*/ 96488 w 95250"/>
                <a:gd name="connsiteY10" fmla="*/ 9049 h 114300"/>
                <a:gd name="connsiteX11" fmla="*/ 88868 w 95250"/>
                <a:gd name="connsiteY11" fmla="*/ 30480 h 114300"/>
                <a:gd name="connsiteX12" fmla="*/ 76200 w 95250"/>
                <a:gd name="connsiteY12" fmla="*/ 25527 h 114300"/>
                <a:gd name="connsiteX13" fmla="*/ 59817 w 95250"/>
                <a:gd name="connsiteY13" fmla="*/ 23431 h 114300"/>
                <a:gd name="connsiteX14" fmla="*/ 47815 w 95250"/>
                <a:gd name="connsiteY14" fmla="*/ 25527 h 114300"/>
                <a:gd name="connsiteX15" fmla="*/ 37433 w 95250"/>
                <a:gd name="connsiteY15" fmla="*/ 32099 h 114300"/>
                <a:gd name="connsiteX16" fmla="*/ 30194 w 95250"/>
                <a:gd name="connsiteY16" fmla="*/ 43720 h 114300"/>
                <a:gd name="connsiteX17" fmla="*/ 27432 w 95250"/>
                <a:gd name="connsiteY17" fmla="*/ 61055 h 114300"/>
                <a:gd name="connsiteX18" fmla="*/ 29242 w 95250"/>
                <a:gd name="connsiteY18" fmla="*/ 76295 h 114300"/>
                <a:gd name="connsiteX19" fmla="*/ 35052 w 95250"/>
                <a:gd name="connsiteY19" fmla="*/ 88487 h 114300"/>
                <a:gd name="connsiteX20" fmla="*/ 45529 w 95250"/>
                <a:gd name="connsiteY20" fmla="*/ 96583 h 114300"/>
                <a:gd name="connsiteX21" fmla="*/ 61150 w 95250"/>
                <a:gd name="connsiteY21" fmla="*/ 99536 h 114300"/>
                <a:gd name="connsiteX22" fmla="*/ 71533 w 95250"/>
                <a:gd name="connsiteY22" fmla="*/ 98870 h 114300"/>
                <a:gd name="connsiteX23" fmla="*/ 79724 w 95250"/>
                <a:gd name="connsiteY23" fmla="*/ 97250 h 114300"/>
                <a:gd name="connsiteX24" fmla="*/ 86011 w 95250"/>
                <a:gd name="connsiteY24" fmla="*/ 95155 h 114300"/>
                <a:gd name="connsiteX25" fmla="*/ 90964 w 95250"/>
                <a:gd name="connsiteY25" fmla="*/ 92964 h 114300"/>
                <a:gd name="connsiteX26" fmla="*/ 98298 w 95250"/>
                <a:gd name="connsiteY26" fmla="*/ 114205 h 114300"/>
                <a:gd name="connsiteX27" fmla="*/ 82487 w 95250"/>
                <a:gd name="connsiteY27" fmla="*/ 120301 h 114300"/>
                <a:gd name="connsiteX28" fmla="*/ 58864 w 95250"/>
                <a:gd name="connsiteY28" fmla="*/ 12306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250" h="114300">
                  <a:moveTo>
                    <a:pt x="58864" y="123063"/>
                  </a:moveTo>
                  <a:cubicBezTo>
                    <a:pt x="39719" y="123063"/>
                    <a:pt x="25146" y="117729"/>
                    <a:pt x="15049" y="107061"/>
                  </a:cubicBezTo>
                  <a:cubicBezTo>
                    <a:pt x="5048" y="96393"/>
                    <a:pt x="0" y="81248"/>
                    <a:pt x="0" y="61627"/>
                  </a:cubicBezTo>
                  <a:cubicBezTo>
                    <a:pt x="0" y="51911"/>
                    <a:pt x="1524" y="43148"/>
                    <a:pt x="4572" y="35528"/>
                  </a:cubicBezTo>
                  <a:cubicBezTo>
                    <a:pt x="7620" y="27908"/>
                    <a:pt x="11811" y="21431"/>
                    <a:pt x="17145" y="16097"/>
                  </a:cubicBezTo>
                  <a:cubicBezTo>
                    <a:pt x="22479" y="10858"/>
                    <a:pt x="28861" y="6858"/>
                    <a:pt x="36195" y="4096"/>
                  </a:cubicBezTo>
                  <a:cubicBezTo>
                    <a:pt x="43529" y="1333"/>
                    <a:pt x="51530" y="0"/>
                    <a:pt x="60198" y="0"/>
                  </a:cubicBezTo>
                  <a:cubicBezTo>
                    <a:pt x="65151" y="0"/>
                    <a:pt x="69723" y="381"/>
                    <a:pt x="73819" y="1143"/>
                  </a:cubicBezTo>
                  <a:cubicBezTo>
                    <a:pt x="77914" y="1905"/>
                    <a:pt x="81439" y="2762"/>
                    <a:pt x="84487" y="3715"/>
                  </a:cubicBezTo>
                  <a:cubicBezTo>
                    <a:pt x="87535" y="4667"/>
                    <a:pt x="90106" y="5715"/>
                    <a:pt x="92107" y="6668"/>
                  </a:cubicBezTo>
                  <a:cubicBezTo>
                    <a:pt x="94107" y="7715"/>
                    <a:pt x="95631" y="8477"/>
                    <a:pt x="96488" y="9049"/>
                  </a:cubicBezTo>
                  <a:lnTo>
                    <a:pt x="88868" y="30480"/>
                  </a:lnTo>
                  <a:cubicBezTo>
                    <a:pt x="85249" y="28575"/>
                    <a:pt x="81058" y="26860"/>
                    <a:pt x="76200" y="25527"/>
                  </a:cubicBezTo>
                  <a:cubicBezTo>
                    <a:pt x="71342" y="24194"/>
                    <a:pt x="65913" y="23431"/>
                    <a:pt x="59817" y="23431"/>
                  </a:cubicBezTo>
                  <a:cubicBezTo>
                    <a:pt x="55721" y="23431"/>
                    <a:pt x="51721" y="24098"/>
                    <a:pt x="47815" y="25527"/>
                  </a:cubicBezTo>
                  <a:cubicBezTo>
                    <a:pt x="43910" y="26860"/>
                    <a:pt x="40481" y="29051"/>
                    <a:pt x="37433" y="32099"/>
                  </a:cubicBezTo>
                  <a:cubicBezTo>
                    <a:pt x="34385" y="35147"/>
                    <a:pt x="32004" y="38957"/>
                    <a:pt x="30194" y="43720"/>
                  </a:cubicBezTo>
                  <a:cubicBezTo>
                    <a:pt x="28384" y="48482"/>
                    <a:pt x="27432" y="54293"/>
                    <a:pt x="27432" y="61055"/>
                  </a:cubicBezTo>
                  <a:cubicBezTo>
                    <a:pt x="27432" y="66484"/>
                    <a:pt x="28003" y="71628"/>
                    <a:pt x="29242" y="76295"/>
                  </a:cubicBezTo>
                  <a:cubicBezTo>
                    <a:pt x="30385" y="80963"/>
                    <a:pt x="32385" y="85058"/>
                    <a:pt x="35052" y="88487"/>
                  </a:cubicBezTo>
                  <a:cubicBezTo>
                    <a:pt x="37719" y="91916"/>
                    <a:pt x="41243" y="94583"/>
                    <a:pt x="45529" y="96583"/>
                  </a:cubicBezTo>
                  <a:cubicBezTo>
                    <a:pt x="49816" y="98584"/>
                    <a:pt x="55054" y="99536"/>
                    <a:pt x="61150" y="99536"/>
                  </a:cubicBezTo>
                  <a:cubicBezTo>
                    <a:pt x="64960" y="99536"/>
                    <a:pt x="68485" y="99346"/>
                    <a:pt x="71533" y="98870"/>
                  </a:cubicBezTo>
                  <a:cubicBezTo>
                    <a:pt x="74581" y="98393"/>
                    <a:pt x="77343" y="97917"/>
                    <a:pt x="79724" y="97250"/>
                  </a:cubicBezTo>
                  <a:cubicBezTo>
                    <a:pt x="82105" y="96583"/>
                    <a:pt x="84201" y="95917"/>
                    <a:pt x="86011" y="95155"/>
                  </a:cubicBezTo>
                  <a:cubicBezTo>
                    <a:pt x="87821" y="94393"/>
                    <a:pt x="89440" y="93631"/>
                    <a:pt x="90964" y="92964"/>
                  </a:cubicBezTo>
                  <a:lnTo>
                    <a:pt x="98298" y="114205"/>
                  </a:lnTo>
                  <a:cubicBezTo>
                    <a:pt x="94583" y="116491"/>
                    <a:pt x="89249" y="118491"/>
                    <a:pt x="82487" y="120301"/>
                  </a:cubicBezTo>
                  <a:cubicBezTo>
                    <a:pt x="75724" y="122111"/>
                    <a:pt x="67818" y="123063"/>
                    <a:pt x="58864" y="123063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6" name="Forma Livre: Forma 36">
              <a:extLst>
                <a:ext uri="{FF2B5EF4-FFF2-40B4-BE49-F238E27FC236}">
                  <a16:creationId xmlns:a16="http://schemas.microsoft.com/office/drawing/2014/main" id="{23533B93-62D4-49AA-8C17-0200FDCFB6E2}"/>
                </a:ext>
              </a:extLst>
            </p:cNvPr>
            <p:cNvSpPr/>
            <p:nvPr/>
          </p:nvSpPr>
          <p:spPr>
            <a:xfrm>
              <a:off x="3807542" y="4137648"/>
              <a:ext cx="237712" cy="237713"/>
            </a:xfrm>
            <a:custGeom>
              <a:avLst/>
              <a:gdLst>
                <a:gd name="connsiteX0" fmla="*/ 90868 w 114300"/>
                <a:gd name="connsiteY0" fmla="*/ 117919 h 114300"/>
                <a:gd name="connsiteX1" fmla="*/ 86677 w 114300"/>
                <a:gd name="connsiteY1" fmla="*/ 105251 h 114300"/>
                <a:gd name="connsiteX2" fmla="*/ 82201 w 114300"/>
                <a:gd name="connsiteY2" fmla="*/ 92393 h 114300"/>
                <a:gd name="connsiteX3" fmla="*/ 36195 w 114300"/>
                <a:gd name="connsiteY3" fmla="*/ 92393 h 114300"/>
                <a:gd name="connsiteX4" fmla="*/ 31718 w 114300"/>
                <a:gd name="connsiteY4" fmla="*/ 105346 h 114300"/>
                <a:gd name="connsiteX5" fmla="*/ 27527 w 114300"/>
                <a:gd name="connsiteY5" fmla="*/ 117919 h 114300"/>
                <a:gd name="connsiteX6" fmla="*/ 0 w 114300"/>
                <a:gd name="connsiteY6" fmla="*/ 117919 h 114300"/>
                <a:gd name="connsiteX7" fmla="*/ 12573 w 114300"/>
                <a:gd name="connsiteY7" fmla="*/ 82677 h 114300"/>
                <a:gd name="connsiteX8" fmla="*/ 24289 w 114300"/>
                <a:gd name="connsiteY8" fmla="*/ 52197 h 114300"/>
                <a:gd name="connsiteX9" fmla="*/ 35528 w 114300"/>
                <a:gd name="connsiteY9" fmla="*/ 25051 h 114300"/>
                <a:gd name="connsiteX10" fmla="*/ 47053 w 114300"/>
                <a:gd name="connsiteY10" fmla="*/ 0 h 114300"/>
                <a:gd name="connsiteX11" fmla="*/ 72200 w 114300"/>
                <a:gd name="connsiteY11" fmla="*/ 0 h 114300"/>
                <a:gd name="connsiteX12" fmla="*/ 83629 w 114300"/>
                <a:gd name="connsiteY12" fmla="*/ 25051 h 114300"/>
                <a:gd name="connsiteX13" fmla="*/ 94964 w 114300"/>
                <a:gd name="connsiteY13" fmla="*/ 52197 h 114300"/>
                <a:gd name="connsiteX14" fmla="*/ 106680 w 114300"/>
                <a:gd name="connsiteY14" fmla="*/ 82677 h 114300"/>
                <a:gd name="connsiteX15" fmla="*/ 119348 w 114300"/>
                <a:gd name="connsiteY15" fmla="*/ 117919 h 114300"/>
                <a:gd name="connsiteX16" fmla="*/ 90964 w 114300"/>
                <a:gd name="connsiteY16" fmla="*/ 117919 h 114300"/>
                <a:gd name="connsiteX17" fmla="*/ 58960 w 114300"/>
                <a:gd name="connsiteY17" fmla="*/ 26765 h 114300"/>
                <a:gd name="connsiteX18" fmla="*/ 56388 w 114300"/>
                <a:gd name="connsiteY18" fmla="*/ 33718 h 114300"/>
                <a:gd name="connsiteX19" fmla="*/ 52483 w 114300"/>
                <a:gd name="connsiteY19" fmla="*/ 43910 h 114300"/>
                <a:gd name="connsiteX20" fmla="*/ 47625 w 114300"/>
                <a:gd name="connsiteY20" fmla="*/ 56674 h 114300"/>
                <a:gd name="connsiteX21" fmla="*/ 42100 w 114300"/>
                <a:gd name="connsiteY21" fmla="*/ 71247 h 114300"/>
                <a:gd name="connsiteX22" fmla="*/ 75819 w 114300"/>
                <a:gd name="connsiteY22" fmla="*/ 71247 h 114300"/>
                <a:gd name="connsiteX23" fmla="*/ 70580 w 114300"/>
                <a:gd name="connsiteY23" fmla="*/ 56578 h 114300"/>
                <a:gd name="connsiteX24" fmla="*/ 65722 w 114300"/>
                <a:gd name="connsiteY24" fmla="*/ 43815 h 114300"/>
                <a:gd name="connsiteX25" fmla="*/ 61722 w 114300"/>
                <a:gd name="connsiteY25" fmla="*/ 33623 h 114300"/>
                <a:gd name="connsiteX26" fmla="*/ 58960 w 114300"/>
                <a:gd name="connsiteY26" fmla="*/ 2667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300" h="114300">
                  <a:moveTo>
                    <a:pt x="90868" y="117919"/>
                  </a:moveTo>
                  <a:cubicBezTo>
                    <a:pt x="89535" y="113824"/>
                    <a:pt x="88106" y="109633"/>
                    <a:pt x="86677" y="105251"/>
                  </a:cubicBezTo>
                  <a:cubicBezTo>
                    <a:pt x="85153" y="100965"/>
                    <a:pt x="83629" y="96679"/>
                    <a:pt x="82201" y="92393"/>
                  </a:cubicBezTo>
                  <a:lnTo>
                    <a:pt x="36195" y="92393"/>
                  </a:lnTo>
                  <a:cubicBezTo>
                    <a:pt x="34671" y="96679"/>
                    <a:pt x="33242" y="100965"/>
                    <a:pt x="31718" y="105346"/>
                  </a:cubicBezTo>
                  <a:cubicBezTo>
                    <a:pt x="30194" y="109633"/>
                    <a:pt x="28861" y="113824"/>
                    <a:pt x="27527" y="117919"/>
                  </a:cubicBezTo>
                  <a:lnTo>
                    <a:pt x="0" y="117919"/>
                  </a:lnTo>
                  <a:cubicBezTo>
                    <a:pt x="4477" y="105251"/>
                    <a:pt x="8668" y="93440"/>
                    <a:pt x="12573" y="82677"/>
                  </a:cubicBezTo>
                  <a:cubicBezTo>
                    <a:pt x="16573" y="71914"/>
                    <a:pt x="20479" y="61722"/>
                    <a:pt x="24289" y="52197"/>
                  </a:cubicBezTo>
                  <a:cubicBezTo>
                    <a:pt x="28099" y="42672"/>
                    <a:pt x="31813" y="33623"/>
                    <a:pt x="35528" y="25051"/>
                  </a:cubicBezTo>
                  <a:cubicBezTo>
                    <a:pt x="39243" y="16478"/>
                    <a:pt x="43053" y="8096"/>
                    <a:pt x="47053" y="0"/>
                  </a:cubicBezTo>
                  <a:lnTo>
                    <a:pt x="72200" y="0"/>
                  </a:lnTo>
                  <a:cubicBezTo>
                    <a:pt x="76105" y="8192"/>
                    <a:pt x="79915" y="16573"/>
                    <a:pt x="83629" y="25051"/>
                  </a:cubicBezTo>
                  <a:cubicBezTo>
                    <a:pt x="87344" y="33623"/>
                    <a:pt x="91154" y="42672"/>
                    <a:pt x="94964" y="52197"/>
                  </a:cubicBezTo>
                  <a:cubicBezTo>
                    <a:pt x="98774" y="61722"/>
                    <a:pt x="102679" y="71914"/>
                    <a:pt x="106680" y="82677"/>
                  </a:cubicBezTo>
                  <a:cubicBezTo>
                    <a:pt x="110680" y="93440"/>
                    <a:pt x="114871" y="105156"/>
                    <a:pt x="119348" y="117919"/>
                  </a:cubicBezTo>
                  <a:lnTo>
                    <a:pt x="90964" y="117919"/>
                  </a:lnTo>
                  <a:close/>
                  <a:moveTo>
                    <a:pt x="58960" y="26765"/>
                  </a:moveTo>
                  <a:cubicBezTo>
                    <a:pt x="58388" y="28480"/>
                    <a:pt x="57531" y="30766"/>
                    <a:pt x="56388" y="33718"/>
                  </a:cubicBezTo>
                  <a:cubicBezTo>
                    <a:pt x="55245" y="36671"/>
                    <a:pt x="53911" y="40100"/>
                    <a:pt x="52483" y="43910"/>
                  </a:cubicBezTo>
                  <a:cubicBezTo>
                    <a:pt x="51054" y="47720"/>
                    <a:pt x="49435" y="52006"/>
                    <a:pt x="47625" y="56674"/>
                  </a:cubicBezTo>
                  <a:cubicBezTo>
                    <a:pt x="45815" y="61341"/>
                    <a:pt x="44005" y="66199"/>
                    <a:pt x="42100" y="71247"/>
                  </a:cubicBezTo>
                  <a:lnTo>
                    <a:pt x="75819" y="71247"/>
                  </a:lnTo>
                  <a:cubicBezTo>
                    <a:pt x="74009" y="66103"/>
                    <a:pt x="72295" y="61246"/>
                    <a:pt x="70580" y="56578"/>
                  </a:cubicBezTo>
                  <a:cubicBezTo>
                    <a:pt x="68866" y="51911"/>
                    <a:pt x="67246" y="47625"/>
                    <a:pt x="65722" y="43815"/>
                  </a:cubicBezTo>
                  <a:cubicBezTo>
                    <a:pt x="64198" y="39910"/>
                    <a:pt x="62865" y="36576"/>
                    <a:pt x="61722" y="33623"/>
                  </a:cubicBezTo>
                  <a:cubicBezTo>
                    <a:pt x="60579" y="30670"/>
                    <a:pt x="59626" y="28384"/>
                    <a:pt x="58960" y="2667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7" name="Forma Livre: Forma 37">
              <a:extLst>
                <a:ext uri="{FF2B5EF4-FFF2-40B4-BE49-F238E27FC236}">
                  <a16:creationId xmlns:a16="http://schemas.microsoft.com/office/drawing/2014/main" id="{CC231DA2-D67E-4E59-81BC-3302CF81378C}"/>
                </a:ext>
              </a:extLst>
            </p:cNvPr>
            <p:cNvSpPr/>
            <p:nvPr/>
          </p:nvSpPr>
          <p:spPr>
            <a:xfrm>
              <a:off x="4016332" y="4137648"/>
              <a:ext cx="198094" cy="237713"/>
            </a:xfrm>
            <a:custGeom>
              <a:avLst/>
              <a:gdLst>
                <a:gd name="connsiteX0" fmla="*/ 97631 w 95250"/>
                <a:gd name="connsiteY0" fmla="*/ 0 h 114300"/>
                <a:gd name="connsiteX1" fmla="*/ 97631 w 95250"/>
                <a:gd name="connsiteY1" fmla="*/ 22669 h 114300"/>
                <a:gd name="connsiteX2" fmla="*/ 62103 w 95250"/>
                <a:gd name="connsiteY2" fmla="*/ 22669 h 114300"/>
                <a:gd name="connsiteX3" fmla="*/ 62103 w 95250"/>
                <a:gd name="connsiteY3" fmla="*/ 117919 h 114300"/>
                <a:gd name="connsiteX4" fmla="*/ 35528 w 95250"/>
                <a:gd name="connsiteY4" fmla="*/ 117919 h 114300"/>
                <a:gd name="connsiteX5" fmla="*/ 35528 w 95250"/>
                <a:gd name="connsiteY5" fmla="*/ 22669 h 114300"/>
                <a:gd name="connsiteX6" fmla="*/ 0 w 95250"/>
                <a:gd name="connsiteY6" fmla="*/ 22669 h 114300"/>
                <a:gd name="connsiteX7" fmla="*/ 0 w 95250"/>
                <a:gd name="connsiteY7" fmla="*/ 0 h 114300"/>
                <a:gd name="connsiteX8" fmla="*/ 97631 w 9525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14300">
                  <a:moveTo>
                    <a:pt x="97631" y="0"/>
                  </a:moveTo>
                  <a:lnTo>
                    <a:pt x="97631" y="22669"/>
                  </a:lnTo>
                  <a:lnTo>
                    <a:pt x="62103" y="22669"/>
                  </a:lnTo>
                  <a:lnTo>
                    <a:pt x="62103" y="117919"/>
                  </a:lnTo>
                  <a:lnTo>
                    <a:pt x="35528" y="117919"/>
                  </a:lnTo>
                  <a:lnTo>
                    <a:pt x="35528" y="22669"/>
                  </a:lnTo>
                  <a:lnTo>
                    <a:pt x="0" y="22669"/>
                  </a:lnTo>
                  <a:lnTo>
                    <a:pt x="0" y="0"/>
                  </a:lnTo>
                  <a:lnTo>
                    <a:pt x="97631" y="0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8" name="Forma Livre: Forma 38">
              <a:extLst>
                <a:ext uri="{FF2B5EF4-FFF2-40B4-BE49-F238E27FC236}">
                  <a16:creationId xmlns:a16="http://schemas.microsoft.com/office/drawing/2014/main" id="{A1B96D82-0CE1-466D-852D-754CE915E70A}"/>
                </a:ext>
              </a:extLst>
            </p:cNvPr>
            <p:cNvSpPr/>
            <p:nvPr/>
          </p:nvSpPr>
          <p:spPr>
            <a:xfrm>
              <a:off x="4215615" y="4132101"/>
              <a:ext cx="237712" cy="237713"/>
            </a:xfrm>
            <a:custGeom>
              <a:avLst/>
              <a:gdLst>
                <a:gd name="connsiteX0" fmla="*/ 117253 w 114300"/>
                <a:gd name="connsiteY0" fmla="*/ 61532 h 114300"/>
                <a:gd name="connsiteX1" fmla="*/ 112776 w 114300"/>
                <a:gd name="connsiteY1" fmla="*/ 88202 h 114300"/>
                <a:gd name="connsiteX2" fmla="*/ 100489 w 114300"/>
                <a:gd name="connsiteY2" fmla="*/ 107442 h 114300"/>
                <a:gd name="connsiteX3" fmla="*/ 81820 w 114300"/>
                <a:gd name="connsiteY3" fmla="*/ 119063 h 114300"/>
                <a:gd name="connsiteX4" fmla="*/ 58579 w 114300"/>
                <a:gd name="connsiteY4" fmla="*/ 122968 h 114300"/>
                <a:gd name="connsiteX5" fmla="*/ 35814 w 114300"/>
                <a:gd name="connsiteY5" fmla="*/ 119063 h 114300"/>
                <a:gd name="connsiteX6" fmla="*/ 17145 w 114300"/>
                <a:gd name="connsiteY6" fmla="*/ 107442 h 114300"/>
                <a:gd name="connsiteX7" fmla="*/ 4572 w 114300"/>
                <a:gd name="connsiteY7" fmla="*/ 88202 h 114300"/>
                <a:gd name="connsiteX8" fmla="*/ 0 w 114300"/>
                <a:gd name="connsiteY8" fmla="*/ 61532 h 114300"/>
                <a:gd name="connsiteX9" fmla="*/ 4763 w 114300"/>
                <a:gd name="connsiteY9" fmla="*/ 34957 h 114300"/>
                <a:gd name="connsiteX10" fmla="*/ 17621 w 114300"/>
                <a:gd name="connsiteY10" fmla="*/ 15621 h 114300"/>
                <a:gd name="connsiteX11" fmla="*/ 36290 w 114300"/>
                <a:gd name="connsiteY11" fmla="*/ 3905 h 114300"/>
                <a:gd name="connsiteX12" fmla="*/ 58674 w 114300"/>
                <a:gd name="connsiteY12" fmla="*/ 0 h 114300"/>
                <a:gd name="connsiteX13" fmla="*/ 81439 w 114300"/>
                <a:gd name="connsiteY13" fmla="*/ 3905 h 114300"/>
                <a:gd name="connsiteX14" fmla="*/ 100108 w 114300"/>
                <a:gd name="connsiteY14" fmla="*/ 15621 h 114300"/>
                <a:gd name="connsiteX15" fmla="*/ 112681 w 114300"/>
                <a:gd name="connsiteY15" fmla="*/ 34957 h 114300"/>
                <a:gd name="connsiteX16" fmla="*/ 117253 w 114300"/>
                <a:gd name="connsiteY16" fmla="*/ 61532 h 114300"/>
                <a:gd name="connsiteX17" fmla="*/ 27337 w 114300"/>
                <a:gd name="connsiteY17" fmla="*/ 61532 h 114300"/>
                <a:gd name="connsiteX18" fmla="*/ 29432 w 114300"/>
                <a:gd name="connsiteY18" fmla="*/ 77153 h 114300"/>
                <a:gd name="connsiteX19" fmla="*/ 35528 w 114300"/>
                <a:gd name="connsiteY19" fmla="*/ 89154 h 114300"/>
                <a:gd name="connsiteX20" fmla="*/ 45339 w 114300"/>
                <a:gd name="connsiteY20" fmla="*/ 96869 h 114300"/>
                <a:gd name="connsiteX21" fmla="*/ 58579 w 114300"/>
                <a:gd name="connsiteY21" fmla="*/ 99632 h 114300"/>
                <a:gd name="connsiteX22" fmla="*/ 71723 w 114300"/>
                <a:gd name="connsiteY22" fmla="*/ 96869 h 114300"/>
                <a:gd name="connsiteX23" fmla="*/ 81629 w 114300"/>
                <a:gd name="connsiteY23" fmla="*/ 89154 h 114300"/>
                <a:gd name="connsiteX24" fmla="*/ 87725 w 114300"/>
                <a:gd name="connsiteY24" fmla="*/ 77153 h 114300"/>
                <a:gd name="connsiteX25" fmla="*/ 89821 w 114300"/>
                <a:gd name="connsiteY25" fmla="*/ 61532 h 114300"/>
                <a:gd name="connsiteX26" fmla="*/ 87725 w 114300"/>
                <a:gd name="connsiteY26" fmla="*/ 45815 h 114300"/>
                <a:gd name="connsiteX27" fmla="*/ 81629 w 114300"/>
                <a:gd name="connsiteY27" fmla="*/ 33719 h 114300"/>
                <a:gd name="connsiteX28" fmla="*/ 71723 w 114300"/>
                <a:gd name="connsiteY28" fmla="*/ 26003 h 114300"/>
                <a:gd name="connsiteX29" fmla="*/ 58579 w 114300"/>
                <a:gd name="connsiteY29" fmla="*/ 23241 h 114300"/>
                <a:gd name="connsiteX30" fmla="*/ 45339 w 114300"/>
                <a:gd name="connsiteY30" fmla="*/ 26003 h 114300"/>
                <a:gd name="connsiteX31" fmla="*/ 35528 w 114300"/>
                <a:gd name="connsiteY31" fmla="*/ 33814 h 114300"/>
                <a:gd name="connsiteX32" fmla="*/ 29432 w 114300"/>
                <a:gd name="connsiteY32" fmla="*/ 45910 h 114300"/>
                <a:gd name="connsiteX33" fmla="*/ 27337 w 114300"/>
                <a:gd name="connsiteY33" fmla="*/ 6143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4300" h="114300">
                  <a:moveTo>
                    <a:pt x="117253" y="61532"/>
                  </a:moveTo>
                  <a:cubicBezTo>
                    <a:pt x="117253" y="71628"/>
                    <a:pt x="115729" y="80486"/>
                    <a:pt x="112776" y="88202"/>
                  </a:cubicBezTo>
                  <a:cubicBezTo>
                    <a:pt x="109728" y="95822"/>
                    <a:pt x="105632" y="102299"/>
                    <a:pt x="100489" y="107442"/>
                  </a:cubicBezTo>
                  <a:cubicBezTo>
                    <a:pt x="95250" y="112586"/>
                    <a:pt x="89059" y="116491"/>
                    <a:pt x="81820" y="119063"/>
                  </a:cubicBezTo>
                  <a:cubicBezTo>
                    <a:pt x="74581" y="121634"/>
                    <a:pt x="66866" y="122968"/>
                    <a:pt x="58579" y="122968"/>
                  </a:cubicBezTo>
                  <a:cubicBezTo>
                    <a:pt x="50292" y="122968"/>
                    <a:pt x="42958" y="121634"/>
                    <a:pt x="35814" y="119063"/>
                  </a:cubicBezTo>
                  <a:cubicBezTo>
                    <a:pt x="28670" y="116491"/>
                    <a:pt x="22479" y="112586"/>
                    <a:pt x="17145" y="107442"/>
                  </a:cubicBezTo>
                  <a:cubicBezTo>
                    <a:pt x="11811" y="102299"/>
                    <a:pt x="7620" y="95917"/>
                    <a:pt x="4572" y="88202"/>
                  </a:cubicBezTo>
                  <a:cubicBezTo>
                    <a:pt x="1524" y="80582"/>
                    <a:pt x="0" y="71628"/>
                    <a:pt x="0" y="61532"/>
                  </a:cubicBezTo>
                  <a:cubicBezTo>
                    <a:pt x="0" y="51435"/>
                    <a:pt x="1619" y="42577"/>
                    <a:pt x="4763" y="34957"/>
                  </a:cubicBezTo>
                  <a:cubicBezTo>
                    <a:pt x="7906" y="27337"/>
                    <a:pt x="12192" y="20860"/>
                    <a:pt x="17621" y="15621"/>
                  </a:cubicBezTo>
                  <a:cubicBezTo>
                    <a:pt x="23050" y="10382"/>
                    <a:pt x="29242" y="6477"/>
                    <a:pt x="36290" y="3905"/>
                  </a:cubicBezTo>
                  <a:cubicBezTo>
                    <a:pt x="43339" y="1334"/>
                    <a:pt x="50863" y="0"/>
                    <a:pt x="58674" y="0"/>
                  </a:cubicBezTo>
                  <a:cubicBezTo>
                    <a:pt x="66485" y="0"/>
                    <a:pt x="74295" y="1334"/>
                    <a:pt x="81439" y="3905"/>
                  </a:cubicBezTo>
                  <a:cubicBezTo>
                    <a:pt x="88583" y="6477"/>
                    <a:pt x="94774" y="10382"/>
                    <a:pt x="100108" y="15621"/>
                  </a:cubicBezTo>
                  <a:cubicBezTo>
                    <a:pt x="105442" y="20860"/>
                    <a:pt x="109633" y="27242"/>
                    <a:pt x="112681" y="34957"/>
                  </a:cubicBezTo>
                  <a:cubicBezTo>
                    <a:pt x="115729" y="42577"/>
                    <a:pt x="117253" y="51530"/>
                    <a:pt x="117253" y="61532"/>
                  </a:cubicBezTo>
                  <a:moveTo>
                    <a:pt x="27337" y="61532"/>
                  </a:moveTo>
                  <a:cubicBezTo>
                    <a:pt x="27337" y="67342"/>
                    <a:pt x="28004" y="72581"/>
                    <a:pt x="29432" y="77153"/>
                  </a:cubicBezTo>
                  <a:cubicBezTo>
                    <a:pt x="30861" y="81725"/>
                    <a:pt x="32861" y="85820"/>
                    <a:pt x="35528" y="89154"/>
                  </a:cubicBezTo>
                  <a:cubicBezTo>
                    <a:pt x="38195" y="92488"/>
                    <a:pt x="41434" y="95060"/>
                    <a:pt x="45339" y="96869"/>
                  </a:cubicBezTo>
                  <a:cubicBezTo>
                    <a:pt x="49149" y="98679"/>
                    <a:pt x="53626" y="99632"/>
                    <a:pt x="58579" y="99632"/>
                  </a:cubicBezTo>
                  <a:cubicBezTo>
                    <a:pt x="63532" y="99632"/>
                    <a:pt x="67818" y="98774"/>
                    <a:pt x="71723" y="96869"/>
                  </a:cubicBezTo>
                  <a:cubicBezTo>
                    <a:pt x="75629" y="95060"/>
                    <a:pt x="78962" y="92488"/>
                    <a:pt x="81629" y="89154"/>
                  </a:cubicBezTo>
                  <a:cubicBezTo>
                    <a:pt x="84296" y="85820"/>
                    <a:pt x="86296" y="81820"/>
                    <a:pt x="87725" y="77153"/>
                  </a:cubicBezTo>
                  <a:cubicBezTo>
                    <a:pt x="89154" y="72485"/>
                    <a:pt x="89821" y="67247"/>
                    <a:pt x="89821" y="61532"/>
                  </a:cubicBezTo>
                  <a:cubicBezTo>
                    <a:pt x="89821" y="55817"/>
                    <a:pt x="89059" y="50483"/>
                    <a:pt x="87725" y="45815"/>
                  </a:cubicBezTo>
                  <a:cubicBezTo>
                    <a:pt x="86296" y="41148"/>
                    <a:pt x="84296" y="37052"/>
                    <a:pt x="81629" y="33719"/>
                  </a:cubicBezTo>
                  <a:cubicBezTo>
                    <a:pt x="78962" y="30385"/>
                    <a:pt x="75724" y="27813"/>
                    <a:pt x="71723" y="26003"/>
                  </a:cubicBezTo>
                  <a:cubicBezTo>
                    <a:pt x="67818" y="24194"/>
                    <a:pt x="63437" y="23241"/>
                    <a:pt x="58579" y="23241"/>
                  </a:cubicBezTo>
                  <a:cubicBezTo>
                    <a:pt x="53721" y="23241"/>
                    <a:pt x="49149" y="24194"/>
                    <a:pt x="45339" y="26003"/>
                  </a:cubicBezTo>
                  <a:cubicBezTo>
                    <a:pt x="41529" y="27908"/>
                    <a:pt x="38195" y="30480"/>
                    <a:pt x="35528" y="33814"/>
                  </a:cubicBezTo>
                  <a:cubicBezTo>
                    <a:pt x="32861" y="37148"/>
                    <a:pt x="30861" y="41148"/>
                    <a:pt x="29432" y="45910"/>
                  </a:cubicBezTo>
                  <a:cubicBezTo>
                    <a:pt x="28004" y="50578"/>
                    <a:pt x="27337" y="55817"/>
                    <a:pt x="27337" y="6143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9" name="Forma Livre: Forma 39">
              <a:extLst>
                <a:ext uri="{FF2B5EF4-FFF2-40B4-BE49-F238E27FC236}">
                  <a16:creationId xmlns:a16="http://schemas.microsoft.com/office/drawing/2014/main" id="{E449E979-8FE2-43B2-A2AF-CDE0B24BF1F4}"/>
                </a:ext>
              </a:extLst>
            </p:cNvPr>
            <p:cNvSpPr/>
            <p:nvPr/>
          </p:nvSpPr>
          <p:spPr>
            <a:xfrm>
              <a:off x="4469768" y="4131706"/>
              <a:ext cx="178284" cy="237713"/>
            </a:xfrm>
            <a:custGeom>
              <a:avLst/>
              <a:gdLst>
                <a:gd name="connsiteX0" fmla="*/ 39433 w 85725"/>
                <a:gd name="connsiteY0" fmla="*/ 100489 h 114300"/>
                <a:gd name="connsiteX1" fmla="*/ 48673 w 85725"/>
                <a:gd name="connsiteY1" fmla="*/ 99536 h 114300"/>
                <a:gd name="connsiteX2" fmla="*/ 54578 w 85725"/>
                <a:gd name="connsiteY2" fmla="*/ 96964 h 114300"/>
                <a:gd name="connsiteX3" fmla="*/ 57626 w 85725"/>
                <a:gd name="connsiteY3" fmla="*/ 93154 h 114300"/>
                <a:gd name="connsiteX4" fmla="*/ 58483 w 85725"/>
                <a:gd name="connsiteY4" fmla="*/ 88201 h 114300"/>
                <a:gd name="connsiteX5" fmla="*/ 53054 w 85725"/>
                <a:gd name="connsiteY5" fmla="*/ 78581 h 114300"/>
                <a:gd name="connsiteX6" fmla="*/ 34385 w 85725"/>
                <a:gd name="connsiteY6" fmla="*/ 70294 h 114300"/>
                <a:gd name="connsiteX7" fmla="*/ 22860 w 85725"/>
                <a:gd name="connsiteY7" fmla="*/ 65627 h 114300"/>
                <a:gd name="connsiteX8" fmla="*/ 12478 w 85725"/>
                <a:gd name="connsiteY8" fmla="*/ 58960 h 114300"/>
                <a:gd name="connsiteX9" fmla="*/ 4953 w 85725"/>
                <a:gd name="connsiteY9" fmla="*/ 49244 h 114300"/>
                <a:gd name="connsiteX10" fmla="*/ 2096 w 85725"/>
                <a:gd name="connsiteY10" fmla="*/ 35338 h 114300"/>
                <a:gd name="connsiteX11" fmla="*/ 5144 w 85725"/>
                <a:gd name="connsiteY11" fmla="*/ 20669 h 114300"/>
                <a:gd name="connsiteX12" fmla="*/ 13811 w 85725"/>
                <a:gd name="connsiteY12" fmla="*/ 9525 h 114300"/>
                <a:gd name="connsiteX13" fmla="*/ 27432 w 85725"/>
                <a:gd name="connsiteY13" fmla="*/ 2476 h 114300"/>
                <a:gd name="connsiteX14" fmla="*/ 45434 w 85725"/>
                <a:gd name="connsiteY14" fmla="*/ 0 h 114300"/>
                <a:gd name="connsiteX15" fmla="*/ 66008 w 85725"/>
                <a:gd name="connsiteY15" fmla="*/ 2572 h 114300"/>
                <a:gd name="connsiteX16" fmla="*/ 80296 w 85725"/>
                <a:gd name="connsiteY16" fmla="*/ 8191 h 114300"/>
                <a:gd name="connsiteX17" fmla="*/ 72676 w 85725"/>
                <a:gd name="connsiteY17" fmla="*/ 29146 h 114300"/>
                <a:gd name="connsiteX18" fmla="*/ 61722 w 85725"/>
                <a:gd name="connsiteY18" fmla="*/ 24670 h 114300"/>
                <a:gd name="connsiteX19" fmla="*/ 47149 w 85725"/>
                <a:gd name="connsiteY19" fmla="*/ 22669 h 114300"/>
                <a:gd name="connsiteX20" fmla="*/ 33433 w 85725"/>
                <a:gd name="connsiteY20" fmla="*/ 25336 h 114300"/>
                <a:gd name="connsiteX21" fmla="*/ 29242 w 85725"/>
                <a:gd name="connsiteY21" fmla="*/ 33433 h 114300"/>
                <a:gd name="connsiteX22" fmla="*/ 30766 w 85725"/>
                <a:gd name="connsiteY22" fmla="*/ 38862 h 114300"/>
                <a:gd name="connsiteX23" fmla="*/ 35147 w 85725"/>
                <a:gd name="connsiteY23" fmla="*/ 42863 h 114300"/>
                <a:gd name="connsiteX24" fmla="*/ 41624 w 85725"/>
                <a:gd name="connsiteY24" fmla="*/ 46101 h 114300"/>
                <a:gd name="connsiteX25" fmla="*/ 49721 w 85725"/>
                <a:gd name="connsiteY25" fmla="*/ 49054 h 114300"/>
                <a:gd name="connsiteX26" fmla="*/ 65723 w 85725"/>
                <a:gd name="connsiteY26" fmla="*/ 55816 h 114300"/>
                <a:gd name="connsiteX27" fmla="*/ 77057 w 85725"/>
                <a:gd name="connsiteY27" fmla="*/ 63532 h 114300"/>
                <a:gd name="connsiteX28" fmla="*/ 83820 w 85725"/>
                <a:gd name="connsiteY28" fmla="*/ 73914 h 114300"/>
                <a:gd name="connsiteX29" fmla="*/ 86011 w 85725"/>
                <a:gd name="connsiteY29" fmla="*/ 88392 h 114300"/>
                <a:gd name="connsiteX30" fmla="*/ 74390 w 85725"/>
                <a:gd name="connsiteY30" fmla="*/ 114014 h 114300"/>
                <a:gd name="connsiteX31" fmla="*/ 39529 w 85725"/>
                <a:gd name="connsiteY31" fmla="*/ 123063 h 114300"/>
                <a:gd name="connsiteX32" fmla="*/ 25432 w 85725"/>
                <a:gd name="connsiteY32" fmla="*/ 122111 h 114300"/>
                <a:gd name="connsiteX33" fmla="*/ 14288 w 85725"/>
                <a:gd name="connsiteY33" fmla="*/ 119824 h 114300"/>
                <a:gd name="connsiteX34" fmla="*/ 5905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433" y="100489"/>
                  </a:moveTo>
                  <a:cubicBezTo>
                    <a:pt x="43148" y="100489"/>
                    <a:pt x="46292" y="100203"/>
                    <a:pt x="48673" y="99536"/>
                  </a:cubicBezTo>
                  <a:cubicBezTo>
                    <a:pt x="51149" y="98965"/>
                    <a:pt x="53054" y="98107"/>
                    <a:pt x="54578" y="96964"/>
                  </a:cubicBezTo>
                  <a:cubicBezTo>
                    <a:pt x="56102" y="95821"/>
                    <a:pt x="57055" y="94583"/>
                    <a:pt x="57626" y="93154"/>
                  </a:cubicBezTo>
                  <a:cubicBezTo>
                    <a:pt x="58198" y="91726"/>
                    <a:pt x="58483" y="90011"/>
                    <a:pt x="58483" y="88201"/>
                  </a:cubicBezTo>
                  <a:cubicBezTo>
                    <a:pt x="58483" y="84391"/>
                    <a:pt x="56674" y="81153"/>
                    <a:pt x="53054" y="78581"/>
                  </a:cubicBezTo>
                  <a:cubicBezTo>
                    <a:pt x="49435" y="76009"/>
                    <a:pt x="43148" y="73247"/>
                    <a:pt x="34385" y="70294"/>
                  </a:cubicBezTo>
                  <a:cubicBezTo>
                    <a:pt x="30575" y="68961"/>
                    <a:pt x="26670" y="67342"/>
                    <a:pt x="22860" y="65627"/>
                  </a:cubicBezTo>
                  <a:cubicBezTo>
                    <a:pt x="18955" y="63817"/>
                    <a:pt x="15526" y="61627"/>
                    <a:pt x="12478" y="58960"/>
                  </a:cubicBezTo>
                  <a:cubicBezTo>
                    <a:pt x="9430" y="56293"/>
                    <a:pt x="6953" y="53054"/>
                    <a:pt x="4953" y="49244"/>
                  </a:cubicBezTo>
                  <a:cubicBezTo>
                    <a:pt x="3048" y="45434"/>
                    <a:pt x="2096" y="40862"/>
                    <a:pt x="2096" y="35338"/>
                  </a:cubicBezTo>
                  <a:cubicBezTo>
                    <a:pt x="2096" y="29813"/>
                    <a:pt x="3143" y="24955"/>
                    <a:pt x="5144" y="20669"/>
                  </a:cubicBezTo>
                  <a:cubicBezTo>
                    <a:pt x="7144" y="16383"/>
                    <a:pt x="10096" y="12573"/>
                    <a:pt x="13811" y="9525"/>
                  </a:cubicBezTo>
                  <a:cubicBezTo>
                    <a:pt x="17526" y="6477"/>
                    <a:pt x="22098" y="4096"/>
                    <a:pt x="27432" y="2476"/>
                  </a:cubicBezTo>
                  <a:cubicBezTo>
                    <a:pt x="32766" y="857"/>
                    <a:pt x="38767" y="0"/>
                    <a:pt x="45434" y="0"/>
                  </a:cubicBezTo>
                  <a:cubicBezTo>
                    <a:pt x="53340" y="0"/>
                    <a:pt x="60198" y="857"/>
                    <a:pt x="66008" y="2572"/>
                  </a:cubicBezTo>
                  <a:cubicBezTo>
                    <a:pt x="71819" y="4286"/>
                    <a:pt x="76581" y="6191"/>
                    <a:pt x="80296" y="8191"/>
                  </a:cubicBezTo>
                  <a:lnTo>
                    <a:pt x="72676" y="29146"/>
                  </a:lnTo>
                  <a:cubicBezTo>
                    <a:pt x="69342" y="27432"/>
                    <a:pt x="65723" y="25908"/>
                    <a:pt x="61722" y="24670"/>
                  </a:cubicBezTo>
                  <a:cubicBezTo>
                    <a:pt x="57721" y="23336"/>
                    <a:pt x="52864" y="22669"/>
                    <a:pt x="47149" y="22669"/>
                  </a:cubicBezTo>
                  <a:cubicBezTo>
                    <a:pt x="40767" y="22669"/>
                    <a:pt x="36195" y="23527"/>
                    <a:pt x="33433" y="25336"/>
                  </a:cubicBezTo>
                  <a:cubicBezTo>
                    <a:pt x="30671" y="27051"/>
                    <a:pt x="29242" y="29813"/>
                    <a:pt x="29242" y="33433"/>
                  </a:cubicBezTo>
                  <a:cubicBezTo>
                    <a:pt x="29242" y="35623"/>
                    <a:pt x="29718" y="37433"/>
                    <a:pt x="30766" y="38862"/>
                  </a:cubicBezTo>
                  <a:cubicBezTo>
                    <a:pt x="31813" y="40291"/>
                    <a:pt x="33242" y="41624"/>
                    <a:pt x="35147" y="42863"/>
                  </a:cubicBezTo>
                  <a:cubicBezTo>
                    <a:pt x="37052" y="44005"/>
                    <a:pt x="39148" y="45148"/>
                    <a:pt x="41624" y="46101"/>
                  </a:cubicBezTo>
                  <a:cubicBezTo>
                    <a:pt x="44101" y="47053"/>
                    <a:pt x="46768" y="48006"/>
                    <a:pt x="49721" y="49054"/>
                  </a:cubicBezTo>
                  <a:cubicBezTo>
                    <a:pt x="55817" y="51340"/>
                    <a:pt x="61150" y="53530"/>
                    <a:pt x="65723" y="55816"/>
                  </a:cubicBezTo>
                  <a:cubicBezTo>
                    <a:pt x="70295" y="58007"/>
                    <a:pt x="74009" y="60579"/>
                    <a:pt x="77057" y="63532"/>
                  </a:cubicBezTo>
                  <a:cubicBezTo>
                    <a:pt x="80105" y="66484"/>
                    <a:pt x="82296" y="69913"/>
                    <a:pt x="83820" y="73914"/>
                  </a:cubicBezTo>
                  <a:cubicBezTo>
                    <a:pt x="85249" y="77914"/>
                    <a:pt x="86011" y="82677"/>
                    <a:pt x="86011" y="88392"/>
                  </a:cubicBezTo>
                  <a:cubicBezTo>
                    <a:pt x="86011" y="99346"/>
                    <a:pt x="82105" y="107918"/>
                    <a:pt x="74390" y="114014"/>
                  </a:cubicBezTo>
                  <a:cubicBezTo>
                    <a:pt x="66675" y="120110"/>
                    <a:pt x="55054" y="123063"/>
                    <a:pt x="39529" y="123063"/>
                  </a:cubicBezTo>
                  <a:cubicBezTo>
                    <a:pt x="34290" y="123063"/>
                    <a:pt x="29623" y="122777"/>
                    <a:pt x="25432" y="122111"/>
                  </a:cubicBezTo>
                  <a:cubicBezTo>
                    <a:pt x="21241" y="121444"/>
                    <a:pt x="17526" y="120682"/>
                    <a:pt x="14288" y="119824"/>
                  </a:cubicBezTo>
                  <a:cubicBezTo>
                    <a:pt x="11049" y="118872"/>
                    <a:pt x="8287" y="117919"/>
                    <a:pt x="5905" y="116967"/>
                  </a:cubicBezTo>
                  <a:cubicBezTo>
                    <a:pt x="3620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7" y="99727"/>
                    <a:pt x="32099" y="100489"/>
                    <a:pt x="39529" y="100489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</p:grpSp>
      <p:pic>
        <p:nvPicPr>
          <p:cNvPr id="160" name="Imagem 159">
            <a:extLst>
              <a:ext uri="{FF2B5EF4-FFF2-40B4-BE49-F238E27FC236}">
                <a16:creationId xmlns:a16="http://schemas.microsoft.com/office/drawing/2014/main" id="{8DFF7353-9373-4793-9F6B-61C272A1C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6" t="24445" r="11718" b="24381"/>
          <a:stretch/>
        </p:blipFill>
        <p:spPr>
          <a:xfrm>
            <a:off x="5228643" y="4327388"/>
            <a:ext cx="8873572" cy="395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1EEC569-D8EA-41EB-B688-657830FEEA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7EC0D0AF-301F-47E1-8812-BE1F36847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  <p:sp>
        <p:nvSpPr>
          <p:cNvPr id="10" name="Título 2">
            <a:extLst>
              <a:ext uri="{FF2B5EF4-FFF2-40B4-BE49-F238E27FC236}">
                <a16:creationId xmlns:a16="http://schemas.microsoft.com/office/drawing/2014/main" id="{595A19BD-6BAD-48DC-A917-FD16D6549D0C}"/>
              </a:ext>
            </a:extLst>
          </p:cNvPr>
          <p:cNvSpPr txBox="1">
            <a:spLocks/>
          </p:cNvSpPr>
          <p:nvPr/>
        </p:nvSpPr>
        <p:spPr>
          <a:xfrm>
            <a:off x="2362200" y="1033786"/>
            <a:ext cx="6553200" cy="1595117"/>
          </a:xfrm>
          <a:prstGeom prst="rect">
            <a:avLst/>
          </a:prstGeom>
          <a:ln w="28575">
            <a:solidFill>
              <a:srgbClr val="ED7D31"/>
            </a:solidFill>
          </a:ln>
        </p:spPr>
        <p:txBody>
          <a:bodyPr vert="horz" lIns="137160" tIns="68580" rIns="137160" bIns="6858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69">
              <a:defRPr/>
            </a:pPr>
            <a: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  <a:t>Sobre</a:t>
            </a:r>
            <a:b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</a:br>
            <a: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  <a:t>Rômulo Alexandrino</a:t>
            </a:r>
          </a:p>
        </p:txBody>
      </p:sp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id="{A96B33FF-4FCB-4AEA-A0C1-6F47BB756E19}"/>
              </a:ext>
            </a:extLst>
          </p:cNvPr>
          <p:cNvSpPr txBox="1">
            <a:spLocks/>
          </p:cNvSpPr>
          <p:nvPr/>
        </p:nvSpPr>
        <p:spPr>
          <a:xfrm>
            <a:off x="533402" y="3162300"/>
            <a:ext cx="10210800" cy="6629400"/>
          </a:xfrm>
          <a:prstGeom prst="rect">
            <a:avLst/>
          </a:prstGeom>
        </p:spPr>
        <p:txBody>
          <a:bodyPr vert="horz" lIns="137160" tIns="68580" rIns="137160" bIns="6858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Engenheiro Agrícola e Ambiental e Mestre em Ciências Geodésicas e Tecnologias da Geoinformação. Especialista Ambiental nas áreas de cartografia, topografia e georreferenciamento.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Experiência em levantamentos e diagnósticos ambientais, aplicando ferramentas de Sistemas de Informação Geográfica (SIG), </a:t>
            </a:r>
            <a:r>
              <a:rPr lang="pt-BR" sz="2400" b="1" dirty="0" err="1">
                <a:solidFill>
                  <a:sysClr val="windowText" lastClr="000000"/>
                </a:solidFill>
              </a:rPr>
              <a:t>geoestatística</a:t>
            </a:r>
            <a:r>
              <a:rPr lang="pt-BR" sz="2400" b="1" dirty="0">
                <a:solidFill>
                  <a:sysClr val="windowText" lastClr="000000"/>
                </a:solidFill>
              </a:rPr>
              <a:t> e modelagem de dados para subsidiar a tomada de decisão.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Atuo com Cadastro Territorial, Certificação e Licenciamento Ambiental de Imóveis Rurais, bem como à regularização fundiária e planejamento territorial sustentável.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Como Assessor Técnico de Meio Ambiente e Assuntos Fundiários da FAEB, apoio produtores, empresários e instituições, implementando estratégias de governança ambiental e fundiária.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Integrar inovação tecnológica e articulação institucional, permitindo que produtores rurais e gestores exerçam suas atividades de forma sustentável, eficiente e com menor demanda de custos.</a:t>
            </a:r>
          </a:p>
        </p:txBody>
      </p:sp>
      <p:sp>
        <p:nvSpPr>
          <p:cNvPr id="14" name="Espaço Reservado para o Número do Slide 58">
            <a:extLst>
              <a:ext uri="{FF2B5EF4-FFF2-40B4-BE49-F238E27FC236}">
                <a16:creationId xmlns:a16="http://schemas.microsoft.com/office/drawing/2014/main" id="{1D80F43D-7E83-402E-9653-23BB7A819F98}"/>
              </a:ext>
            </a:extLst>
          </p:cNvPr>
          <p:cNvSpPr txBox="1">
            <a:spLocks/>
          </p:cNvSpPr>
          <p:nvPr/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87306C-81BA-4795-A5CA-9392456A8C1E}" type="slidenum">
              <a:rPr lang="pt-BR" sz="1800">
                <a:solidFill>
                  <a:prstClr val="white"/>
                </a:solidFill>
                <a:latin typeface="Calibri" panose="020F0502020204030204"/>
              </a:rPr>
              <a:pPr/>
              <a:t>2</a:t>
            </a:fld>
            <a:endParaRPr lang="pt-BR" sz="1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9E5793-96C5-4F72-93E2-FD91EC88C1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670" y="0"/>
            <a:ext cx="6858731" cy="10287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26AC107-2B22-4B03-BFA0-BCDEE99939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952">
            <a:off x="15204775" y="3240"/>
            <a:ext cx="3044353" cy="30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47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D894662-BFF4-A468-222E-F59D81313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3" name="Shape 1"/>
          <p:cNvSpPr/>
          <p:nvPr/>
        </p:nvSpPr>
        <p:spPr>
          <a:xfrm>
            <a:off x="1080047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407616" y="4618733"/>
            <a:ext cx="4515148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600" b="1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Fortalecer a atuação estratégica</a:t>
            </a:r>
            <a:endParaRPr lang="en-US" sz="3600" b="1" dirty="0"/>
          </a:p>
        </p:txBody>
      </p:sp>
      <p:sp>
        <p:nvSpPr>
          <p:cNvPr id="5" name="Text 3"/>
          <p:cNvSpPr/>
          <p:nvPr/>
        </p:nvSpPr>
        <p:spPr>
          <a:xfrm>
            <a:off x="1407616" y="5768280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Fortalecer a atuação estratégica das lideranças sindicais</a:t>
            </a:r>
            <a:endParaRPr lang="en-US" sz="2375" dirty="0"/>
          </a:p>
        </p:txBody>
      </p:sp>
      <p:sp>
        <p:nvSpPr>
          <p:cNvPr id="6" name="Shape 4"/>
          <p:cNvSpPr/>
          <p:nvPr/>
        </p:nvSpPr>
        <p:spPr>
          <a:xfrm>
            <a:off x="6558856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6886426" y="4618733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600" b="1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Reduzir conflitos</a:t>
            </a:r>
            <a:endParaRPr lang="en-US" sz="3600" b="1" dirty="0"/>
          </a:p>
        </p:txBody>
      </p:sp>
      <p:sp>
        <p:nvSpPr>
          <p:cNvPr id="8" name="Text 6"/>
          <p:cNvSpPr/>
          <p:nvPr/>
        </p:nvSpPr>
        <p:spPr>
          <a:xfrm>
            <a:off x="6886426" y="5286078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Reduzir conflitos ambientais por falta de informação institucional</a:t>
            </a:r>
            <a:endParaRPr lang="en-US" sz="2375" dirty="0"/>
          </a:p>
        </p:txBody>
      </p:sp>
      <p:sp>
        <p:nvSpPr>
          <p:cNvPr id="9" name="Shape 7"/>
          <p:cNvSpPr/>
          <p:nvPr/>
        </p:nvSpPr>
        <p:spPr>
          <a:xfrm>
            <a:off x="12037666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12365236" y="4618733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600" b="1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Preparar o sindicato</a:t>
            </a:r>
            <a:endParaRPr lang="en-US" sz="3600" b="1" dirty="0"/>
          </a:p>
        </p:txBody>
      </p:sp>
      <p:sp>
        <p:nvSpPr>
          <p:cNvPr id="11" name="Text 9"/>
          <p:cNvSpPr/>
          <p:nvPr/>
        </p:nvSpPr>
        <p:spPr>
          <a:xfrm>
            <a:off x="12365236" y="5286078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Preparar o sindicato para atuar de forma preventiva e representativa</a:t>
            </a:r>
            <a:endParaRPr lang="en-US" sz="2375" dirty="0"/>
          </a:p>
        </p:txBody>
      </p:sp>
      <p:sp>
        <p:nvSpPr>
          <p:cNvPr id="13" name="Rectangle: Diagonal Corners Rounded 34">
            <a:extLst>
              <a:ext uri="{FF2B5EF4-FFF2-40B4-BE49-F238E27FC236}">
                <a16:creationId xmlns:a16="http://schemas.microsoft.com/office/drawing/2014/main" id="{D4C6F6C3-B4BB-C299-7219-A997944C1896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45E8669B-8FAC-E472-35BA-4EE69EC320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EA9F842-A33C-9DC7-94F1-1FCD2F4E464A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Propósito do Ciclo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0CCC7FD-08F1-540A-6D83-9F89220F4E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336" y="2911376"/>
            <a:ext cx="10078491" cy="571113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975604" y="2646760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2853244" y="2742457"/>
            <a:ext cx="4235798" cy="130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Dirigentes capazes de entender o sistema ambiental</a:t>
            </a:r>
            <a:endParaRPr lang="en-US" sz="2688" dirty="0"/>
          </a:p>
        </p:txBody>
      </p:sp>
      <p:sp>
        <p:nvSpPr>
          <p:cNvPr id="6" name="Shape 3"/>
          <p:cNvSpPr/>
          <p:nvPr/>
        </p:nvSpPr>
        <p:spPr>
          <a:xfrm>
            <a:off x="11975604" y="4549974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12853244" y="4645671"/>
            <a:ext cx="4235798" cy="870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Atuação sindical menos reativa e mais estratégica</a:t>
            </a:r>
            <a:endParaRPr lang="en-US" sz="2688" dirty="0"/>
          </a:p>
        </p:txBody>
      </p:sp>
      <p:sp>
        <p:nvSpPr>
          <p:cNvPr id="8" name="Shape 5"/>
          <p:cNvSpPr/>
          <p:nvPr/>
        </p:nvSpPr>
        <p:spPr>
          <a:xfrm>
            <a:off x="11975604" y="6018162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12853244" y="6113861"/>
            <a:ext cx="4235798" cy="870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Melhor orientação ao produtor rural</a:t>
            </a:r>
            <a:endParaRPr lang="en-US" sz="2688" dirty="0"/>
          </a:p>
        </p:txBody>
      </p:sp>
      <p:sp>
        <p:nvSpPr>
          <p:cNvPr id="10" name="Shape 7"/>
          <p:cNvSpPr/>
          <p:nvPr/>
        </p:nvSpPr>
        <p:spPr>
          <a:xfrm>
            <a:off x="11975604" y="7486352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2853244" y="7582049"/>
            <a:ext cx="4235798" cy="130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Fortalecimento da representação institucional do agro</a:t>
            </a:r>
            <a:endParaRPr lang="en-US" sz="2688" dirty="0"/>
          </a:p>
        </p:txBody>
      </p:sp>
      <p:sp>
        <p:nvSpPr>
          <p:cNvPr id="13" name="Rectangle: Diagonal Corners Rounded 34">
            <a:extLst>
              <a:ext uri="{FF2B5EF4-FFF2-40B4-BE49-F238E27FC236}">
                <a16:creationId xmlns:a16="http://schemas.microsoft.com/office/drawing/2014/main" id="{248A55BF-22BA-0A5B-EE03-96843CA1C802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CEFFFDF-6DCB-296B-41EB-A1F3FCC35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17B9896-5EE1-E3C4-78CA-BAACAA7FF797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Resultado Esperado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FB7954D-2648-396A-660D-7408F28950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1080047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01</a:t>
            </a:r>
            <a:endParaRPr lang="en-US" sz="2375" dirty="0"/>
          </a:p>
        </p:txBody>
      </p:sp>
      <p:sp>
        <p:nvSpPr>
          <p:cNvPr id="4" name="Shape 2"/>
          <p:cNvSpPr/>
          <p:nvPr/>
        </p:nvSpPr>
        <p:spPr>
          <a:xfrm>
            <a:off x="1080047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080047" y="4662935"/>
            <a:ext cx="5170289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 encontros objetivos e progressivos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558856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02</a:t>
            </a:r>
            <a:endParaRPr lang="en-US" sz="2375" dirty="0"/>
          </a:p>
        </p:txBody>
      </p:sp>
      <p:sp>
        <p:nvSpPr>
          <p:cNvPr id="7" name="Shape 5"/>
          <p:cNvSpPr/>
          <p:nvPr/>
        </p:nvSpPr>
        <p:spPr>
          <a:xfrm>
            <a:off x="6558856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6558855" y="4662934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40 minutos cada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2037666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03</a:t>
            </a:r>
            <a:endParaRPr lang="en-US" sz="2375" dirty="0"/>
          </a:p>
        </p:txBody>
      </p:sp>
      <p:sp>
        <p:nvSpPr>
          <p:cNvPr id="10" name="Shape 8"/>
          <p:cNvSpPr/>
          <p:nvPr/>
        </p:nvSpPr>
        <p:spPr>
          <a:xfrm>
            <a:off x="12037666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2037666" y="4662934"/>
            <a:ext cx="5170289" cy="1446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Foco em compreensão institucional e aplicação prática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080047" y="6688039"/>
            <a:ext cx="16127909" cy="123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4813"/>
              </a:lnSpc>
            </a:pPr>
            <a:r>
              <a:rPr lang="en-US" sz="3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Uma jornada estruturada para capacitar lideranças sindicais com conhecimento prático e estratégico sobre governança ambiental.</a:t>
            </a:r>
            <a:endParaRPr lang="en-US" sz="3000" dirty="0"/>
          </a:p>
        </p:txBody>
      </p:sp>
      <p:sp>
        <p:nvSpPr>
          <p:cNvPr id="14" name="Rectangle: Diagonal Corners Rounded 34">
            <a:extLst>
              <a:ext uri="{FF2B5EF4-FFF2-40B4-BE49-F238E27FC236}">
                <a16:creationId xmlns:a16="http://schemas.microsoft.com/office/drawing/2014/main" id="{BBC7D0C6-5DF8-93B7-BF40-D063474AD14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4C748454-11C3-E13E-9FCA-A1051939F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63F3F949-3D2E-5038-E73E-1DCF6D9F3AE9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Estrutura do Ciclo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187AEDB-AF68-4983-DB4F-515FC05126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974759" y="2600176"/>
            <a:ext cx="7482483" cy="222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5813"/>
              </a:lnSpc>
            </a:pPr>
            <a:r>
              <a:rPr lang="en-US" sz="5400" dirty="0" err="1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Comitês</a:t>
            </a:r>
            <a:r>
              <a:rPr lang="en-US" sz="5400" dirty="0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 e </a:t>
            </a:r>
            <a:r>
              <a:rPr lang="en-US" sz="5400" dirty="0" err="1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Conselhos</a:t>
            </a:r>
            <a:r>
              <a:rPr lang="en-US" sz="5400" dirty="0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 de </a:t>
            </a:r>
            <a:r>
              <a:rPr lang="en-US" sz="5400" dirty="0" err="1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Cogestão</a:t>
            </a:r>
            <a:endParaRPr lang="en-US" sz="5400" dirty="0">
              <a:latin typeface="+mj-lt"/>
            </a:endParaRPr>
          </a:p>
        </p:txBody>
      </p:sp>
      <p:sp>
        <p:nvSpPr>
          <p:cNvPr id="7" name="Text 3"/>
          <p:cNvSpPr/>
          <p:nvPr/>
        </p:nvSpPr>
        <p:spPr>
          <a:xfrm>
            <a:off x="9974759" y="5099745"/>
            <a:ext cx="7482483" cy="3070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8000"/>
              </a:lnSpc>
            </a:pPr>
            <a:r>
              <a:rPr lang="en-US" sz="8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Onde se decidem regras sobre água e território</a:t>
            </a:r>
            <a:endParaRPr lang="en-US" sz="80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E22E526-B391-62A3-E927-A1FB185C6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200" y="484075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30" y="-122943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2DBA69C-3758-EFF5-B8CE-A8EB66EC8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72203"/>
            <a:ext cx="10885607" cy="747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C7909BE-AA88-BD72-7256-4D4B0594AD62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Hierarquia dos Conselhos</a:t>
            </a:r>
          </a:p>
        </p:txBody>
      </p:sp>
    </p:spTree>
    <p:extLst>
      <p:ext uri="{BB962C8B-B14F-4D97-AF65-F5344CB8AC3E}">
        <p14:creationId xmlns:p14="http://schemas.microsoft.com/office/powerpoint/2010/main" val="4066276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Hierarquia dos Conselhos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174498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CONAMA							CNRH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CEPRAM								CONERH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Conselho municipal 					Comitês de Bacia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 Meio Ambiente						 Hidrográfica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90DE911-1A38-CD67-E0E9-EAD5A6064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" t="10865" r="4738" b="11833"/>
          <a:stretch/>
        </p:blipFill>
        <p:spPr bwMode="auto">
          <a:xfrm>
            <a:off x="3024115" y="2786092"/>
            <a:ext cx="315763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>
            <a:extLst>
              <a:ext uri="{FF2B5EF4-FFF2-40B4-BE49-F238E27FC236}">
                <a16:creationId xmlns:a16="http://schemas.microsoft.com/office/drawing/2014/main" id="{D04D12E3-D0B5-44BE-786C-8D062EC48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0" b="19990"/>
          <a:stretch/>
        </p:blipFill>
        <p:spPr bwMode="auto">
          <a:xfrm>
            <a:off x="4821861" y="7402520"/>
            <a:ext cx="2633907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A3BE1121-514B-F436-2906-0357CE232A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6" t="6773" r="7390" b="6246"/>
          <a:stretch/>
        </p:blipFill>
        <p:spPr bwMode="auto">
          <a:xfrm>
            <a:off x="2500447" y="4743807"/>
            <a:ext cx="320000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 descr="C:\Users\romulo.silva\AppData\Local\Microsoft\Windows\INetCache\Content.MSO\FD7ED6C4.tmp">
            <a:extLst>
              <a:ext uri="{FF2B5EF4-FFF2-40B4-BE49-F238E27FC236}">
                <a16:creationId xmlns:a16="http://schemas.microsoft.com/office/drawing/2014/main" id="{CB7ED77B-B640-78C2-07C3-E7E55BC1FA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858" y="4839368"/>
            <a:ext cx="6488687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0AF3B19-5701-4805-6D76-D2FECCBF22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3941" y="2747633"/>
            <a:ext cx="4773912" cy="1800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5EC1002-A643-F02F-871E-BD5C5127E0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92296" y="7369993"/>
            <a:ext cx="4823761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28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187AEDB-AF68-4983-DB4F-515FC05126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1104C3DB-41F6-D0B0-E4F0-7CFC106AE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134" y="3038030"/>
            <a:ext cx="6744419" cy="674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Diagonal Corners Rounded 34">
            <a:extLst>
              <a:ext uri="{FF2B5EF4-FFF2-40B4-BE49-F238E27FC236}">
                <a16:creationId xmlns:a16="http://schemas.microsoft.com/office/drawing/2014/main" id="{6378C741-B080-94A3-5C3C-6547874B5762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B039E5B-7605-B819-7AC0-FD0319A52C07}"/>
              </a:ext>
            </a:extLst>
          </p:cNvPr>
          <p:cNvSpPr txBox="1"/>
          <p:nvPr/>
        </p:nvSpPr>
        <p:spPr>
          <a:xfrm>
            <a:off x="4819516" y="672442"/>
            <a:ext cx="12459037" cy="10474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54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e Conselhos de Cogestão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6A853FD-5863-7FAA-565F-A6D587749E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F177BBB6-B44C-4BBD-787A-1AAFDDD7EDD0}"/>
              </a:ext>
            </a:extLst>
          </p:cNvPr>
          <p:cNvSpPr/>
          <p:nvPr/>
        </p:nvSpPr>
        <p:spPr>
          <a:xfrm>
            <a:off x="533400" y="3094359"/>
            <a:ext cx="17221200" cy="706922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Participativos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Tripartite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Presididos por Entidade ou Agência Pública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Comunidades Tradicionais e Sociedade Civil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ainda em processo de organização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A119AB1-FF89-D7AC-53DE-F31380393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4" t="60592" r="18927" b="32628"/>
          <a:stretch/>
        </p:blipFill>
        <p:spPr bwMode="auto">
          <a:xfrm>
            <a:off x="10993123" y="7581959"/>
            <a:ext cx="5777862" cy="53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8A0181A-E4C7-8DE0-CBAB-3C2CD49ED9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4" t="60592" r="18927" b="32628"/>
          <a:stretch/>
        </p:blipFill>
        <p:spPr bwMode="auto">
          <a:xfrm>
            <a:off x="10993123" y="8039199"/>
            <a:ext cx="5777865" cy="53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826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Esfera Federal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174498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CONAMA							CNRH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90DE911-1A38-CD67-E0E9-EAD5A6064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" t="10865" r="4738" b="11833"/>
          <a:stretch/>
        </p:blipFill>
        <p:spPr bwMode="auto">
          <a:xfrm>
            <a:off x="3024116" y="2786093"/>
            <a:ext cx="2527069" cy="144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0AF3B19-5701-4805-6D76-D2FECCBF2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3941" y="2747633"/>
            <a:ext cx="3845752" cy="14500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8CA1EFD-A8AD-E3BD-F988-8B60EE8E7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21" y="4800768"/>
            <a:ext cx="6797778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2B2E62D-B0D3-0772-5F9B-B4F3D8DF0C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9800" y="4762500"/>
            <a:ext cx="6716485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01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Esfera Estadual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174498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CEPRAM							CONERH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A6D2D6B-0078-4D7C-D86F-85E9A471B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55" y="4430461"/>
            <a:ext cx="8577113" cy="5602850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2C5FDCFC-F88D-17FE-3353-8EB4FC8325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6" t="6773" r="7390" b="6246"/>
          <a:stretch/>
        </p:blipFill>
        <p:spPr bwMode="auto">
          <a:xfrm>
            <a:off x="3302352" y="2621827"/>
            <a:ext cx="3034326" cy="170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C601D72B-A0F3-F2B7-79B2-D440D88F68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1906" y="3902652"/>
            <a:ext cx="8287109" cy="6310296"/>
          </a:xfrm>
          <a:prstGeom prst="rect">
            <a:avLst/>
          </a:prstGeom>
        </p:spPr>
      </p:pic>
      <p:pic>
        <p:nvPicPr>
          <p:cNvPr id="10" name="Imagem 9" descr="C:\Users\romulo.silva\AppData\Local\Microsoft\Windows\INetCache\Content.MSO\FD7ED6C4.tmp">
            <a:extLst>
              <a:ext uri="{FF2B5EF4-FFF2-40B4-BE49-F238E27FC236}">
                <a16:creationId xmlns:a16="http://schemas.microsoft.com/office/drawing/2014/main" id="{B8864B4C-E5EE-4D07-383D-3FF8A6DB10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6253" y="2992534"/>
            <a:ext cx="3928377" cy="1089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9F2F25F-F9C1-2294-A1B0-B593A6A683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9313" y="1768823"/>
            <a:ext cx="9650172" cy="835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8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Câmaras Técnicas - CT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59"/>
            <a:ext cx="17221200" cy="706922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Câmaras Técnicas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de Espaços Especialmente Protegidos, Biodiversidade e Biossegurança – CTBIO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de Políticas Públicas e Desenvolvimento Sustentável – CTPPDS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de Assuntos Jurídicos, Institucionais e Normativos - CTAJIN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de Gestão Ambiental Compartilhada - CTGAC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Recursal</a:t>
            </a:r>
          </a:p>
        </p:txBody>
      </p:sp>
      <p:pic>
        <p:nvPicPr>
          <p:cNvPr id="9" name="Picture 14">
            <a:extLst>
              <a:ext uri="{FF2B5EF4-FFF2-40B4-BE49-F238E27FC236}">
                <a16:creationId xmlns:a16="http://schemas.microsoft.com/office/drawing/2014/main" id="{A3BE1121-514B-F436-2906-0357CE232A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6" t="6773" r="7390" b="6246"/>
          <a:stretch/>
        </p:blipFill>
        <p:spPr bwMode="auto">
          <a:xfrm>
            <a:off x="14948874" y="266700"/>
            <a:ext cx="3034326" cy="170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18E824D8-2ED2-3DC1-5600-516A0ECB0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5905500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018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345862" y="102383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343400" y="561841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Câmaras Técnicas - CT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59"/>
            <a:ext cx="17754600" cy="7090257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Câmaras Técnicas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de Educação Ambiental, Mobilização Social e Articulação dos Povos e Comunidades Tradicionais – CTPEAM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Institucional Legal (Legislativa) - CTIL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Planos, Programas e Projetos - CTPPP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Outorga e Cobrança – CTOC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Recursal</a:t>
            </a:r>
          </a:p>
        </p:txBody>
      </p:sp>
      <p:pic>
        <p:nvPicPr>
          <p:cNvPr id="10" name="Imagem 9" descr="C:\Users\romulo.silva\AppData\Local\Microsoft\Windows\INetCache\Content.MSO\FD7ED6C4.tmp">
            <a:extLst>
              <a:ext uri="{FF2B5EF4-FFF2-40B4-BE49-F238E27FC236}">
                <a16:creationId xmlns:a16="http://schemas.microsoft.com/office/drawing/2014/main" id="{CB7ED77B-B640-78C2-07C3-E7E55BC1F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3423" y="554815"/>
            <a:ext cx="3928377" cy="1089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3C1B99C8-E398-313B-EF23-914173F74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5905500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589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Esfera Municipal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17449800" cy="5859140"/>
          </a:xfrm>
          <a:prstGeom prst="rect">
            <a:avLst/>
          </a:prstGeom>
        </p:spPr>
        <p:txBody>
          <a:bodyPr vert="horz" wrap="square" lIns="137160" tIns="68580" rIns="137160" bIns="68580" numCol="2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Conselho municipal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 Meio Ambiente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LOCAL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Secretaria Municipal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 Meio Ambiente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GESTÃO PÚBLICA</a:t>
            </a:r>
          </a:p>
        </p:txBody>
      </p:sp>
      <p:pic>
        <p:nvPicPr>
          <p:cNvPr id="8" name="Picture 18">
            <a:extLst>
              <a:ext uri="{FF2B5EF4-FFF2-40B4-BE49-F238E27FC236}">
                <a16:creationId xmlns:a16="http://schemas.microsoft.com/office/drawing/2014/main" id="{D04D12E3-D0B5-44BE-786C-8D062EC48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0" b="19990"/>
          <a:stretch/>
        </p:blipFill>
        <p:spPr bwMode="auto">
          <a:xfrm>
            <a:off x="4871424" y="2931656"/>
            <a:ext cx="2748576" cy="187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F192285D-5345-6201-CE6C-1327054673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t="4280" r="3281" b="1630"/>
          <a:stretch/>
        </p:blipFill>
        <p:spPr bwMode="auto">
          <a:xfrm>
            <a:off x="13411562" y="2781300"/>
            <a:ext cx="3581038" cy="200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658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6A0391D4-23EE-EB7D-9F14-806CC4111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005608"/>
            <a:ext cx="10824568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165344-E767-795D-1346-86C0ED19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B09098F4-10FB-2DC5-4F0D-1F0E813B9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259" y="1208597"/>
            <a:ext cx="7467600" cy="786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22474CC9-1801-4F6E-EDE8-5088D4FD598E}"/>
              </a:ext>
            </a:extLst>
          </p:cNvPr>
          <p:cNvSpPr/>
          <p:nvPr/>
        </p:nvSpPr>
        <p:spPr>
          <a:xfrm>
            <a:off x="1244449" y="3038262"/>
            <a:ext cx="7482483" cy="222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5813"/>
              </a:lnSpc>
            </a:pPr>
            <a:r>
              <a:rPr lang="en-US" sz="5400" dirty="0" err="1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Comitês</a:t>
            </a:r>
            <a:r>
              <a:rPr lang="en-US" sz="5400" dirty="0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 de </a:t>
            </a:r>
            <a:r>
              <a:rPr lang="en-US" sz="5400" dirty="0" err="1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Bacia</a:t>
            </a:r>
            <a:r>
              <a:rPr lang="en-US" sz="5400" dirty="0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 </a:t>
            </a:r>
            <a:r>
              <a:rPr lang="en-US" sz="5400" dirty="0" err="1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Hidrográfica</a:t>
            </a:r>
            <a:endParaRPr lang="en-US" sz="5400" dirty="0">
              <a:solidFill>
                <a:srgbClr val="2C3F42"/>
              </a:solidFill>
              <a:latin typeface="+mj-lt"/>
              <a:ea typeface="Bitter Medium" pitchFamily="34" charset="-122"/>
              <a:cs typeface="Bitter Medium" pitchFamily="34" charset="-12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883BF692-DDFC-9F5E-611D-4C3B5DE787A2}"/>
              </a:ext>
            </a:extLst>
          </p:cNvPr>
          <p:cNvSpPr/>
          <p:nvPr/>
        </p:nvSpPr>
        <p:spPr>
          <a:xfrm>
            <a:off x="1244449" y="5537831"/>
            <a:ext cx="7482483" cy="3070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8000"/>
              </a:lnSpc>
            </a:pPr>
            <a:r>
              <a:rPr lang="pt-BR" sz="8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Como funciona um Comitê de Bacias?</a:t>
            </a:r>
          </a:p>
        </p:txBody>
      </p:sp>
    </p:spTree>
    <p:extLst>
      <p:ext uri="{BB962C8B-B14F-4D97-AF65-F5344CB8AC3E}">
        <p14:creationId xmlns:p14="http://schemas.microsoft.com/office/powerpoint/2010/main" val="447861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6A0391D4-23EE-EB7D-9F14-806CC4111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005608"/>
            <a:ext cx="10824568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22" name="Rectangle: Diagonal Corners Rounded 34">
            <a:extLst>
              <a:ext uri="{FF2B5EF4-FFF2-40B4-BE49-F238E27FC236}">
                <a16:creationId xmlns:a16="http://schemas.microsoft.com/office/drawing/2014/main" id="{7A550B8D-2C94-90F1-751B-FA3DB020687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165344-E767-795D-1346-86C0ED19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B9F252E-3DA3-E941-9B2C-665EF0671FEC}"/>
              </a:ext>
            </a:extLst>
          </p:cNvPr>
          <p:cNvSpPr/>
          <p:nvPr/>
        </p:nvSpPr>
        <p:spPr>
          <a:xfrm>
            <a:off x="533400" y="3094360"/>
            <a:ext cx="8229600" cy="6849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Como funciona um Comitê de Bacias?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Plenária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Câmaras Técnicas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Plano de Bacia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Agencia de Água / Entidade Delegatária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09098F4-10FB-2DC5-4F0D-1F0E813B9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362353"/>
            <a:ext cx="7467600" cy="786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41CA640-D799-9E4B-B794-5F3EF9160296}"/>
              </a:ext>
            </a:extLst>
          </p:cNvPr>
          <p:cNvSpPr txBox="1"/>
          <p:nvPr/>
        </p:nvSpPr>
        <p:spPr>
          <a:xfrm>
            <a:off x="4819516" y="190500"/>
            <a:ext cx="12456576" cy="1139787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</p:txBody>
      </p:sp>
    </p:spTree>
    <p:extLst>
      <p:ext uri="{BB962C8B-B14F-4D97-AF65-F5344CB8AC3E}">
        <p14:creationId xmlns:p14="http://schemas.microsoft.com/office/powerpoint/2010/main" val="1987913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345862" y="102383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343400" y="561841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Câmaras Técnicas - CT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59"/>
            <a:ext cx="17754600" cy="7090257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Câmaras Técnicas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de Educação Ambiental, Mobilização Social e Articulação dos Povos e Comunidades Tradicionais – CTPEAM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Institucional Legal (Legislativa) - CTIL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Planos, Programas e Projetos - CTPPP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Outorga e Cobrança – CTOC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CT Recursal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3C1B99C8-E398-313B-EF23-914173F74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5905500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912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6A0391D4-23EE-EB7D-9F14-806CC4111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005608"/>
            <a:ext cx="10824568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3" name="Shape 1"/>
          <p:cNvSpPr/>
          <p:nvPr/>
        </p:nvSpPr>
        <p:spPr>
          <a:xfrm>
            <a:off x="1080047" y="4050060"/>
            <a:ext cx="5170289" cy="4231333"/>
          </a:xfrm>
          <a:prstGeom prst="roundRect">
            <a:avLst>
              <a:gd name="adj" fmla="val 4322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80047" y="4011960"/>
            <a:ext cx="5170289" cy="152400"/>
          </a:xfrm>
          <a:prstGeom prst="roundRect">
            <a:avLst>
              <a:gd name="adj" fmla="val 85050"/>
            </a:avLst>
          </a:prstGeom>
          <a:solidFill>
            <a:srgbClr val="00B05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202336" y="3587205"/>
            <a:ext cx="925711" cy="925711"/>
          </a:xfrm>
          <a:prstGeom prst="roundRect">
            <a:avLst>
              <a:gd name="adj" fmla="val 123473"/>
            </a:avLst>
          </a:prstGeom>
          <a:solidFill>
            <a:srgbClr val="00B05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3480048" y="3818633"/>
            <a:ext cx="370285" cy="462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4625"/>
              </a:lnSpc>
            </a:pPr>
            <a:r>
              <a:rPr lang="en-US" sz="2875" dirty="0">
                <a:solidFill>
                  <a:srgbClr val="FFFFFF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2875" dirty="0"/>
          </a:p>
        </p:txBody>
      </p:sp>
      <p:sp>
        <p:nvSpPr>
          <p:cNvPr id="7" name="Text 5"/>
          <p:cNvSpPr/>
          <p:nvPr/>
        </p:nvSpPr>
        <p:spPr>
          <a:xfrm>
            <a:off x="1426666" y="4821586"/>
            <a:ext cx="4477048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Decidem sobre uso e gestão da água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426666" y="5971134"/>
            <a:ext cx="44770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Estabelecem prioridades e critérios para utilização dos recursos hídricos</a:t>
            </a:r>
            <a:endParaRPr lang="en-US" sz="2375" dirty="0"/>
          </a:p>
        </p:txBody>
      </p:sp>
      <p:sp>
        <p:nvSpPr>
          <p:cNvPr id="9" name="Shape 7"/>
          <p:cNvSpPr/>
          <p:nvPr/>
        </p:nvSpPr>
        <p:spPr>
          <a:xfrm>
            <a:off x="6558856" y="4050060"/>
            <a:ext cx="5170289" cy="4231333"/>
          </a:xfrm>
          <a:prstGeom prst="roundRect">
            <a:avLst>
              <a:gd name="adj" fmla="val 4322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6558856" y="4011960"/>
            <a:ext cx="5170289" cy="152400"/>
          </a:xfrm>
          <a:prstGeom prst="roundRect">
            <a:avLst>
              <a:gd name="adj" fmla="val 85050"/>
            </a:avLst>
          </a:prstGeom>
          <a:solidFill>
            <a:srgbClr val="00B05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8681146" y="3587205"/>
            <a:ext cx="925711" cy="925711"/>
          </a:xfrm>
          <a:prstGeom prst="roundRect">
            <a:avLst>
              <a:gd name="adj" fmla="val 123473"/>
            </a:avLst>
          </a:prstGeom>
          <a:solidFill>
            <a:srgbClr val="00B05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958858" y="3818633"/>
            <a:ext cx="370285" cy="462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4625"/>
              </a:lnSpc>
            </a:pPr>
            <a:r>
              <a:rPr lang="en-US" sz="2875" dirty="0">
                <a:solidFill>
                  <a:srgbClr val="FFFFFF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2875" dirty="0"/>
          </a:p>
        </p:txBody>
      </p:sp>
      <p:sp>
        <p:nvSpPr>
          <p:cNvPr id="13" name="Text 11"/>
          <p:cNvSpPr/>
          <p:nvPr/>
        </p:nvSpPr>
        <p:spPr>
          <a:xfrm>
            <a:off x="6905476" y="4821585"/>
            <a:ext cx="4477048" cy="1446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Debatem outorga e enquadramento de corpos d'água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905476" y="6453336"/>
            <a:ext cx="44770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Definem regras que afetam diretamente a irrigação e produção</a:t>
            </a:r>
            <a:endParaRPr lang="en-US" sz="2375" dirty="0"/>
          </a:p>
        </p:txBody>
      </p:sp>
      <p:sp>
        <p:nvSpPr>
          <p:cNvPr id="15" name="Shape 13"/>
          <p:cNvSpPr/>
          <p:nvPr/>
        </p:nvSpPr>
        <p:spPr>
          <a:xfrm>
            <a:off x="12037666" y="4050060"/>
            <a:ext cx="5170289" cy="4231333"/>
          </a:xfrm>
          <a:prstGeom prst="roundRect">
            <a:avLst>
              <a:gd name="adj" fmla="val 4322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12037666" y="4011960"/>
            <a:ext cx="5170289" cy="152400"/>
          </a:xfrm>
          <a:prstGeom prst="roundRect">
            <a:avLst>
              <a:gd name="adj" fmla="val 85050"/>
            </a:avLst>
          </a:prstGeom>
          <a:solidFill>
            <a:srgbClr val="00B05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14159955" y="3587205"/>
            <a:ext cx="925711" cy="925711"/>
          </a:xfrm>
          <a:prstGeom prst="roundRect">
            <a:avLst>
              <a:gd name="adj" fmla="val 123473"/>
            </a:avLst>
          </a:prstGeom>
          <a:solidFill>
            <a:srgbClr val="00B05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14437668" y="3818633"/>
            <a:ext cx="370285" cy="462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4625"/>
              </a:lnSpc>
            </a:pPr>
            <a:r>
              <a:rPr lang="en-US" sz="2875" dirty="0">
                <a:solidFill>
                  <a:srgbClr val="FFFFFF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2875" dirty="0"/>
          </a:p>
        </p:txBody>
      </p:sp>
      <p:sp>
        <p:nvSpPr>
          <p:cNvPr id="19" name="Text 17"/>
          <p:cNvSpPr/>
          <p:nvPr/>
        </p:nvSpPr>
        <p:spPr>
          <a:xfrm>
            <a:off x="12384286" y="4821585"/>
            <a:ext cx="4477048" cy="1446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Influenciam diretamente a atividade produtiva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12384286" y="6453336"/>
            <a:ext cx="44770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Suas decisões impactam a viabilidade econômica das propriedades rurais</a:t>
            </a:r>
            <a:endParaRPr lang="en-US" sz="2375" dirty="0"/>
          </a:p>
        </p:txBody>
      </p:sp>
      <p:sp>
        <p:nvSpPr>
          <p:cNvPr id="22" name="Rectangle: Diagonal Corners Rounded 34">
            <a:extLst>
              <a:ext uri="{FF2B5EF4-FFF2-40B4-BE49-F238E27FC236}">
                <a16:creationId xmlns:a16="http://schemas.microsoft.com/office/drawing/2014/main" id="{7A550B8D-2C94-90F1-751B-FA3DB020687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701815E-22B4-959F-EFC6-F59F1320163B}"/>
              </a:ext>
            </a:extLst>
          </p:cNvPr>
          <p:cNvSpPr txBox="1"/>
          <p:nvPr/>
        </p:nvSpPr>
        <p:spPr>
          <a:xfrm>
            <a:off x="4819516" y="582869"/>
            <a:ext cx="12456576" cy="1139787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165344-E767-795D-1346-86C0ED19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6A0391D4-23EE-EB7D-9F14-806CC4111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005608"/>
            <a:ext cx="10824568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22" name="Rectangle: Diagonal Corners Rounded 34">
            <a:extLst>
              <a:ext uri="{FF2B5EF4-FFF2-40B4-BE49-F238E27FC236}">
                <a16:creationId xmlns:a16="http://schemas.microsoft.com/office/drawing/2014/main" id="{7A550B8D-2C94-90F1-751B-FA3DB020687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701815E-22B4-959F-EFC6-F59F1320163B}"/>
              </a:ext>
            </a:extLst>
          </p:cNvPr>
          <p:cNvSpPr txBox="1"/>
          <p:nvPr/>
        </p:nvSpPr>
        <p:spPr>
          <a:xfrm>
            <a:off x="4819516" y="582869"/>
            <a:ext cx="12456576" cy="1139787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165344-E767-795D-1346-86C0ED19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4" name="Imagem 3" descr="Mapa&#10;&#10;O conteúdo gerado por IA pode estar incorreto.">
            <a:extLst>
              <a:ext uri="{FF2B5EF4-FFF2-40B4-BE49-F238E27FC236}">
                <a16:creationId xmlns:a16="http://schemas.microsoft.com/office/drawing/2014/main" id="{71FD6DAD-2584-F4C2-7866-5F9978CC79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0" y="-234"/>
            <a:ext cx="9409500" cy="10287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FCA6CEE-9286-B6EC-3618-2921766473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1556" y="1467011"/>
            <a:ext cx="15118285" cy="878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2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6A0391D4-23EE-EB7D-9F14-806CC4111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005608"/>
            <a:ext cx="10824568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22" name="Rectangle: Diagonal Corners Rounded 34">
            <a:extLst>
              <a:ext uri="{FF2B5EF4-FFF2-40B4-BE49-F238E27FC236}">
                <a16:creationId xmlns:a16="http://schemas.microsoft.com/office/drawing/2014/main" id="{7A550B8D-2C94-90F1-751B-FA3DB020687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701815E-22B4-959F-EFC6-F59F1320163B}"/>
              </a:ext>
            </a:extLst>
          </p:cNvPr>
          <p:cNvSpPr txBox="1"/>
          <p:nvPr/>
        </p:nvSpPr>
        <p:spPr>
          <a:xfrm>
            <a:off x="4821977" y="407480"/>
            <a:ext cx="12456576" cy="1693785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 – CBH</a:t>
            </a:r>
          </a:p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Estaduais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165344-E767-795D-1346-86C0ED19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2072F0AD-A36C-8BDE-AF1B-B9935775948F}"/>
              </a:ext>
            </a:extLst>
          </p:cNvPr>
          <p:cNvSpPr/>
          <p:nvPr/>
        </p:nvSpPr>
        <p:spPr>
          <a:xfrm>
            <a:off x="533400" y="3094360"/>
            <a:ext cx="16916400" cy="6849740"/>
          </a:xfrm>
          <a:prstGeom prst="rect">
            <a:avLst/>
          </a:prstGeom>
        </p:spPr>
        <p:txBody>
          <a:bodyPr vert="horz" wrap="square" lIns="137160" tIns="68580" rIns="137160" bIns="68580" numCol="2" rtlCol="0">
            <a:normAutofit fontScale="92500" lnSpcReduction="20000"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1 - CBH Contas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2 - CBH Corrente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3 - CBH Frades, Buranhém e Santo Antônio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4 - CBH Grande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5 - CBH Itapicuru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6 - CBH Leste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7 - CBH Paraguaçu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8 - CBH Paramirim e Santo Onofre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9 - CBH </a:t>
            </a:r>
            <a:r>
              <a:rPr lang="pt-BR" sz="375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Peruípe</a:t>
            </a: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, Itanhém e Jucuruçu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10 - CBH Recôncavo Norte e Inhambupe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11 - CBH Recôncavo Sul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12 - CBH Salitre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13 - CBH Sobradinho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14 - CBH Verde Grande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15 - CBH Verde-Jacaré</a:t>
            </a:r>
          </a:p>
        </p:txBody>
      </p:sp>
    </p:spTree>
    <p:extLst>
      <p:ext uri="{BB962C8B-B14F-4D97-AF65-F5344CB8AC3E}">
        <p14:creationId xmlns:p14="http://schemas.microsoft.com/office/powerpoint/2010/main" val="3366288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426932-6FC8-D758-6684-D1BB0FFAFB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4" name="Rectangle: Diagonal Corners Rounded 34">
            <a:extLst>
              <a:ext uri="{FF2B5EF4-FFF2-40B4-BE49-F238E27FC236}">
                <a16:creationId xmlns:a16="http://schemas.microsoft.com/office/drawing/2014/main" id="{C2B27C05-2A0F-3F43-3A55-CD7E0DDB023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DF22C4F-D524-F27A-E334-734B018105D6}"/>
              </a:ext>
            </a:extLst>
          </p:cNvPr>
          <p:cNvSpPr txBox="1"/>
          <p:nvPr/>
        </p:nvSpPr>
        <p:spPr>
          <a:xfrm>
            <a:off x="4819516" y="582869"/>
            <a:ext cx="12456576" cy="1139787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B9DC2BA-9DB4-C449-05C6-EEE3931DB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0C45527-D5FD-8B94-4F60-DDAF54F74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453" y="2274944"/>
            <a:ext cx="8038035" cy="755214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18EA984-9EB6-3C05-979B-BF1AEB216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EF10382B-9587-1FDC-6CA1-381342D615C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75E7EF-107B-D6EB-D0D0-C84918EFF9BF}"/>
              </a:ext>
            </a:extLst>
          </p:cNvPr>
          <p:cNvSpPr txBox="1"/>
          <p:nvPr/>
        </p:nvSpPr>
        <p:spPr>
          <a:xfrm>
            <a:off x="4846040" y="679637"/>
            <a:ext cx="12456576" cy="1139787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Atuação EMBASA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CD6EF0F-534C-AE6F-C5C8-34462D42C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70002" y="9751226"/>
            <a:ext cx="2701290" cy="383759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60008" rIns="0" bIns="0" rtlCol="0">
            <a:spAutoFit/>
          </a:bodyPr>
          <a:lstStyle/>
          <a:p>
            <a:pPr marL="137160">
              <a:spcBef>
                <a:spcPts val="472"/>
              </a:spcBef>
            </a:pPr>
            <a:r>
              <a:rPr sz="2100" spc="-143" dirty="0">
                <a:latin typeface="Trebuchet MS"/>
                <a:cs typeface="Trebuchet MS"/>
              </a:rPr>
              <a:t>Fonte:</a:t>
            </a:r>
            <a:r>
              <a:rPr sz="2100" spc="-21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EMBASA,</a:t>
            </a:r>
            <a:r>
              <a:rPr sz="2100" spc="-217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Trebuchet MS"/>
                <a:cs typeface="Trebuchet MS"/>
              </a:rPr>
              <a:t>2020.</a:t>
            </a:r>
            <a:endParaRPr sz="2100">
              <a:latin typeface="Trebuchet MS"/>
              <a:cs typeface="Trebuchet M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A5DDDE5-48F2-2C47-0DCF-27F30092B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994832"/>
            <a:ext cx="9500559" cy="761253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7C49EEE-E6B2-31C3-1609-79B102EDD7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295" t="44237" r="2003" b="2850"/>
          <a:stretch/>
        </p:blipFill>
        <p:spPr>
          <a:xfrm>
            <a:off x="10941606" y="2392105"/>
            <a:ext cx="5543037" cy="765453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BF82805-F419-82A7-53C4-8DBC47E468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AC9C949D-7D99-5394-4D8A-CD39BAE14D34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C6F5D55-2A33-7844-C21E-F155D79DDD8C}"/>
              </a:ext>
            </a:extLst>
          </p:cNvPr>
          <p:cNvSpPr txBox="1"/>
          <p:nvPr/>
        </p:nvSpPr>
        <p:spPr>
          <a:xfrm>
            <a:off x="4819516" y="190500"/>
            <a:ext cx="12456576" cy="1878451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Plano de Bacia Hidrográfica</a:t>
            </a:r>
            <a:endParaRPr lang="pt-BR" sz="6000" b="1" dirty="0">
              <a:solidFill>
                <a:srgbClr val="014B3B"/>
              </a:solidFill>
              <a:latin typeface="Poppins SemiBold"/>
              <a:cs typeface="Poppins SemiBold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5CD7321-4BFC-C77E-107F-EBB0D9688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0FA5131-F410-2DD0-AAC4-CD9C11C5A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170" y="3382701"/>
            <a:ext cx="16229922" cy="532656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6A0391D4-23EE-EB7D-9F14-806CC4111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005608"/>
            <a:ext cx="10824568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22" name="Rectangle: Diagonal Corners Rounded 34">
            <a:extLst>
              <a:ext uri="{FF2B5EF4-FFF2-40B4-BE49-F238E27FC236}">
                <a16:creationId xmlns:a16="http://schemas.microsoft.com/office/drawing/2014/main" id="{7A550B8D-2C94-90F1-751B-FA3DB020687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165344-E767-795D-1346-86C0ED19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B9F252E-3DA3-E941-9B2C-665EF0671FEC}"/>
              </a:ext>
            </a:extLst>
          </p:cNvPr>
          <p:cNvSpPr/>
          <p:nvPr/>
        </p:nvSpPr>
        <p:spPr>
          <a:xfrm>
            <a:off x="533400" y="3094360"/>
            <a:ext cx="17068800" cy="6849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Instituído pela Política Nacional de Recursos Hídricos (Lei nº 9.433/97)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Obrigatório para a gestão participativa.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Definição de programas, metas e investimentos necessários.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Embora a elaboração possa envolver agências de água, a aprovação final é do Comitê de Bacia Hidrográfica.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Deve conter diretrizes de uso, planos de controle, proteção de mananciais, saneamento e recuperação de áreas degradadas.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12E230-AFBA-4325-2230-DED39F77574B}"/>
              </a:ext>
            </a:extLst>
          </p:cNvPr>
          <p:cNvSpPr txBox="1"/>
          <p:nvPr/>
        </p:nvSpPr>
        <p:spPr>
          <a:xfrm>
            <a:off x="4819516" y="190500"/>
            <a:ext cx="12456576" cy="1878451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Plano de Bacia Hidrográfica</a:t>
            </a:r>
            <a:endParaRPr lang="pt-BR" sz="6000" b="1" dirty="0">
              <a:solidFill>
                <a:srgbClr val="014B3B"/>
              </a:solidFill>
              <a:latin typeface="Poppins SemiBold"/>
              <a:cs typeface="Poppi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7298119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0A2AF89-FC8F-B7C4-3BE0-BA93CA95E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7F0FD7CE-6B69-0FD5-533C-BFBF0CA2082E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C32BCD8-06EB-E449-09D2-D1DC82CDFB2F}"/>
              </a:ext>
            </a:extLst>
          </p:cNvPr>
          <p:cNvSpPr txBox="1"/>
          <p:nvPr/>
        </p:nvSpPr>
        <p:spPr>
          <a:xfrm>
            <a:off x="4819516" y="190500"/>
            <a:ext cx="12456576" cy="1878451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Plano de Bacia Hidrográfica</a:t>
            </a:r>
            <a:endParaRPr lang="pt-BR" sz="6000" b="1" dirty="0">
              <a:solidFill>
                <a:srgbClr val="014B3B"/>
              </a:solidFill>
              <a:latin typeface="Poppins SemiBold"/>
              <a:cs typeface="Poppins SemiBold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84E261B-B4F9-5350-1CF3-6D7EFFEF6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5671" y="9295639"/>
            <a:ext cx="3205163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pc="-105" dirty="0">
                <a:latin typeface="Trebuchet MS"/>
                <a:cs typeface="Trebuchet MS"/>
              </a:rPr>
              <a:t>Fonte:</a:t>
            </a:r>
            <a:r>
              <a:rPr spc="120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Agência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68" dirty="0">
                <a:latin typeface="Trebuchet MS"/>
                <a:cs typeface="Trebuchet MS"/>
              </a:rPr>
              <a:t>Nacional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de</a:t>
            </a:r>
            <a:r>
              <a:rPr spc="-38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Águas</a:t>
            </a:r>
            <a:endParaRPr dirty="0">
              <a:latin typeface="Trebuchet MS"/>
              <a:cs typeface="Trebuchet M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773E8F0-F193-6299-8484-A7057220A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2265233"/>
            <a:ext cx="9296400" cy="767890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D680AED-BFE5-4740-BF60-C6A2C9C20B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630E6072-1809-F195-5E8A-D2F53A4EBF19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4F7FAC3-EBF7-E129-2FD3-AC37D6985968}"/>
              </a:ext>
            </a:extLst>
          </p:cNvPr>
          <p:cNvSpPr txBox="1"/>
          <p:nvPr/>
        </p:nvSpPr>
        <p:spPr>
          <a:xfrm>
            <a:off x="4819516" y="190500"/>
            <a:ext cx="12456576" cy="1878451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Plano de Bacia Hidrográfica</a:t>
            </a:r>
            <a:endParaRPr lang="pt-BR" sz="6000" b="1" dirty="0">
              <a:solidFill>
                <a:srgbClr val="014B3B"/>
              </a:solidFill>
              <a:latin typeface="Poppins SemiBold"/>
              <a:cs typeface="Poppins SemiBold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D2A5589-352B-C7D3-AE3D-74D0DBFAD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2000" y="9405660"/>
            <a:ext cx="3205163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pc="-105" dirty="0">
                <a:latin typeface="Trebuchet MS"/>
                <a:cs typeface="Trebuchet MS"/>
              </a:rPr>
              <a:t>Fonte:</a:t>
            </a:r>
            <a:r>
              <a:rPr spc="120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Agência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68" dirty="0">
                <a:latin typeface="Trebuchet MS"/>
                <a:cs typeface="Trebuchet MS"/>
              </a:rPr>
              <a:t>Nacional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de</a:t>
            </a:r>
            <a:r>
              <a:rPr spc="-38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Águas</a:t>
            </a:r>
            <a:endParaRPr dirty="0">
              <a:latin typeface="Trebuchet MS"/>
              <a:cs typeface="Trebuchet M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A036433-7537-7B98-6F14-4B86E7756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2392105"/>
            <a:ext cx="9080422" cy="761997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6A0391D4-23EE-EB7D-9F14-806CC4111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005608"/>
            <a:ext cx="10824568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22" name="Rectangle: Diagonal Corners Rounded 34">
            <a:extLst>
              <a:ext uri="{FF2B5EF4-FFF2-40B4-BE49-F238E27FC236}">
                <a16:creationId xmlns:a16="http://schemas.microsoft.com/office/drawing/2014/main" id="{7A550B8D-2C94-90F1-751B-FA3DB020687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701815E-22B4-959F-EFC6-F59F1320163B}"/>
              </a:ext>
            </a:extLst>
          </p:cNvPr>
          <p:cNvSpPr txBox="1"/>
          <p:nvPr/>
        </p:nvSpPr>
        <p:spPr>
          <a:xfrm>
            <a:off x="4819516" y="190500"/>
            <a:ext cx="12456576" cy="1878451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Plano de Bacia Hidrográfica</a:t>
            </a:r>
            <a:endParaRPr lang="pt-BR" sz="6000" b="1" dirty="0">
              <a:solidFill>
                <a:srgbClr val="014B3B"/>
              </a:solidFill>
              <a:latin typeface="Poppins SemiBold"/>
              <a:cs typeface="Poppins SemiBold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165344-E767-795D-1346-86C0ED19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B9F252E-3DA3-E941-9B2C-665EF0671FEC}"/>
              </a:ext>
            </a:extLst>
          </p:cNvPr>
          <p:cNvSpPr/>
          <p:nvPr/>
        </p:nvSpPr>
        <p:spPr>
          <a:xfrm>
            <a:off x="533400" y="2748274"/>
            <a:ext cx="17221200" cy="7195826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 lnSpcReduction="10000"/>
          </a:bodyPr>
          <a:lstStyle/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Plano de Bacia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 Plano de Bacia Hidrográfica (PBH) é um instrumento de planejamento estratégico e participativo de longo prazo, fundamental para a gestão dos recursos hídricos.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Ele define diretrizes, metas e ações para a recuperação, proteção e uso racional das águas em uma bacia.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Elaborado pelos Comitês de Bacia, o PBH integra diagnósticos, cenários futuros e planos de investimento.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Norteiam a aplicação dos recursos obtidos com a cobrança pelo uso da água. Além disso, sofrem revisões periódicas para se adaptarem a mudanças.</a:t>
            </a:r>
          </a:p>
        </p:txBody>
      </p:sp>
    </p:spTree>
    <p:extLst>
      <p:ext uri="{BB962C8B-B14F-4D97-AF65-F5344CB8AC3E}">
        <p14:creationId xmlns:p14="http://schemas.microsoft.com/office/powerpoint/2010/main" val="1573213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6A4A671-788A-84F8-7631-94EE9CBD3D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AA56ED4-B7D1-DD3F-DB21-DFD5FD5F6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2945" y="3348436"/>
            <a:ext cx="5465855" cy="5146281"/>
          </a:xfrm>
          <a:prstGeom prst="rect">
            <a:avLst/>
          </a:prstGeom>
        </p:spPr>
        <p:txBody>
          <a:bodyPr vert="horz" wrap="non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b="1" dirty="0">
                <a:latin typeface="Times New Roman"/>
                <a:cs typeface="Times New Roman"/>
              </a:rPr>
              <a:t>2006</a:t>
            </a:r>
            <a:r>
              <a:rPr sz="2700" b="1" spc="-53" dirty="0">
                <a:latin typeface="Times New Roman"/>
                <a:cs typeface="Times New Roman"/>
              </a:rPr>
              <a:t> </a:t>
            </a:r>
            <a:endParaRPr lang="pt-BR" sz="2700" b="1" spc="-53" dirty="0">
              <a:latin typeface="Times New Roman"/>
              <a:cs typeface="Times New Roman"/>
            </a:endParaRPr>
          </a:p>
          <a:p>
            <a:pPr marL="19050">
              <a:spcBef>
                <a:spcPts val="150"/>
              </a:spcBef>
            </a:pPr>
            <a:r>
              <a:rPr sz="2700" b="1" dirty="0">
                <a:latin typeface="Times New Roman"/>
                <a:cs typeface="Times New Roman"/>
              </a:rPr>
              <a:t>Plano</a:t>
            </a:r>
            <a:r>
              <a:rPr sz="2700" b="1" spc="-45" dirty="0">
                <a:latin typeface="Times New Roman"/>
                <a:cs typeface="Times New Roman"/>
              </a:rPr>
              <a:t> </a:t>
            </a:r>
            <a:r>
              <a:rPr sz="2700" b="1" dirty="0">
                <a:latin typeface="Times New Roman"/>
                <a:cs typeface="Times New Roman"/>
              </a:rPr>
              <a:t>Nacional</a:t>
            </a:r>
            <a:r>
              <a:rPr sz="2700" b="1" spc="-38" dirty="0">
                <a:latin typeface="Times New Roman"/>
                <a:cs typeface="Times New Roman"/>
              </a:rPr>
              <a:t> </a:t>
            </a:r>
            <a:r>
              <a:rPr sz="2700" b="1" dirty="0">
                <a:latin typeface="Times New Roman"/>
                <a:cs typeface="Times New Roman"/>
              </a:rPr>
              <a:t>de</a:t>
            </a:r>
            <a:r>
              <a:rPr sz="2700" b="1" spc="-15" dirty="0">
                <a:latin typeface="Times New Roman"/>
                <a:cs typeface="Times New Roman"/>
              </a:rPr>
              <a:t> </a:t>
            </a:r>
            <a:r>
              <a:rPr sz="2700" b="1" dirty="0" err="1">
                <a:latin typeface="Times New Roman"/>
                <a:cs typeface="Times New Roman"/>
              </a:rPr>
              <a:t>Recursos</a:t>
            </a:r>
            <a:r>
              <a:rPr sz="2700" b="1" spc="-30" dirty="0">
                <a:latin typeface="Times New Roman"/>
                <a:cs typeface="Times New Roman"/>
              </a:rPr>
              <a:t> </a:t>
            </a:r>
            <a:r>
              <a:rPr sz="2700" b="1" dirty="0" err="1">
                <a:latin typeface="Times New Roman"/>
                <a:cs typeface="Times New Roman"/>
              </a:rPr>
              <a:t>Hídricos</a:t>
            </a:r>
            <a:endParaRPr lang="pt-BR" sz="2700" b="1" dirty="0">
              <a:latin typeface="Times New Roman"/>
              <a:cs typeface="Times New Roman"/>
            </a:endParaRPr>
          </a:p>
          <a:p>
            <a:pPr marL="19050">
              <a:spcBef>
                <a:spcPts val="150"/>
              </a:spcBef>
            </a:pPr>
            <a:r>
              <a:rPr sz="2700" dirty="0" err="1">
                <a:latin typeface="Times New Roman"/>
                <a:cs typeface="Times New Roman"/>
              </a:rPr>
              <a:t>documento</a:t>
            </a:r>
            <a:r>
              <a:rPr sz="2700" spc="-3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orientador</a:t>
            </a:r>
            <a:r>
              <a:rPr sz="2700" spc="-53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da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30" dirty="0">
                <a:latin typeface="Times New Roman"/>
                <a:cs typeface="Times New Roman"/>
              </a:rPr>
              <a:t>PNRH</a:t>
            </a:r>
            <a:r>
              <a:rPr lang="pt-BR" sz="2700" spc="-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e</a:t>
            </a: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da</a:t>
            </a:r>
            <a:endParaRPr lang="pt-BR" sz="2700" dirty="0">
              <a:latin typeface="Times New Roman"/>
              <a:cs typeface="Times New Roman"/>
            </a:endParaRPr>
          </a:p>
          <a:p>
            <a:pPr marL="19050">
              <a:spcBef>
                <a:spcPts val="150"/>
              </a:spcBef>
            </a:pP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atuação</a:t>
            </a: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do</a:t>
            </a:r>
            <a:r>
              <a:rPr sz="2700" spc="-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Sistema</a:t>
            </a:r>
            <a:r>
              <a:rPr sz="2700" spc="-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Nacional</a:t>
            </a:r>
            <a:r>
              <a:rPr sz="2700" spc="-6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de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endParaRPr lang="pt-BR" sz="2700" spc="-30" dirty="0">
              <a:latin typeface="Times New Roman"/>
              <a:cs typeface="Times New Roman"/>
            </a:endParaRPr>
          </a:p>
          <a:p>
            <a:pPr marL="19050">
              <a:spcBef>
                <a:spcPts val="150"/>
              </a:spcBef>
            </a:pPr>
            <a:r>
              <a:rPr sz="2700" dirty="0" err="1">
                <a:latin typeface="Times New Roman"/>
                <a:cs typeface="Times New Roman"/>
              </a:rPr>
              <a:t>Gerenciamento</a:t>
            </a:r>
            <a:r>
              <a:rPr sz="2700" spc="-6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de</a:t>
            </a:r>
            <a:r>
              <a:rPr sz="2700" spc="-53" dirty="0">
                <a:latin typeface="Times New Roman"/>
                <a:cs typeface="Times New Roman"/>
              </a:rPr>
              <a:t> </a:t>
            </a:r>
            <a:r>
              <a:rPr sz="2700" dirty="0" err="1">
                <a:latin typeface="Times New Roman"/>
                <a:cs typeface="Times New Roman"/>
              </a:rPr>
              <a:t>Recursos</a:t>
            </a:r>
            <a:r>
              <a:rPr sz="2700" spc="-75" dirty="0">
                <a:latin typeface="Times New Roman"/>
                <a:cs typeface="Times New Roman"/>
              </a:rPr>
              <a:t> </a:t>
            </a:r>
            <a:r>
              <a:rPr sz="2700" dirty="0" err="1">
                <a:latin typeface="Times New Roman"/>
                <a:cs typeface="Times New Roman"/>
              </a:rPr>
              <a:t>Hídricos</a:t>
            </a:r>
            <a:endParaRPr lang="pt-BR" sz="2700" dirty="0">
              <a:latin typeface="Times New Roman"/>
              <a:cs typeface="Times New Roman"/>
            </a:endParaRPr>
          </a:p>
          <a:p>
            <a:pPr marL="19050">
              <a:spcBef>
                <a:spcPts val="150"/>
              </a:spcBef>
            </a:pPr>
            <a:r>
              <a:rPr sz="2700" spc="-38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(SINGREH);</a:t>
            </a:r>
            <a:endParaRPr sz="2700" dirty="0">
              <a:latin typeface="Times New Roman"/>
              <a:cs typeface="Times New Roman"/>
            </a:endParaRPr>
          </a:p>
          <a:p>
            <a:pPr>
              <a:spcBef>
                <a:spcPts val="127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19050" marR="7620">
              <a:spcBef>
                <a:spcPts val="8"/>
              </a:spcBef>
            </a:pPr>
            <a:r>
              <a:rPr sz="2700" dirty="0">
                <a:latin typeface="Times New Roman"/>
                <a:cs typeface="Times New Roman"/>
              </a:rPr>
              <a:t>PNRH</a:t>
            </a:r>
            <a:r>
              <a:rPr sz="2700" spc="306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foi</a:t>
            </a:r>
            <a:r>
              <a:rPr sz="2700" spc="323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aprovado</a:t>
            </a:r>
            <a:r>
              <a:rPr sz="2700" spc="3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em</a:t>
            </a:r>
            <a:r>
              <a:rPr sz="2700" spc="306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2006,</a:t>
            </a:r>
            <a:r>
              <a:rPr sz="2700" spc="323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pel</a:t>
            </a:r>
            <a:r>
              <a:rPr lang="pt-BR" sz="2700" dirty="0">
                <a:latin typeface="Times New Roman"/>
                <a:cs typeface="Times New Roman"/>
              </a:rPr>
              <a:t>a</a:t>
            </a:r>
            <a:r>
              <a:rPr sz="2700" spc="315" dirty="0">
                <a:latin typeface="Times New Roman"/>
                <a:cs typeface="Times New Roman"/>
              </a:rPr>
              <a:t> </a:t>
            </a:r>
            <a:endParaRPr lang="pt-BR" sz="2700" spc="315" dirty="0">
              <a:latin typeface="Times New Roman"/>
              <a:cs typeface="Times New Roman"/>
            </a:endParaRPr>
          </a:p>
          <a:p>
            <a:pPr marL="19050" marR="7620">
              <a:spcBef>
                <a:spcPts val="8"/>
              </a:spcBef>
            </a:pPr>
            <a:r>
              <a:rPr sz="2700" dirty="0" err="1">
                <a:latin typeface="Times New Roman"/>
                <a:cs typeface="Times New Roman"/>
              </a:rPr>
              <a:t>Resolução</a:t>
            </a:r>
            <a:r>
              <a:rPr sz="2700" spc="3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CNRH</a:t>
            </a:r>
            <a:r>
              <a:rPr sz="2700" spc="306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nº</a:t>
            </a:r>
            <a:r>
              <a:rPr sz="2700" spc="323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58,</a:t>
            </a:r>
            <a:r>
              <a:rPr sz="2700" spc="3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com</a:t>
            </a:r>
            <a:r>
              <a:rPr sz="2700" spc="306" dirty="0">
                <a:latin typeface="Times New Roman"/>
                <a:cs typeface="Times New Roman"/>
              </a:rPr>
              <a:t> </a:t>
            </a:r>
            <a:endParaRPr lang="pt-BR" sz="2700" spc="306" dirty="0">
              <a:latin typeface="Times New Roman"/>
              <a:cs typeface="Times New Roman"/>
            </a:endParaRPr>
          </a:p>
          <a:p>
            <a:pPr marL="19050" marR="7620">
              <a:spcBef>
                <a:spcPts val="8"/>
              </a:spcBef>
            </a:pPr>
            <a:r>
              <a:rPr sz="2700" b="1" dirty="0" err="1">
                <a:latin typeface="Times New Roman"/>
                <a:cs typeface="Times New Roman"/>
              </a:rPr>
              <a:t>horizonte</a:t>
            </a:r>
            <a:r>
              <a:rPr sz="2700" b="1" spc="323" dirty="0">
                <a:latin typeface="Times New Roman"/>
                <a:cs typeface="Times New Roman"/>
              </a:rPr>
              <a:t> </a:t>
            </a:r>
            <a:r>
              <a:rPr sz="2700" b="1" dirty="0">
                <a:latin typeface="Times New Roman"/>
                <a:cs typeface="Times New Roman"/>
              </a:rPr>
              <a:t>temporal</a:t>
            </a:r>
            <a:r>
              <a:rPr sz="2700" b="1" spc="306" dirty="0">
                <a:latin typeface="Times New Roman"/>
                <a:cs typeface="Times New Roman"/>
              </a:rPr>
              <a:t> </a:t>
            </a:r>
            <a:r>
              <a:rPr sz="2700" b="1" spc="-38" dirty="0">
                <a:latin typeface="Times New Roman"/>
                <a:cs typeface="Times New Roman"/>
              </a:rPr>
              <a:t>até </a:t>
            </a:r>
            <a:r>
              <a:rPr sz="2700" b="1" dirty="0">
                <a:latin typeface="Times New Roman"/>
                <a:cs typeface="Times New Roman"/>
              </a:rPr>
              <a:t>2020</a:t>
            </a:r>
            <a:r>
              <a:rPr sz="2700" dirty="0">
                <a:latin typeface="Times New Roman"/>
                <a:cs typeface="Times New Roman"/>
              </a:rPr>
              <a:t>.</a:t>
            </a:r>
            <a:endParaRPr lang="pt-BR" sz="2700" spc="645" dirty="0">
              <a:latin typeface="Times New Roman"/>
              <a:cs typeface="Times New Roman"/>
            </a:endParaRPr>
          </a:p>
          <a:p>
            <a:pPr marL="19050" marR="7620">
              <a:spcBef>
                <a:spcPts val="8"/>
              </a:spcBef>
            </a:pPr>
            <a:endParaRPr lang="pt-BR" sz="2700" spc="645" dirty="0">
              <a:latin typeface="Times New Roman"/>
              <a:cs typeface="Times New Roman"/>
            </a:endParaRPr>
          </a:p>
          <a:p>
            <a:pPr marL="19050" marR="7620">
              <a:spcBef>
                <a:spcPts val="8"/>
              </a:spcBef>
            </a:pPr>
            <a:r>
              <a:rPr sz="2700" dirty="0" err="1">
                <a:latin typeface="Times New Roman"/>
                <a:cs typeface="Times New Roman"/>
              </a:rPr>
              <a:t>Revisão</a:t>
            </a:r>
            <a:r>
              <a:rPr sz="2700" spc="-3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 cada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4</a:t>
            </a:r>
            <a:r>
              <a:rPr sz="2700" spc="-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anos</a:t>
            </a:r>
            <a:r>
              <a:rPr sz="2700" spc="-23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(2016-2020).</a:t>
            </a:r>
            <a:endParaRPr sz="27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96215" y="9952665"/>
            <a:ext cx="3205163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pc="-105" dirty="0">
                <a:latin typeface="Trebuchet MS"/>
                <a:cs typeface="Trebuchet MS"/>
              </a:rPr>
              <a:t>Fonte:</a:t>
            </a:r>
            <a:r>
              <a:rPr spc="120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Agência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68" dirty="0">
                <a:latin typeface="Trebuchet MS"/>
                <a:cs typeface="Trebuchet MS"/>
              </a:rPr>
              <a:t>Nacional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de</a:t>
            </a:r>
            <a:r>
              <a:rPr spc="-38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Águas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10" name="Rectangle: Diagonal Corners Rounded 34">
            <a:extLst>
              <a:ext uri="{FF2B5EF4-FFF2-40B4-BE49-F238E27FC236}">
                <a16:creationId xmlns:a16="http://schemas.microsoft.com/office/drawing/2014/main" id="{195B62E1-F6D6-724F-843E-8ADAAEE799E5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BA3B345-8E3D-C611-4901-A805B454C724}"/>
              </a:ext>
            </a:extLst>
          </p:cNvPr>
          <p:cNvSpPr txBox="1"/>
          <p:nvPr/>
        </p:nvSpPr>
        <p:spPr>
          <a:xfrm>
            <a:off x="4819516" y="190500"/>
            <a:ext cx="12456576" cy="1878451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Plano de Bacia Hidrográfica</a:t>
            </a:r>
            <a:endParaRPr lang="pt-BR" sz="6000" b="1" dirty="0">
              <a:solidFill>
                <a:srgbClr val="014B3B"/>
              </a:solidFill>
              <a:latin typeface="Poppins SemiBold"/>
              <a:cs typeface="Poppins SemiBold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2424" y="2628900"/>
            <a:ext cx="12529376" cy="723671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6A0391D4-23EE-EB7D-9F14-806CC4111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005608"/>
            <a:ext cx="10824568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22" name="Rectangle: Diagonal Corners Rounded 34">
            <a:extLst>
              <a:ext uri="{FF2B5EF4-FFF2-40B4-BE49-F238E27FC236}">
                <a16:creationId xmlns:a16="http://schemas.microsoft.com/office/drawing/2014/main" id="{7A550B8D-2C94-90F1-751B-FA3DB020687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A165344-E767-795D-1346-86C0ED19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B9F252E-3DA3-E941-9B2C-665EF0671FEC}"/>
              </a:ext>
            </a:extLst>
          </p:cNvPr>
          <p:cNvSpPr/>
          <p:nvPr/>
        </p:nvSpPr>
        <p:spPr>
          <a:xfrm>
            <a:off x="370576" y="2857500"/>
            <a:ext cx="8991600" cy="6849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 lnSpcReduction="10000"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Principais Aspectos do Plano de Bacia Hidrográfica: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 PBH visa: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Compatibilizar usos, assegurar a qualidade e quantidade de água;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Orientar a gestão para o desenvolvimento sustentável;</a:t>
            </a:r>
          </a:p>
          <a:p>
            <a:pPr marL="571500" indent="-571500">
              <a:buFontTx/>
              <a:buChar char="-"/>
            </a:pP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Focado em soluções de curto, médio e longo prazo.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451A3A3-DD0B-55D4-4E7E-46BF66859C73}"/>
              </a:ext>
            </a:extLst>
          </p:cNvPr>
          <p:cNvSpPr txBox="1"/>
          <p:nvPr/>
        </p:nvSpPr>
        <p:spPr>
          <a:xfrm>
            <a:off x="4819516" y="190500"/>
            <a:ext cx="12456576" cy="1878451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Comitês de Bacia Hidrográfica</a:t>
            </a:r>
          </a:p>
          <a:p>
            <a:r>
              <a:rPr lang="pt-BR" sz="4800" b="1" dirty="0">
                <a:solidFill>
                  <a:srgbClr val="014B3B"/>
                </a:solidFill>
                <a:latin typeface="Poppins SemiBold"/>
                <a:cs typeface="Poppins SemiBold"/>
              </a:rPr>
              <a:t>Plano de Bacia Hidrográfica</a:t>
            </a:r>
            <a:endParaRPr lang="pt-BR" sz="6000" b="1" dirty="0">
              <a:solidFill>
                <a:srgbClr val="014B3B"/>
              </a:solidFill>
              <a:latin typeface="Poppins SemiBold"/>
              <a:cs typeface="Poppins SemiBold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5FDF2C5-6008-17B1-2EDA-13592DCDFB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2150" y="2857500"/>
            <a:ext cx="8096250" cy="66103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ACF5F1E-8648-E9A7-0A05-7A297D6308F5}"/>
              </a:ext>
            </a:extLst>
          </p:cNvPr>
          <p:cNvSpPr txBox="1"/>
          <p:nvPr/>
        </p:nvSpPr>
        <p:spPr>
          <a:xfrm>
            <a:off x="10067026" y="9574768"/>
            <a:ext cx="350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Avaliação Ambiental Estratégica</a:t>
            </a:r>
          </a:p>
        </p:txBody>
      </p:sp>
    </p:spTree>
    <p:extLst>
      <p:ext uri="{BB962C8B-B14F-4D97-AF65-F5344CB8AC3E}">
        <p14:creationId xmlns:p14="http://schemas.microsoft.com/office/powerpoint/2010/main" val="4171350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18EA984-9EB6-3C05-979B-BF1AEB216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EF10382B-9587-1FDC-6CA1-381342D615C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75E7EF-107B-D6EB-D0D0-C84918EFF9BF}"/>
              </a:ext>
            </a:extLst>
          </p:cNvPr>
          <p:cNvSpPr txBox="1"/>
          <p:nvPr/>
        </p:nvSpPr>
        <p:spPr>
          <a:xfrm>
            <a:off x="4846040" y="679637"/>
            <a:ext cx="12456576" cy="1139787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Classificação Corpo Hídrico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CD6EF0F-534C-AE6F-C5C8-34462D42C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0" name="object 3"/>
          <p:cNvSpPr txBox="1"/>
          <p:nvPr/>
        </p:nvSpPr>
        <p:spPr>
          <a:xfrm>
            <a:off x="9594304" y="9667481"/>
            <a:ext cx="3205163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pc="-105" dirty="0">
                <a:latin typeface="Trebuchet MS"/>
                <a:cs typeface="Trebuchet MS"/>
              </a:rPr>
              <a:t>Fonte:</a:t>
            </a:r>
            <a:r>
              <a:rPr spc="120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Agência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68" dirty="0">
                <a:latin typeface="Trebuchet MS"/>
                <a:cs typeface="Trebuchet MS"/>
              </a:rPr>
              <a:t>Nacional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de</a:t>
            </a:r>
            <a:r>
              <a:rPr spc="-38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Águas</a:t>
            </a:r>
            <a:endParaRPr>
              <a:latin typeface="Trebuchet MS"/>
              <a:cs typeface="Trebuchet M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7261BEF-D9EE-5D53-B83B-59D77EBB3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2507642"/>
            <a:ext cx="13495807" cy="683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26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18EA984-9EB6-3C05-979B-BF1AEB216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EF10382B-9587-1FDC-6CA1-381342D615C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75E7EF-107B-D6EB-D0D0-C84918EFF9BF}"/>
              </a:ext>
            </a:extLst>
          </p:cNvPr>
          <p:cNvSpPr txBox="1"/>
          <p:nvPr/>
        </p:nvSpPr>
        <p:spPr>
          <a:xfrm>
            <a:off x="4846040" y="679637"/>
            <a:ext cx="12456576" cy="1139787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000" b="1" dirty="0">
                <a:solidFill>
                  <a:srgbClr val="014B3B"/>
                </a:solidFill>
                <a:latin typeface="Poppins SemiBold"/>
                <a:cs typeface="Poppins SemiBold"/>
              </a:rPr>
              <a:t>Classificação Corpo Hídrico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CD6EF0F-534C-AE6F-C5C8-34462D42C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0" name="object 3"/>
          <p:cNvSpPr txBox="1"/>
          <p:nvPr/>
        </p:nvSpPr>
        <p:spPr>
          <a:xfrm>
            <a:off x="15082837" y="7886700"/>
            <a:ext cx="3205163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pc="-105" dirty="0">
                <a:latin typeface="Trebuchet MS"/>
                <a:cs typeface="Trebuchet MS"/>
              </a:rPr>
              <a:t>Fonte:</a:t>
            </a:r>
            <a:r>
              <a:rPr spc="120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Agência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68" dirty="0">
                <a:latin typeface="Trebuchet MS"/>
                <a:cs typeface="Trebuchet MS"/>
              </a:rPr>
              <a:t>Nacional</a:t>
            </a:r>
            <a:r>
              <a:rPr spc="-45" dirty="0">
                <a:latin typeface="Trebuchet MS"/>
                <a:cs typeface="Trebuchet MS"/>
              </a:rPr>
              <a:t> </a:t>
            </a:r>
            <a:r>
              <a:rPr spc="-105" dirty="0">
                <a:latin typeface="Trebuchet MS"/>
                <a:cs typeface="Trebuchet MS"/>
              </a:rPr>
              <a:t>de</a:t>
            </a:r>
            <a:r>
              <a:rPr spc="-38" dirty="0">
                <a:latin typeface="Trebuchet MS"/>
                <a:cs typeface="Trebuchet MS"/>
              </a:rPr>
              <a:t> </a:t>
            </a:r>
            <a:r>
              <a:rPr spc="-30" dirty="0">
                <a:latin typeface="Trebuchet MS"/>
                <a:cs typeface="Trebuchet MS"/>
              </a:rPr>
              <a:t>Águas</a:t>
            </a:r>
            <a:endParaRPr dirty="0">
              <a:latin typeface="Trebuchet MS"/>
              <a:cs typeface="Trebuchet M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C3B572D-8B93-8058-B5D6-079C9BCD8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74" y="1819424"/>
            <a:ext cx="14401800" cy="843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0145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06" y="0"/>
            <a:ext cx="18288000" cy="1028653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id="{CC4D0956-C65B-C560-F504-78969334BEF8}"/>
              </a:ext>
            </a:extLst>
          </p:cNvPr>
          <p:cNvSpPr/>
          <p:nvPr/>
        </p:nvSpPr>
        <p:spPr>
          <a:xfrm>
            <a:off x="10217400" y="1611763"/>
            <a:ext cx="7482483" cy="222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5813"/>
              </a:lnSpc>
            </a:pPr>
            <a:r>
              <a:rPr lang="en-US" sz="5400" dirty="0" err="1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Unidade</a:t>
            </a:r>
            <a:r>
              <a:rPr lang="en-US" sz="5400" dirty="0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 de </a:t>
            </a:r>
            <a:r>
              <a:rPr lang="en-US" sz="5400" dirty="0" err="1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Conservação</a:t>
            </a:r>
            <a:r>
              <a:rPr lang="en-US" sz="5400" dirty="0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:</a:t>
            </a: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D38EEE14-924F-C127-00BA-3F56A25AC673}"/>
              </a:ext>
            </a:extLst>
          </p:cNvPr>
          <p:cNvSpPr/>
          <p:nvPr/>
        </p:nvSpPr>
        <p:spPr>
          <a:xfrm>
            <a:off x="10217400" y="3040199"/>
            <a:ext cx="7482483" cy="4142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8000"/>
              </a:lnSpc>
            </a:pPr>
            <a:r>
              <a:rPr lang="pt-BR" sz="8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Plano de Manejo:</a:t>
            </a:r>
          </a:p>
          <a:p>
            <a:pPr algn="l">
              <a:lnSpc>
                <a:spcPts val="8000"/>
              </a:lnSpc>
            </a:pPr>
            <a:endParaRPr lang="pt-BR" sz="8000" dirty="0">
              <a:solidFill>
                <a:srgbClr val="00B050"/>
              </a:solidFill>
              <a:latin typeface="+mj-lt"/>
              <a:ea typeface="Bitter Medium" pitchFamily="34" charset="-122"/>
              <a:cs typeface="Bitter Medium" pitchFamily="34" charset="-120"/>
            </a:endParaRPr>
          </a:p>
          <a:p>
            <a:pPr algn="l">
              <a:lnSpc>
                <a:spcPts val="8000"/>
              </a:lnSpc>
            </a:pPr>
            <a:r>
              <a:rPr lang="pt-BR" sz="8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- Planejamento</a:t>
            </a:r>
          </a:p>
          <a:p>
            <a:pPr algn="l">
              <a:lnSpc>
                <a:spcPts val="8000"/>
              </a:lnSpc>
            </a:pPr>
            <a:r>
              <a:rPr lang="pt-BR" sz="8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- Zoneamento</a:t>
            </a:r>
          </a:p>
          <a:p>
            <a:pPr algn="l">
              <a:lnSpc>
                <a:spcPts val="8000"/>
              </a:lnSpc>
            </a:pPr>
            <a:r>
              <a:rPr lang="pt-BR" sz="8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- Enquadramento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5C59905-24F5-777E-1550-6CAEBA39F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2022" b="9738"/>
          <a:stretch/>
        </p:blipFill>
        <p:spPr>
          <a:xfrm>
            <a:off x="1066800" y="1792962"/>
            <a:ext cx="8424942" cy="79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15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784596" y="277366"/>
            <a:ext cx="12020685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Unidade de Conservação: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F3D5A01-EC1F-9BF3-4AFF-26C19BE90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356" y="5360516"/>
            <a:ext cx="9496050" cy="483153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10241800" y="2857500"/>
            <a:ext cx="6560606" cy="2674897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Plano de Manejo:</a:t>
            </a: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Planejamento</a:t>
            </a: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Zoneamento</a:t>
            </a: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Enquadramento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E318AB1-8F80-A686-8138-D23DD27153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32" y="1541567"/>
            <a:ext cx="6172200" cy="866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231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784596" y="277366"/>
            <a:ext cx="12020685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Unidade de Conservação: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2933700"/>
            <a:ext cx="17373600" cy="7010400"/>
          </a:xfrm>
          <a:prstGeom prst="rect">
            <a:avLst/>
          </a:prstGeom>
        </p:spPr>
        <p:txBody>
          <a:bodyPr vert="horz" wrap="square" lIns="137160" tIns="68580" rIns="137160" bIns="68580" numCol="2" rtlCol="0">
            <a:normAutofit/>
          </a:bodyPr>
          <a:lstStyle/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LOCAL ONDE SE DECIDE TERRITÓRIO E RESTRIÇÕES FUTURAS.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PROTEÇÃO INTEGRAL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-Parque Estadual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Monumento Natural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Estação Ecológica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RPPN – Reserva Particular do Patrimônio Natural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USO SUSTENTÁVEL 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ARIE – Área de Relevante Interesse Ecológico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APA – Área de Proteção Ambiental</a:t>
            </a:r>
          </a:p>
        </p:txBody>
      </p:sp>
    </p:spTree>
    <p:extLst>
      <p:ext uri="{BB962C8B-B14F-4D97-AF65-F5344CB8AC3E}">
        <p14:creationId xmlns:p14="http://schemas.microsoft.com/office/powerpoint/2010/main" val="1765332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784596" y="277366"/>
            <a:ext cx="12020685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Unidade de Conservação: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322D6331-70E5-130F-5920-79E8190C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61" y="2061777"/>
            <a:ext cx="17873237" cy="761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0174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784596" y="277366"/>
            <a:ext cx="12020685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Unidade de Conservação: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85DB532-6A2F-D459-A602-7B5497CCB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596" y="2458108"/>
            <a:ext cx="13442698" cy="761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072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784596" y="277366"/>
            <a:ext cx="12020685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Unidade de Conservação: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253041" y="2028594"/>
            <a:ext cx="3175959" cy="905106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Zoneamento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A0D295F-33F8-C4DC-B3D4-C5C91E5A3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505" y="2562594"/>
            <a:ext cx="15675048" cy="723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19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784596" y="277366"/>
            <a:ext cx="12020685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Unidade de Conservação: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253041" y="2028594"/>
            <a:ext cx="3175959" cy="905106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Zoneamento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441DC3C-5EA0-C362-A5C5-309D97406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2489055"/>
            <a:ext cx="9008251" cy="76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053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784596" y="277366"/>
            <a:ext cx="12020685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Unidade de Conservação: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253041" y="2028594"/>
            <a:ext cx="3175959" cy="905106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Zoneamento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44568A5-0E3B-2354-1502-9FC4816CB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836" y="2185019"/>
            <a:ext cx="11383964" cy="797353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6DCF6E5-5B97-9C65-6D3F-AE80B425E9D9}"/>
              </a:ext>
            </a:extLst>
          </p:cNvPr>
          <p:cNvSpPr/>
          <p:nvPr/>
        </p:nvSpPr>
        <p:spPr>
          <a:xfrm>
            <a:off x="253041" y="3554622"/>
            <a:ext cx="5552281" cy="4251105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Unidades de Conservação 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Plano de Manejo:</a:t>
            </a: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Planejamento</a:t>
            </a: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Zoneamento</a:t>
            </a:r>
          </a:p>
          <a:p>
            <a:pPr marL="571500" indent="-571500">
              <a:buFontTx/>
              <a:buChar char="-"/>
            </a:pP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Enquadramento</a:t>
            </a:r>
          </a:p>
        </p:txBody>
      </p:sp>
    </p:spTree>
    <p:extLst>
      <p:ext uri="{BB962C8B-B14F-4D97-AF65-F5344CB8AC3E}">
        <p14:creationId xmlns:p14="http://schemas.microsoft.com/office/powerpoint/2010/main" val="1928692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44AE3CD-6113-4672-8C3F-12CF4742C1A8}"/>
              </a:ext>
            </a:extLst>
          </p:cNvPr>
          <p:cNvSpPr/>
          <p:nvPr/>
        </p:nvSpPr>
        <p:spPr>
          <a:xfrm>
            <a:off x="414" y="234"/>
            <a:ext cx="18287172" cy="10288959"/>
          </a:xfrm>
          <a:prstGeom prst="rect">
            <a:avLst/>
          </a:prstGeom>
          <a:solidFill>
            <a:srgbClr val="005C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/>
            <a:endParaRPr lang="pt-BR" sz="270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1CD54CE2-A883-4E0A-9291-9F87829527E9}"/>
              </a:ext>
            </a:extLst>
          </p:cNvPr>
          <p:cNvSpPr txBox="1">
            <a:spLocks/>
          </p:cNvSpPr>
          <p:nvPr/>
        </p:nvSpPr>
        <p:spPr>
          <a:xfrm>
            <a:off x="1286231" y="6110843"/>
            <a:ext cx="3988890" cy="1034564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endParaRPr lang="pt-BR" sz="3002" dirty="0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3E4F6FA6-1BFC-4E39-9E52-DF43DC4E433D}"/>
              </a:ext>
            </a:extLst>
          </p:cNvPr>
          <p:cNvGrpSpPr/>
          <p:nvPr/>
        </p:nvGrpSpPr>
        <p:grpSpPr>
          <a:xfrm>
            <a:off x="1643507" y="7839391"/>
            <a:ext cx="3011672" cy="1072979"/>
            <a:chOff x="1133475" y="3382317"/>
            <a:chExt cx="3514577" cy="1252150"/>
          </a:xfrm>
          <a:solidFill>
            <a:schemeClr val="bg1"/>
          </a:solidFill>
        </p:grpSpPr>
        <p:sp>
          <p:nvSpPr>
            <p:cNvPr id="74" name="Forma Livre: Forma 73">
              <a:extLst>
                <a:ext uri="{FF2B5EF4-FFF2-40B4-BE49-F238E27FC236}">
                  <a16:creationId xmlns:a16="http://schemas.microsoft.com/office/drawing/2014/main" id="{6CE8D6B5-AE2E-4D00-97CC-DD773A1346C0}"/>
                </a:ext>
              </a:extLst>
            </p:cNvPr>
            <p:cNvSpPr/>
            <p:nvPr/>
          </p:nvSpPr>
          <p:spPr>
            <a:xfrm>
              <a:off x="1133475" y="4026915"/>
              <a:ext cx="356569" cy="534853"/>
            </a:xfrm>
            <a:custGeom>
              <a:avLst/>
              <a:gdLst>
                <a:gd name="connsiteX0" fmla="*/ 135636 w 171450"/>
                <a:gd name="connsiteY0" fmla="*/ 102870 h 257175"/>
                <a:gd name="connsiteX1" fmla="*/ 0 w 171450"/>
                <a:gd name="connsiteY1" fmla="*/ 0 h 257175"/>
                <a:gd name="connsiteX2" fmla="*/ 11525 w 171450"/>
                <a:gd name="connsiteY2" fmla="*/ 64865 h 257175"/>
                <a:gd name="connsiteX3" fmla="*/ 62865 w 171450"/>
                <a:gd name="connsiteY3" fmla="*/ 101822 h 257175"/>
                <a:gd name="connsiteX4" fmla="*/ 119920 w 171450"/>
                <a:gd name="connsiteY4" fmla="*/ 227933 h 257175"/>
                <a:gd name="connsiteX5" fmla="*/ 119920 w 171450"/>
                <a:gd name="connsiteY5" fmla="*/ 227933 h 257175"/>
                <a:gd name="connsiteX6" fmla="*/ 176117 w 171450"/>
                <a:gd name="connsiteY6" fmla="*/ 264414 h 257175"/>
                <a:gd name="connsiteX7" fmla="*/ 176117 w 171450"/>
                <a:gd name="connsiteY7" fmla="*/ 239840 h 257175"/>
                <a:gd name="connsiteX8" fmla="*/ 135636 w 171450"/>
                <a:gd name="connsiteY8" fmla="*/ 10296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57175">
                  <a:moveTo>
                    <a:pt x="135636" y="102870"/>
                  </a:moveTo>
                  <a:cubicBezTo>
                    <a:pt x="104108" y="54483"/>
                    <a:pt x="56293" y="17526"/>
                    <a:pt x="0" y="0"/>
                  </a:cubicBezTo>
                  <a:cubicBezTo>
                    <a:pt x="1715" y="22289"/>
                    <a:pt x="5620" y="44005"/>
                    <a:pt x="11525" y="64865"/>
                  </a:cubicBezTo>
                  <a:cubicBezTo>
                    <a:pt x="30290" y="74200"/>
                    <a:pt x="47625" y="86582"/>
                    <a:pt x="62865" y="101822"/>
                  </a:cubicBezTo>
                  <a:cubicBezTo>
                    <a:pt x="96965" y="135922"/>
                    <a:pt x="117062" y="180118"/>
                    <a:pt x="119920" y="227933"/>
                  </a:cubicBezTo>
                  <a:lnTo>
                    <a:pt x="119920" y="227933"/>
                  </a:lnTo>
                  <a:cubicBezTo>
                    <a:pt x="137255" y="241935"/>
                    <a:pt x="156115" y="254222"/>
                    <a:pt x="176117" y="264414"/>
                  </a:cubicBezTo>
                  <a:lnTo>
                    <a:pt x="176117" y="239840"/>
                  </a:lnTo>
                  <a:cubicBezTo>
                    <a:pt x="176117" y="189357"/>
                    <a:pt x="161163" y="142303"/>
                    <a:pt x="135636" y="102965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5" name="Forma Livre: Forma 74">
              <a:extLst>
                <a:ext uri="{FF2B5EF4-FFF2-40B4-BE49-F238E27FC236}">
                  <a16:creationId xmlns:a16="http://schemas.microsoft.com/office/drawing/2014/main" id="{19BEB2C1-8260-47F1-AB30-29CFDA430B16}"/>
                </a:ext>
              </a:extLst>
            </p:cNvPr>
            <p:cNvSpPr/>
            <p:nvPr/>
          </p:nvSpPr>
          <p:spPr>
            <a:xfrm>
              <a:off x="1136249" y="3782664"/>
              <a:ext cx="594281" cy="851803"/>
            </a:xfrm>
            <a:custGeom>
              <a:avLst/>
              <a:gdLst>
                <a:gd name="connsiteX0" fmla="*/ 259271 w 285750"/>
                <a:gd name="connsiteY0" fmla="*/ 206502 h 409575"/>
                <a:gd name="connsiteX1" fmla="*/ 220123 w 285750"/>
                <a:gd name="connsiteY1" fmla="*/ 139446 h 409575"/>
                <a:gd name="connsiteX2" fmla="*/ 179642 w 285750"/>
                <a:gd name="connsiteY2" fmla="*/ 93155 h 409575"/>
                <a:gd name="connsiteX3" fmla="*/ 11335 w 285750"/>
                <a:gd name="connsiteY3" fmla="*/ 0 h 409575"/>
                <a:gd name="connsiteX4" fmla="*/ 0 w 285750"/>
                <a:gd name="connsiteY4" fmla="*/ 54959 h 409575"/>
                <a:gd name="connsiteX5" fmla="*/ 44863 w 285750"/>
                <a:gd name="connsiteY5" fmla="*/ 70009 h 409575"/>
                <a:gd name="connsiteX6" fmla="*/ 144018 w 285750"/>
                <a:gd name="connsiteY6" fmla="*/ 136874 h 409575"/>
                <a:gd name="connsiteX7" fmla="*/ 155639 w 285750"/>
                <a:gd name="connsiteY7" fmla="*/ 149162 h 409575"/>
                <a:gd name="connsiteX8" fmla="*/ 196025 w 285750"/>
                <a:gd name="connsiteY8" fmla="*/ 205740 h 409575"/>
                <a:gd name="connsiteX9" fmla="*/ 210788 w 285750"/>
                <a:gd name="connsiteY9" fmla="*/ 235934 h 409575"/>
                <a:gd name="connsiteX10" fmla="*/ 235268 w 285750"/>
                <a:gd name="connsiteY10" fmla="*/ 357283 h 409575"/>
                <a:gd name="connsiteX11" fmla="*/ 235268 w 285750"/>
                <a:gd name="connsiteY11" fmla="*/ 405479 h 409575"/>
                <a:gd name="connsiteX12" fmla="*/ 291370 w 285750"/>
                <a:gd name="connsiteY12" fmla="*/ 415671 h 409575"/>
                <a:gd name="connsiteX13" fmla="*/ 291370 w 285750"/>
                <a:gd name="connsiteY13" fmla="*/ 357283 h 409575"/>
                <a:gd name="connsiteX14" fmla="*/ 259175 w 285750"/>
                <a:gd name="connsiteY14" fmla="*/ 20650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59271" y="206502"/>
                  </a:moveTo>
                  <a:cubicBezTo>
                    <a:pt x="248603" y="182690"/>
                    <a:pt x="235363" y="160211"/>
                    <a:pt x="220123" y="139446"/>
                  </a:cubicBezTo>
                  <a:cubicBezTo>
                    <a:pt x="207931" y="122873"/>
                    <a:pt x="194405" y="107442"/>
                    <a:pt x="179642" y="93155"/>
                  </a:cubicBezTo>
                  <a:cubicBezTo>
                    <a:pt x="133541" y="48387"/>
                    <a:pt x="75819" y="15716"/>
                    <a:pt x="11335" y="0"/>
                  </a:cubicBezTo>
                  <a:cubicBezTo>
                    <a:pt x="6001" y="17717"/>
                    <a:pt x="2191" y="36005"/>
                    <a:pt x="0" y="54959"/>
                  </a:cubicBezTo>
                  <a:cubicBezTo>
                    <a:pt x="15240" y="58769"/>
                    <a:pt x="30290" y="63913"/>
                    <a:pt x="44863" y="70009"/>
                  </a:cubicBezTo>
                  <a:cubicBezTo>
                    <a:pt x="82010" y="85725"/>
                    <a:pt x="115348" y="108204"/>
                    <a:pt x="144018" y="136874"/>
                  </a:cubicBezTo>
                  <a:cubicBezTo>
                    <a:pt x="148019" y="140875"/>
                    <a:pt x="151924" y="144971"/>
                    <a:pt x="155639" y="149162"/>
                  </a:cubicBezTo>
                  <a:cubicBezTo>
                    <a:pt x="171260" y="166497"/>
                    <a:pt x="184785" y="185452"/>
                    <a:pt x="196025" y="205740"/>
                  </a:cubicBezTo>
                  <a:cubicBezTo>
                    <a:pt x="201454" y="215456"/>
                    <a:pt x="206407" y="225552"/>
                    <a:pt x="210788" y="235934"/>
                  </a:cubicBezTo>
                  <a:cubicBezTo>
                    <a:pt x="227076" y="274415"/>
                    <a:pt x="235268" y="315182"/>
                    <a:pt x="235268" y="357283"/>
                  </a:cubicBezTo>
                  <a:lnTo>
                    <a:pt x="235268" y="405479"/>
                  </a:lnTo>
                  <a:cubicBezTo>
                    <a:pt x="253460" y="410528"/>
                    <a:pt x="272129" y="413957"/>
                    <a:pt x="291370" y="415671"/>
                  </a:cubicBezTo>
                  <a:lnTo>
                    <a:pt x="291370" y="357283"/>
                  </a:lnTo>
                  <a:cubicBezTo>
                    <a:pt x="291370" y="303562"/>
                    <a:pt x="279845" y="252508"/>
                    <a:pt x="259175" y="20650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6" name="Forma Livre: Forma 75">
              <a:extLst>
                <a:ext uri="{FF2B5EF4-FFF2-40B4-BE49-F238E27FC236}">
                  <a16:creationId xmlns:a16="http://schemas.microsoft.com/office/drawing/2014/main" id="{200DF398-D9A2-4C21-BDAF-057837ADD570}"/>
                </a:ext>
              </a:extLst>
            </p:cNvPr>
            <p:cNvSpPr/>
            <p:nvPr/>
          </p:nvSpPr>
          <p:spPr>
            <a:xfrm>
              <a:off x="1207761" y="3561989"/>
              <a:ext cx="772565" cy="1069706"/>
            </a:xfrm>
            <a:custGeom>
              <a:avLst/>
              <a:gdLst>
                <a:gd name="connsiteX0" fmla="*/ 349853 w 371475"/>
                <a:gd name="connsiteY0" fmla="*/ 312611 h 514350"/>
                <a:gd name="connsiteX1" fmla="*/ 335661 w 371475"/>
                <a:gd name="connsiteY1" fmla="*/ 274701 h 514350"/>
                <a:gd name="connsiteX2" fmla="*/ 319564 w 371475"/>
                <a:gd name="connsiteY2" fmla="*/ 240411 h 514350"/>
                <a:gd name="connsiteX3" fmla="*/ 287369 w 371475"/>
                <a:gd name="connsiteY3" fmla="*/ 186976 h 514350"/>
                <a:gd name="connsiteX4" fmla="*/ 248126 w 371475"/>
                <a:gd name="connsiteY4" fmla="*/ 137732 h 514350"/>
                <a:gd name="connsiteX5" fmla="*/ 231743 w 371475"/>
                <a:gd name="connsiteY5" fmla="*/ 120587 h 514350"/>
                <a:gd name="connsiteX6" fmla="*/ 207740 w 371475"/>
                <a:gd name="connsiteY6" fmla="*/ 98203 h 514350"/>
                <a:gd name="connsiteX7" fmla="*/ 77724 w 371475"/>
                <a:gd name="connsiteY7" fmla="*/ 16764 h 514350"/>
                <a:gd name="connsiteX8" fmla="*/ 31718 w 371475"/>
                <a:gd name="connsiteY8" fmla="*/ 0 h 514350"/>
                <a:gd name="connsiteX9" fmla="*/ 0 w 371475"/>
                <a:gd name="connsiteY9" fmla="*/ 49340 h 514350"/>
                <a:gd name="connsiteX10" fmla="*/ 175546 w 371475"/>
                <a:gd name="connsiteY10" fmla="*/ 144685 h 514350"/>
                <a:gd name="connsiteX11" fmla="*/ 215932 w 371475"/>
                <a:gd name="connsiteY11" fmla="*/ 186214 h 514350"/>
                <a:gd name="connsiteX12" fmla="*/ 255175 w 371475"/>
                <a:gd name="connsiteY12" fmla="*/ 240411 h 514350"/>
                <a:gd name="connsiteX13" fmla="*/ 287369 w 371475"/>
                <a:gd name="connsiteY13" fmla="*/ 304800 h 514350"/>
                <a:gd name="connsiteX14" fmla="*/ 317659 w 371475"/>
                <a:gd name="connsiteY14" fmla="*/ 463296 h 514350"/>
                <a:gd name="connsiteX15" fmla="*/ 317659 w 371475"/>
                <a:gd name="connsiteY15" fmla="*/ 521684 h 514350"/>
                <a:gd name="connsiteX16" fmla="*/ 373761 w 371475"/>
                <a:gd name="connsiteY16" fmla="*/ 511493 h 514350"/>
                <a:gd name="connsiteX17" fmla="*/ 373761 w 371475"/>
                <a:gd name="connsiteY17" fmla="*/ 463296 h 514350"/>
                <a:gd name="connsiteX18" fmla="*/ 349853 w 371475"/>
                <a:gd name="connsiteY18" fmla="*/ 3125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9853" y="312611"/>
                  </a:moveTo>
                  <a:cubicBezTo>
                    <a:pt x="345758" y="299847"/>
                    <a:pt x="340995" y="287179"/>
                    <a:pt x="335661" y="274701"/>
                  </a:cubicBezTo>
                  <a:cubicBezTo>
                    <a:pt x="330708" y="263081"/>
                    <a:pt x="325374" y="251651"/>
                    <a:pt x="319564" y="240411"/>
                  </a:cubicBezTo>
                  <a:cubicBezTo>
                    <a:pt x="310039" y="221837"/>
                    <a:pt x="299180" y="204026"/>
                    <a:pt x="287369" y="186976"/>
                  </a:cubicBezTo>
                  <a:cubicBezTo>
                    <a:pt x="275463" y="169736"/>
                    <a:pt x="262319" y="153353"/>
                    <a:pt x="248126" y="137732"/>
                  </a:cubicBezTo>
                  <a:cubicBezTo>
                    <a:pt x="242792" y="131921"/>
                    <a:pt x="237363" y="126206"/>
                    <a:pt x="231743" y="120587"/>
                  </a:cubicBezTo>
                  <a:cubicBezTo>
                    <a:pt x="223933" y="112871"/>
                    <a:pt x="215932" y="105346"/>
                    <a:pt x="207740" y="98203"/>
                  </a:cubicBezTo>
                  <a:cubicBezTo>
                    <a:pt x="168974" y="64294"/>
                    <a:pt x="125349" y="36957"/>
                    <a:pt x="77724" y="16764"/>
                  </a:cubicBezTo>
                  <a:cubicBezTo>
                    <a:pt x="62579" y="10382"/>
                    <a:pt x="47244" y="4763"/>
                    <a:pt x="31718" y="0"/>
                  </a:cubicBezTo>
                  <a:cubicBezTo>
                    <a:pt x="19717" y="15335"/>
                    <a:pt x="9049" y="31909"/>
                    <a:pt x="0" y="49340"/>
                  </a:cubicBezTo>
                  <a:cubicBezTo>
                    <a:pt x="66199" y="66961"/>
                    <a:pt x="126111" y="100108"/>
                    <a:pt x="175546" y="144685"/>
                  </a:cubicBezTo>
                  <a:cubicBezTo>
                    <a:pt x="189929" y="157544"/>
                    <a:pt x="203454" y="171450"/>
                    <a:pt x="215932" y="186214"/>
                  </a:cubicBezTo>
                  <a:cubicBezTo>
                    <a:pt x="230315" y="203168"/>
                    <a:pt x="243459" y="221266"/>
                    <a:pt x="255175" y="240411"/>
                  </a:cubicBezTo>
                  <a:cubicBezTo>
                    <a:pt x="267557" y="260795"/>
                    <a:pt x="278416" y="282321"/>
                    <a:pt x="287369" y="304800"/>
                  </a:cubicBezTo>
                  <a:cubicBezTo>
                    <a:pt x="306896" y="353854"/>
                    <a:pt x="317659" y="407289"/>
                    <a:pt x="317659" y="463296"/>
                  </a:cubicBezTo>
                  <a:lnTo>
                    <a:pt x="317659" y="521684"/>
                  </a:lnTo>
                  <a:cubicBezTo>
                    <a:pt x="336899" y="519970"/>
                    <a:pt x="355664" y="516446"/>
                    <a:pt x="373761" y="511493"/>
                  </a:cubicBezTo>
                  <a:lnTo>
                    <a:pt x="373761" y="463296"/>
                  </a:lnTo>
                  <a:cubicBezTo>
                    <a:pt x="373761" y="411575"/>
                    <a:pt x="365760" y="360998"/>
                    <a:pt x="349853" y="312515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7" name="Forma Livre: Forma 76">
              <a:extLst>
                <a:ext uri="{FF2B5EF4-FFF2-40B4-BE49-F238E27FC236}">
                  <a16:creationId xmlns:a16="http://schemas.microsoft.com/office/drawing/2014/main" id="{2866BCAB-5737-4BE9-B876-034A2FE6CE71}"/>
                </a:ext>
              </a:extLst>
            </p:cNvPr>
            <p:cNvSpPr/>
            <p:nvPr/>
          </p:nvSpPr>
          <p:spPr>
            <a:xfrm>
              <a:off x="1370990" y="3382317"/>
              <a:ext cx="851803" cy="1188563"/>
            </a:xfrm>
            <a:custGeom>
              <a:avLst/>
              <a:gdLst>
                <a:gd name="connsiteX0" fmla="*/ 396812 w 409575"/>
                <a:gd name="connsiteY0" fmla="*/ 412242 h 571500"/>
                <a:gd name="connsiteX1" fmla="*/ 375380 w 409575"/>
                <a:gd name="connsiteY1" fmla="*/ 341090 h 571500"/>
                <a:gd name="connsiteX2" fmla="*/ 365284 w 409575"/>
                <a:gd name="connsiteY2" fmla="*/ 315468 h 571500"/>
                <a:gd name="connsiteX3" fmla="*/ 351473 w 409575"/>
                <a:gd name="connsiteY3" fmla="*/ 285179 h 571500"/>
                <a:gd name="connsiteX4" fmla="*/ 321183 w 409575"/>
                <a:gd name="connsiteY4" fmla="*/ 230696 h 571500"/>
                <a:gd name="connsiteX5" fmla="*/ 288893 w 409575"/>
                <a:gd name="connsiteY5" fmla="*/ 184309 h 571500"/>
                <a:gd name="connsiteX6" fmla="*/ 249650 w 409575"/>
                <a:gd name="connsiteY6" fmla="*/ 138113 h 571500"/>
                <a:gd name="connsiteX7" fmla="*/ 236411 w 409575"/>
                <a:gd name="connsiteY7" fmla="*/ 124397 h 571500"/>
                <a:gd name="connsiteX8" fmla="*/ 209264 w 409575"/>
                <a:gd name="connsiteY8" fmla="*/ 98965 h 571500"/>
                <a:gd name="connsiteX9" fmla="*/ 55721 w 409575"/>
                <a:gd name="connsiteY9" fmla="*/ 0 h 571500"/>
                <a:gd name="connsiteX10" fmla="*/ 0 w 409575"/>
                <a:gd name="connsiteY10" fmla="*/ 37910 h 571500"/>
                <a:gd name="connsiteX11" fmla="*/ 168974 w 409575"/>
                <a:gd name="connsiteY11" fmla="*/ 138017 h 571500"/>
                <a:gd name="connsiteX12" fmla="*/ 209360 w 409575"/>
                <a:gd name="connsiteY12" fmla="*/ 176975 h 571500"/>
                <a:gd name="connsiteX13" fmla="*/ 248603 w 409575"/>
                <a:gd name="connsiteY13" fmla="*/ 223742 h 571500"/>
                <a:gd name="connsiteX14" fmla="*/ 280797 w 409575"/>
                <a:gd name="connsiteY14" fmla="*/ 272129 h 571500"/>
                <a:gd name="connsiteX15" fmla="*/ 311087 w 409575"/>
                <a:gd name="connsiteY15" fmla="*/ 331280 h 571500"/>
                <a:gd name="connsiteX16" fmla="*/ 334994 w 409575"/>
                <a:gd name="connsiteY16" fmla="*/ 397288 h 571500"/>
                <a:gd name="connsiteX17" fmla="*/ 356330 w 409575"/>
                <a:gd name="connsiteY17" fmla="*/ 535210 h 571500"/>
                <a:gd name="connsiteX18" fmla="*/ 356330 w 409575"/>
                <a:gd name="connsiteY18" fmla="*/ 535210 h 571500"/>
                <a:gd name="connsiteX19" fmla="*/ 356521 w 409575"/>
                <a:gd name="connsiteY19" fmla="*/ 549402 h 571500"/>
                <a:gd name="connsiteX20" fmla="*/ 356521 w 409575"/>
                <a:gd name="connsiteY20" fmla="*/ 573977 h 571500"/>
                <a:gd name="connsiteX21" fmla="*/ 412337 w 409575"/>
                <a:gd name="connsiteY21" fmla="*/ 537591 h 571500"/>
                <a:gd name="connsiteX22" fmla="*/ 412433 w 409575"/>
                <a:gd name="connsiteY22" fmla="*/ 537591 h 571500"/>
                <a:gd name="connsiteX23" fmla="*/ 412433 w 409575"/>
                <a:gd name="connsiteY23" fmla="*/ 536258 h 571500"/>
                <a:gd name="connsiteX24" fmla="*/ 396812 w 409575"/>
                <a:gd name="connsiteY24" fmla="*/ 41214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9575" h="571500">
                  <a:moveTo>
                    <a:pt x="396812" y="412242"/>
                  </a:moveTo>
                  <a:cubicBezTo>
                    <a:pt x="391192" y="388144"/>
                    <a:pt x="384048" y="364426"/>
                    <a:pt x="375380" y="341090"/>
                  </a:cubicBezTo>
                  <a:cubicBezTo>
                    <a:pt x="372237" y="332518"/>
                    <a:pt x="368903" y="323945"/>
                    <a:pt x="365284" y="315468"/>
                  </a:cubicBezTo>
                  <a:cubicBezTo>
                    <a:pt x="360998" y="305181"/>
                    <a:pt x="356330" y="295085"/>
                    <a:pt x="351473" y="285179"/>
                  </a:cubicBezTo>
                  <a:cubicBezTo>
                    <a:pt x="342329" y="266414"/>
                    <a:pt x="332232" y="248222"/>
                    <a:pt x="321183" y="230696"/>
                  </a:cubicBezTo>
                  <a:cubicBezTo>
                    <a:pt x="311277" y="214694"/>
                    <a:pt x="300419" y="199263"/>
                    <a:pt x="288893" y="184309"/>
                  </a:cubicBezTo>
                  <a:cubicBezTo>
                    <a:pt x="276797" y="168307"/>
                    <a:pt x="263652" y="152972"/>
                    <a:pt x="249650" y="138113"/>
                  </a:cubicBezTo>
                  <a:cubicBezTo>
                    <a:pt x="245364" y="133445"/>
                    <a:pt x="240887" y="128873"/>
                    <a:pt x="236411" y="124397"/>
                  </a:cubicBezTo>
                  <a:cubicBezTo>
                    <a:pt x="227648" y="115538"/>
                    <a:pt x="218504" y="107061"/>
                    <a:pt x="209264" y="98965"/>
                  </a:cubicBezTo>
                  <a:cubicBezTo>
                    <a:pt x="163354" y="58103"/>
                    <a:pt x="111919" y="24955"/>
                    <a:pt x="55721" y="0"/>
                  </a:cubicBezTo>
                  <a:cubicBezTo>
                    <a:pt x="35814" y="10668"/>
                    <a:pt x="17145" y="23432"/>
                    <a:pt x="0" y="37910"/>
                  </a:cubicBezTo>
                  <a:cubicBezTo>
                    <a:pt x="62484" y="60865"/>
                    <a:pt x="119634" y="95155"/>
                    <a:pt x="168974" y="138017"/>
                  </a:cubicBezTo>
                  <a:cubicBezTo>
                    <a:pt x="183166" y="150305"/>
                    <a:pt x="196596" y="163259"/>
                    <a:pt x="209360" y="176975"/>
                  </a:cubicBezTo>
                  <a:cubicBezTo>
                    <a:pt x="223361" y="191834"/>
                    <a:pt x="236411" y="207455"/>
                    <a:pt x="248603" y="223742"/>
                  </a:cubicBezTo>
                  <a:cubicBezTo>
                    <a:pt x="260128" y="239268"/>
                    <a:pt x="270891" y="255365"/>
                    <a:pt x="280797" y="272129"/>
                  </a:cubicBezTo>
                  <a:cubicBezTo>
                    <a:pt x="292132" y="291084"/>
                    <a:pt x="302228" y="310801"/>
                    <a:pt x="311087" y="331280"/>
                  </a:cubicBezTo>
                  <a:cubicBezTo>
                    <a:pt x="320516" y="352616"/>
                    <a:pt x="328517" y="374714"/>
                    <a:pt x="334994" y="397288"/>
                  </a:cubicBezTo>
                  <a:cubicBezTo>
                    <a:pt x="347853" y="441198"/>
                    <a:pt x="355092" y="487490"/>
                    <a:pt x="356330" y="535210"/>
                  </a:cubicBezTo>
                  <a:lnTo>
                    <a:pt x="356330" y="535210"/>
                  </a:lnTo>
                  <a:cubicBezTo>
                    <a:pt x="356426" y="539972"/>
                    <a:pt x="356521" y="544640"/>
                    <a:pt x="356521" y="549402"/>
                  </a:cubicBezTo>
                  <a:lnTo>
                    <a:pt x="356521" y="573977"/>
                  </a:lnTo>
                  <a:cubicBezTo>
                    <a:pt x="376428" y="563690"/>
                    <a:pt x="395192" y="551593"/>
                    <a:pt x="412337" y="537591"/>
                  </a:cubicBezTo>
                  <a:lnTo>
                    <a:pt x="412433" y="537591"/>
                  </a:lnTo>
                  <a:lnTo>
                    <a:pt x="412433" y="536258"/>
                  </a:lnTo>
                  <a:cubicBezTo>
                    <a:pt x="411575" y="494062"/>
                    <a:pt x="406337" y="452628"/>
                    <a:pt x="396812" y="41214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8" name="Forma Livre: Forma 77">
              <a:extLst>
                <a:ext uri="{FF2B5EF4-FFF2-40B4-BE49-F238E27FC236}">
                  <a16:creationId xmlns:a16="http://schemas.microsoft.com/office/drawing/2014/main" id="{05BB0AF3-7DA1-4637-9CA5-76BAE547D914}"/>
                </a:ext>
              </a:extLst>
            </p:cNvPr>
            <p:cNvSpPr/>
            <p:nvPr/>
          </p:nvSpPr>
          <p:spPr>
            <a:xfrm>
              <a:off x="2111068" y="4026915"/>
              <a:ext cx="356569" cy="534853"/>
            </a:xfrm>
            <a:custGeom>
              <a:avLst/>
              <a:gdLst>
                <a:gd name="connsiteX0" fmla="*/ 40958 w 171450"/>
                <a:gd name="connsiteY0" fmla="*/ 102298 h 257175"/>
                <a:gd name="connsiteX1" fmla="*/ 476 w 171450"/>
                <a:gd name="connsiteY1" fmla="*/ 225362 h 257175"/>
                <a:gd name="connsiteX2" fmla="*/ 476 w 171450"/>
                <a:gd name="connsiteY2" fmla="*/ 225362 h 257175"/>
                <a:gd name="connsiteX3" fmla="*/ 0 w 171450"/>
                <a:gd name="connsiteY3" fmla="*/ 239840 h 257175"/>
                <a:gd name="connsiteX4" fmla="*/ 0 w 171450"/>
                <a:gd name="connsiteY4" fmla="*/ 264414 h 257175"/>
                <a:gd name="connsiteX5" fmla="*/ 667 w 171450"/>
                <a:gd name="connsiteY5" fmla="*/ 264128 h 257175"/>
                <a:gd name="connsiteX6" fmla="*/ 56483 w 171450"/>
                <a:gd name="connsiteY6" fmla="*/ 227743 h 257175"/>
                <a:gd name="connsiteX7" fmla="*/ 56483 w 171450"/>
                <a:gd name="connsiteY7" fmla="*/ 226409 h 257175"/>
                <a:gd name="connsiteX8" fmla="*/ 113252 w 171450"/>
                <a:gd name="connsiteY8" fmla="*/ 101822 h 257175"/>
                <a:gd name="connsiteX9" fmla="*/ 164592 w 171450"/>
                <a:gd name="connsiteY9" fmla="*/ 64865 h 257175"/>
                <a:gd name="connsiteX10" fmla="*/ 176117 w 171450"/>
                <a:gd name="connsiteY10" fmla="*/ 0 h 257175"/>
                <a:gd name="connsiteX11" fmla="*/ 40958 w 171450"/>
                <a:gd name="connsiteY11" fmla="*/ 10229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257175">
                  <a:moveTo>
                    <a:pt x="40958" y="102298"/>
                  </a:moveTo>
                  <a:cubicBezTo>
                    <a:pt x="17526" y="138017"/>
                    <a:pt x="2953" y="180118"/>
                    <a:pt x="476" y="225362"/>
                  </a:cubicBezTo>
                  <a:lnTo>
                    <a:pt x="476" y="225362"/>
                  </a:lnTo>
                  <a:cubicBezTo>
                    <a:pt x="191" y="230219"/>
                    <a:pt x="0" y="234982"/>
                    <a:pt x="0" y="239840"/>
                  </a:cubicBezTo>
                  <a:lnTo>
                    <a:pt x="0" y="264414"/>
                  </a:lnTo>
                  <a:lnTo>
                    <a:pt x="667" y="264128"/>
                  </a:lnTo>
                  <a:cubicBezTo>
                    <a:pt x="20574" y="253841"/>
                    <a:pt x="39338" y="241744"/>
                    <a:pt x="56483" y="227743"/>
                  </a:cubicBezTo>
                  <a:lnTo>
                    <a:pt x="56483" y="226409"/>
                  </a:lnTo>
                  <a:cubicBezTo>
                    <a:pt x="59722" y="179356"/>
                    <a:pt x="79534" y="135541"/>
                    <a:pt x="113252" y="101822"/>
                  </a:cubicBezTo>
                  <a:cubicBezTo>
                    <a:pt x="128492" y="86582"/>
                    <a:pt x="145828" y="74104"/>
                    <a:pt x="164592" y="64865"/>
                  </a:cubicBezTo>
                  <a:cubicBezTo>
                    <a:pt x="170498" y="44005"/>
                    <a:pt x="174498" y="22289"/>
                    <a:pt x="176117" y="0"/>
                  </a:cubicBezTo>
                  <a:cubicBezTo>
                    <a:pt x="120110" y="17526"/>
                    <a:pt x="72485" y="54197"/>
                    <a:pt x="40958" y="10229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C1355CD5-79E3-4A78-A979-F388B7BDB925}"/>
                </a:ext>
              </a:extLst>
            </p:cNvPr>
            <p:cNvSpPr/>
            <p:nvPr/>
          </p:nvSpPr>
          <p:spPr>
            <a:xfrm>
              <a:off x="1868601" y="3782269"/>
              <a:ext cx="594281" cy="851803"/>
            </a:xfrm>
            <a:custGeom>
              <a:avLst/>
              <a:gdLst>
                <a:gd name="connsiteX0" fmla="*/ 280035 w 285750"/>
                <a:gd name="connsiteY0" fmla="*/ 95 h 409575"/>
                <a:gd name="connsiteX1" fmla="*/ 112300 w 285750"/>
                <a:gd name="connsiteY1" fmla="*/ 92774 h 409575"/>
                <a:gd name="connsiteX2" fmla="*/ 71819 w 285750"/>
                <a:gd name="connsiteY2" fmla="*/ 138970 h 409575"/>
                <a:gd name="connsiteX3" fmla="*/ 32195 w 285750"/>
                <a:gd name="connsiteY3" fmla="*/ 206692 h 409575"/>
                <a:gd name="connsiteX4" fmla="*/ 0 w 285750"/>
                <a:gd name="connsiteY4" fmla="*/ 357378 h 409575"/>
                <a:gd name="connsiteX5" fmla="*/ 0 w 285750"/>
                <a:gd name="connsiteY5" fmla="*/ 415766 h 409575"/>
                <a:gd name="connsiteX6" fmla="*/ 56102 w 285750"/>
                <a:gd name="connsiteY6" fmla="*/ 405479 h 409575"/>
                <a:gd name="connsiteX7" fmla="*/ 56102 w 285750"/>
                <a:gd name="connsiteY7" fmla="*/ 357283 h 409575"/>
                <a:gd name="connsiteX8" fmla="*/ 80581 w 285750"/>
                <a:gd name="connsiteY8" fmla="*/ 235934 h 409575"/>
                <a:gd name="connsiteX9" fmla="*/ 95726 w 285750"/>
                <a:gd name="connsiteY9" fmla="*/ 204978 h 409575"/>
                <a:gd name="connsiteX10" fmla="*/ 136208 w 285750"/>
                <a:gd name="connsiteY10" fmla="*/ 148590 h 409575"/>
                <a:gd name="connsiteX11" fmla="*/ 147352 w 285750"/>
                <a:gd name="connsiteY11" fmla="*/ 136874 h 409575"/>
                <a:gd name="connsiteX12" fmla="*/ 246507 w 285750"/>
                <a:gd name="connsiteY12" fmla="*/ 70009 h 409575"/>
                <a:gd name="connsiteX13" fmla="*/ 291370 w 285750"/>
                <a:gd name="connsiteY13" fmla="*/ 54959 h 409575"/>
                <a:gd name="connsiteX14" fmla="*/ 280035 w 285750"/>
                <a:gd name="connsiteY14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80035" y="95"/>
                  </a:moveTo>
                  <a:cubicBezTo>
                    <a:pt x="215837" y="15811"/>
                    <a:pt x="158305" y="48387"/>
                    <a:pt x="112300" y="92774"/>
                  </a:cubicBezTo>
                  <a:cubicBezTo>
                    <a:pt x="97536" y="106966"/>
                    <a:pt x="84011" y="122491"/>
                    <a:pt x="71819" y="138970"/>
                  </a:cubicBezTo>
                  <a:cubicBezTo>
                    <a:pt x="56293" y="159925"/>
                    <a:pt x="42958" y="182594"/>
                    <a:pt x="32195" y="206692"/>
                  </a:cubicBezTo>
                  <a:cubicBezTo>
                    <a:pt x="11525" y="252698"/>
                    <a:pt x="0" y="303752"/>
                    <a:pt x="0" y="357378"/>
                  </a:cubicBezTo>
                  <a:lnTo>
                    <a:pt x="0" y="415766"/>
                  </a:lnTo>
                  <a:cubicBezTo>
                    <a:pt x="19241" y="414052"/>
                    <a:pt x="38005" y="410528"/>
                    <a:pt x="56102" y="405479"/>
                  </a:cubicBezTo>
                  <a:lnTo>
                    <a:pt x="56102" y="357283"/>
                  </a:lnTo>
                  <a:cubicBezTo>
                    <a:pt x="56102" y="315182"/>
                    <a:pt x="64294" y="274320"/>
                    <a:pt x="80581" y="235934"/>
                  </a:cubicBezTo>
                  <a:cubicBezTo>
                    <a:pt x="85058" y="225266"/>
                    <a:pt x="90202" y="214884"/>
                    <a:pt x="95726" y="204978"/>
                  </a:cubicBezTo>
                  <a:cubicBezTo>
                    <a:pt x="107061" y="184785"/>
                    <a:pt x="120587" y="165926"/>
                    <a:pt x="136208" y="148590"/>
                  </a:cubicBezTo>
                  <a:cubicBezTo>
                    <a:pt x="139827" y="144589"/>
                    <a:pt x="143542" y="140684"/>
                    <a:pt x="147352" y="136874"/>
                  </a:cubicBezTo>
                  <a:cubicBezTo>
                    <a:pt x="176022" y="108204"/>
                    <a:pt x="209360" y="85725"/>
                    <a:pt x="246507" y="70009"/>
                  </a:cubicBezTo>
                  <a:cubicBezTo>
                    <a:pt x="261175" y="63817"/>
                    <a:pt x="276130" y="58769"/>
                    <a:pt x="291370" y="54959"/>
                  </a:cubicBezTo>
                  <a:cubicBezTo>
                    <a:pt x="289179" y="36100"/>
                    <a:pt x="285369" y="17716"/>
                    <a:pt x="280035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870B4399-5D09-4141-A789-2CF5ECA00645}"/>
                </a:ext>
              </a:extLst>
            </p:cNvPr>
            <p:cNvSpPr/>
            <p:nvPr/>
          </p:nvSpPr>
          <p:spPr>
            <a:xfrm>
              <a:off x="1625540" y="3561989"/>
              <a:ext cx="772565" cy="1069706"/>
            </a:xfrm>
            <a:custGeom>
              <a:avLst/>
              <a:gdLst>
                <a:gd name="connsiteX0" fmla="*/ 342043 w 371475"/>
                <a:gd name="connsiteY0" fmla="*/ 95 h 514350"/>
                <a:gd name="connsiteX1" fmla="*/ 295942 w 371475"/>
                <a:gd name="connsiteY1" fmla="*/ 16859 h 514350"/>
                <a:gd name="connsiteX2" fmla="*/ 166497 w 371475"/>
                <a:gd name="connsiteY2" fmla="*/ 97822 h 514350"/>
                <a:gd name="connsiteX3" fmla="*/ 142018 w 371475"/>
                <a:gd name="connsiteY3" fmla="*/ 120682 h 514350"/>
                <a:gd name="connsiteX4" fmla="*/ 126111 w 371475"/>
                <a:gd name="connsiteY4" fmla="*/ 137351 h 514350"/>
                <a:gd name="connsiteX5" fmla="*/ 86487 w 371475"/>
                <a:gd name="connsiteY5" fmla="*/ 187071 h 514350"/>
                <a:gd name="connsiteX6" fmla="*/ 54293 w 371475"/>
                <a:gd name="connsiteY6" fmla="*/ 240411 h 514350"/>
                <a:gd name="connsiteX7" fmla="*/ 38100 w 371475"/>
                <a:gd name="connsiteY7" fmla="*/ 274701 h 514350"/>
                <a:gd name="connsiteX8" fmla="*/ 23908 w 371475"/>
                <a:gd name="connsiteY8" fmla="*/ 312515 h 514350"/>
                <a:gd name="connsiteX9" fmla="*/ 0 w 371475"/>
                <a:gd name="connsiteY9" fmla="*/ 463296 h 514350"/>
                <a:gd name="connsiteX10" fmla="*/ 0 w 371475"/>
                <a:gd name="connsiteY10" fmla="*/ 511493 h 514350"/>
                <a:gd name="connsiteX11" fmla="*/ 56102 w 371475"/>
                <a:gd name="connsiteY11" fmla="*/ 521684 h 514350"/>
                <a:gd name="connsiteX12" fmla="*/ 56102 w 371475"/>
                <a:gd name="connsiteY12" fmla="*/ 463296 h 514350"/>
                <a:gd name="connsiteX13" fmla="*/ 86392 w 371475"/>
                <a:gd name="connsiteY13" fmla="*/ 304800 h 514350"/>
                <a:gd name="connsiteX14" fmla="*/ 118586 w 371475"/>
                <a:gd name="connsiteY14" fmla="*/ 240411 h 514350"/>
                <a:gd name="connsiteX15" fmla="*/ 158210 w 371475"/>
                <a:gd name="connsiteY15" fmla="*/ 185738 h 514350"/>
                <a:gd name="connsiteX16" fmla="*/ 198692 w 371475"/>
                <a:gd name="connsiteY16" fmla="*/ 144209 h 514350"/>
                <a:gd name="connsiteX17" fmla="*/ 373666 w 371475"/>
                <a:gd name="connsiteY17" fmla="*/ 49340 h 514350"/>
                <a:gd name="connsiteX18" fmla="*/ 341948 w 371475"/>
                <a:gd name="connsiteY18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2043" y="95"/>
                  </a:moveTo>
                  <a:cubicBezTo>
                    <a:pt x="326422" y="4858"/>
                    <a:pt x="311087" y="10478"/>
                    <a:pt x="295942" y="16859"/>
                  </a:cubicBezTo>
                  <a:cubicBezTo>
                    <a:pt x="248507" y="36862"/>
                    <a:pt x="205073" y="64103"/>
                    <a:pt x="166497" y="97822"/>
                  </a:cubicBezTo>
                  <a:cubicBezTo>
                    <a:pt x="158115" y="105061"/>
                    <a:pt x="149924" y="112776"/>
                    <a:pt x="142018" y="120682"/>
                  </a:cubicBezTo>
                  <a:cubicBezTo>
                    <a:pt x="136589" y="126111"/>
                    <a:pt x="131254" y="131731"/>
                    <a:pt x="126111" y="137351"/>
                  </a:cubicBezTo>
                  <a:cubicBezTo>
                    <a:pt x="111728" y="153067"/>
                    <a:pt x="98489" y="169640"/>
                    <a:pt x="86487" y="187071"/>
                  </a:cubicBezTo>
                  <a:cubicBezTo>
                    <a:pt x="74581" y="204121"/>
                    <a:pt x="63818" y="221933"/>
                    <a:pt x="54293" y="240411"/>
                  </a:cubicBezTo>
                  <a:cubicBezTo>
                    <a:pt x="48482" y="251555"/>
                    <a:pt x="43053" y="262985"/>
                    <a:pt x="38100" y="274701"/>
                  </a:cubicBezTo>
                  <a:cubicBezTo>
                    <a:pt x="32861" y="287179"/>
                    <a:pt x="28099" y="299752"/>
                    <a:pt x="23908" y="312515"/>
                  </a:cubicBezTo>
                  <a:cubicBezTo>
                    <a:pt x="8001" y="360998"/>
                    <a:pt x="0" y="411575"/>
                    <a:pt x="0" y="463296"/>
                  </a:cubicBezTo>
                  <a:lnTo>
                    <a:pt x="0" y="511493"/>
                  </a:lnTo>
                  <a:cubicBezTo>
                    <a:pt x="18193" y="516446"/>
                    <a:pt x="36862" y="519970"/>
                    <a:pt x="56102" y="521684"/>
                  </a:cubicBezTo>
                  <a:lnTo>
                    <a:pt x="56102" y="463296"/>
                  </a:lnTo>
                  <a:cubicBezTo>
                    <a:pt x="56102" y="407289"/>
                    <a:pt x="66866" y="353854"/>
                    <a:pt x="86392" y="304800"/>
                  </a:cubicBezTo>
                  <a:cubicBezTo>
                    <a:pt x="95345" y="282321"/>
                    <a:pt x="106108" y="260795"/>
                    <a:pt x="118586" y="240411"/>
                  </a:cubicBezTo>
                  <a:cubicBezTo>
                    <a:pt x="130397" y="221075"/>
                    <a:pt x="143637" y="202883"/>
                    <a:pt x="158210" y="185738"/>
                  </a:cubicBezTo>
                  <a:cubicBezTo>
                    <a:pt x="170688" y="170974"/>
                    <a:pt x="184309" y="157067"/>
                    <a:pt x="198692" y="144209"/>
                  </a:cubicBezTo>
                  <a:cubicBezTo>
                    <a:pt x="248031" y="99917"/>
                    <a:pt x="307753" y="66961"/>
                    <a:pt x="373666" y="49340"/>
                  </a:cubicBezTo>
                  <a:cubicBezTo>
                    <a:pt x="364617" y="31909"/>
                    <a:pt x="353949" y="15430"/>
                    <a:pt x="341948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3A273BF3-0193-44D8-B7E9-678AD9360411}"/>
                </a:ext>
              </a:extLst>
            </p:cNvPr>
            <p:cNvSpPr/>
            <p:nvPr/>
          </p:nvSpPr>
          <p:spPr>
            <a:xfrm>
              <a:off x="1383271" y="3382912"/>
              <a:ext cx="851803" cy="1188563"/>
            </a:xfrm>
            <a:custGeom>
              <a:avLst/>
              <a:gdLst>
                <a:gd name="connsiteX0" fmla="*/ 356711 w 409575"/>
                <a:gd name="connsiteY0" fmla="*/ 0 h 571500"/>
                <a:gd name="connsiteX1" fmla="*/ 203454 w 409575"/>
                <a:gd name="connsiteY1" fmla="*/ 98584 h 571500"/>
                <a:gd name="connsiteX2" fmla="*/ 176022 w 409575"/>
                <a:gd name="connsiteY2" fmla="*/ 124301 h 571500"/>
                <a:gd name="connsiteX3" fmla="*/ 163068 w 409575"/>
                <a:gd name="connsiteY3" fmla="*/ 137732 h 571500"/>
                <a:gd name="connsiteX4" fmla="*/ 123444 w 409575"/>
                <a:gd name="connsiteY4" fmla="*/ 184309 h 571500"/>
                <a:gd name="connsiteX5" fmla="*/ 91250 w 409575"/>
                <a:gd name="connsiteY5" fmla="*/ 230791 h 571500"/>
                <a:gd name="connsiteX6" fmla="*/ 60960 w 409575"/>
                <a:gd name="connsiteY6" fmla="*/ 285274 h 571500"/>
                <a:gd name="connsiteX7" fmla="*/ 47244 w 409575"/>
                <a:gd name="connsiteY7" fmla="*/ 315373 h 571500"/>
                <a:gd name="connsiteX8" fmla="*/ 37052 w 409575"/>
                <a:gd name="connsiteY8" fmla="*/ 341281 h 571500"/>
                <a:gd name="connsiteX9" fmla="*/ 15621 w 409575"/>
                <a:gd name="connsiteY9" fmla="*/ 412528 h 571500"/>
                <a:gd name="connsiteX10" fmla="*/ 0 w 409575"/>
                <a:gd name="connsiteY10" fmla="*/ 537591 h 571500"/>
                <a:gd name="connsiteX11" fmla="*/ 0 w 409575"/>
                <a:gd name="connsiteY11" fmla="*/ 537591 h 571500"/>
                <a:gd name="connsiteX12" fmla="*/ 56198 w 409575"/>
                <a:gd name="connsiteY12" fmla="*/ 574072 h 571500"/>
                <a:gd name="connsiteX13" fmla="*/ 56198 w 409575"/>
                <a:gd name="connsiteY13" fmla="*/ 549497 h 571500"/>
                <a:gd name="connsiteX14" fmla="*/ 77534 w 409575"/>
                <a:gd name="connsiteY14" fmla="*/ 397955 h 571500"/>
                <a:gd name="connsiteX15" fmla="*/ 101537 w 409575"/>
                <a:gd name="connsiteY15" fmla="*/ 331661 h 571500"/>
                <a:gd name="connsiteX16" fmla="*/ 131826 w 409575"/>
                <a:gd name="connsiteY16" fmla="*/ 272415 h 571500"/>
                <a:gd name="connsiteX17" fmla="*/ 164021 w 409575"/>
                <a:gd name="connsiteY17" fmla="*/ 224028 h 571500"/>
                <a:gd name="connsiteX18" fmla="*/ 203645 w 409575"/>
                <a:gd name="connsiteY18" fmla="*/ 176784 h 571500"/>
                <a:gd name="connsiteX19" fmla="*/ 244031 w 409575"/>
                <a:gd name="connsiteY19" fmla="*/ 137827 h 571500"/>
                <a:gd name="connsiteX20" fmla="*/ 412433 w 409575"/>
                <a:gd name="connsiteY20" fmla="*/ 38005 h 571500"/>
                <a:gd name="connsiteX21" fmla="*/ 356902 w 409575"/>
                <a:gd name="connsiteY2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575" h="571500">
                  <a:moveTo>
                    <a:pt x="356711" y="0"/>
                  </a:moveTo>
                  <a:cubicBezTo>
                    <a:pt x="300704" y="24860"/>
                    <a:pt x="249365" y="57912"/>
                    <a:pt x="203454" y="98584"/>
                  </a:cubicBezTo>
                  <a:cubicBezTo>
                    <a:pt x="194120" y="106775"/>
                    <a:pt x="184880" y="115443"/>
                    <a:pt x="176022" y="124301"/>
                  </a:cubicBezTo>
                  <a:cubicBezTo>
                    <a:pt x="171641" y="128683"/>
                    <a:pt x="167259" y="133160"/>
                    <a:pt x="163068" y="137732"/>
                  </a:cubicBezTo>
                  <a:cubicBezTo>
                    <a:pt x="148971" y="152686"/>
                    <a:pt x="135731" y="168212"/>
                    <a:pt x="123444" y="184309"/>
                  </a:cubicBezTo>
                  <a:cubicBezTo>
                    <a:pt x="111919" y="199263"/>
                    <a:pt x="101156" y="214789"/>
                    <a:pt x="91250" y="230791"/>
                  </a:cubicBezTo>
                  <a:cubicBezTo>
                    <a:pt x="80201" y="248412"/>
                    <a:pt x="70104" y="266510"/>
                    <a:pt x="60960" y="285274"/>
                  </a:cubicBezTo>
                  <a:cubicBezTo>
                    <a:pt x="56102" y="295180"/>
                    <a:pt x="51530" y="305181"/>
                    <a:pt x="47244" y="315373"/>
                  </a:cubicBezTo>
                  <a:cubicBezTo>
                    <a:pt x="43625" y="323945"/>
                    <a:pt x="40196" y="332613"/>
                    <a:pt x="37052" y="341281"/>
                  </a:cubicBezTo>
                  <a:cubicBezTo>
                    <a:pt x="28385" y="364617"/>
                    <a:pt x="21241" y="388430"/>
                    <a:pt x="15621" y="412528"/>
                  </a:cubicBezTo>
                  <a:cubicBezTo>
                    <a:pt x="6001" y="453295"/>
                    <a:pt x="762" y="495014"/>
                    <a:pt x="0" y="537591"/>
                  </a:cubicBezTo>
                  <a:lnTo>
                    <a:pt x="0" y="537591"/>
                  </a:lnTo>
                  <a:cubicBezTo>
                    <a:pt x="17336" y="551593"/>
                    <a:pt x="36195" y="563880"/>
                    <a:pt x="56198" y="574072"/>
                  </a:cubicBezTo>
                  <a:lnTo>
                    <a:pt x="56198" y="549497"/>
                  </a:lnTo>
                  <a:cubicBezTo>
                    <a:pt x="56198" y="496919"/>
                    <a:pt x="63627" y="446056"/>
                    <a:pt x="77534" y="397955"/>
                  </a:cubicBezTo>
                  <a:cubicBezTo>
                    <a:pt x="84106" y="375190"/>
                    <a:pt x="92107" y="353092"/>
                    <a:pt x="101537" y="331661"/>
                  </a:cubicBezTo>
                  <a:cubicBezTo>
                    <a:pt x="110395" y="311182"/>
                    <a:pt x="120587" y="291465"/>
                    <a:pt x="131826" y="272415"/>
                  </a:cubicBezTo>
                  <a:cubicBezTo>
                    <a:pt x="141732" y="255651"/>
                    <a:pt x="152495" y="239554"/>
                    <a:pt x="164021" y="224028"/>
                  </a:cubicBezTo>
                  <a:cubicBezTo>
                    <a:pt x="176308" y="207550"/>
                    <a:pt x="189547" y="191834"/>
                    <a:pt x="203645" y="176784"/>
                  </a:cubicBezTo>
                  <a:cubicBezTo>
                    <a:pt x="216313" y="163163"/>
                    <a:pt x="229838" y="150114"/>
                    <a:pt x="244031" y="137827"/>
                  </a:cubicBezTo>
                  <a:cubicBezTo>
                    <a:pt x="293275" y="95060"/>
                    <a:pt x="350139" y="61055"/>
                    <a:pt x="412433" y="38005"/>
                  </a:cubicBezTo>
                  <a:cubicBezTo>
                    <a:pt x="395383" y="23527"/>
                    <a:pt x="376714" y="10763"/>
                    <a:pt x="356902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2" name="Forma Livre: Forma 81">
              <a:extLst>
                <a:ext uri="{FF2B5EF4-FFF2-40B4-BE49-F238E27FC236}">
                  <a16:creationId xmlns:a16="http://schemas.microsoft.com/office/drawing/2014/main" id="{C6D66A34-B5FA-426E-9CF5-904A6953BEA2}"/>
                </a:ext>
              </a:extLst>
            </p:cNvPr>
            <p:cNvSpPr/>
            <p:nvPr/>
          </p:nvSpPr>
          <p:spPr>
            <a:xfrm>
              <a:off x="2725553" y="3729972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B5F4C4D0-E208-4B43-91A3-AC162B612EEF}"/>
                </a:ext>
              </a:extLst>
            </p:cNvPr>
            <p:cNvSpPr/>
            <p:nvPr/>
          </p:nvSpPr>
          <p:spPr>
            <a:xfrm>
              <a:off x="2725553" y="4066929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FEC85D5A-A6C5-485A-A079-E98A83DFF9FF}"/>
                </a:ext>
              </a:extLst>
            </p:cNvPr>
            <p:cNvSpPr/>
            <p:nvPr/>
          </p:nvSpPr>
          <p:spPr>
            <a:xfrm>
              <a:off x="3648275" y="3789795"/>
              <a:ext cx="178284" cy="237713"/>
            </a:xfrm>
            <a:custGeom>
              <a:avLst/>
              <a:gdLst>
                <a:gd name="connsiteX0" fmla="*/ 64294 w 85725"/>
                <a:gd name="connsiteY0" fmla="*/ 66484 h 114300"/>
                <a:gd name="connsiteX1" fmla="*/ 83915 w 85725"/>
                <a:gd name="connsiteY1" fmla="*/ 33052 h 114300"/>
                <a:gd name="connsiteX2" fmla="*/ 47149 w 85725"/>
                <a:gd name="connsiteY2" fmla="*/ 0 h 114300"/>
                <a:gd name="connsiteX3" fmla="*/ 0 w 85725"/>
                <a:gd name="connsiteY3" fmla="*/ 0 h 114300"/>
                <a:gd name="connsiteX4" fmla="*/ 0 w 85725"/>
                <a:gd name="connsiteY4" fmla="*/ 117062 h 114300"/>
                <a:gd name="connsiteX5" fmla="*/ 24479 w 85725"/>
                <a:gd name="connsiteY5" fmla="*/ 117062 h 114300"/>
                <a:gd name="connsiteX6" fmla="*/ 24479 w 85725"/>
                <a:gd name="connsiteY6" fmla="*/ 81725 h 114300"/>
                <a:gd name="connsiteX7" fmla="*/ 42577 w 85725"/>
                <a:gd name="connsiteY7" fmla="*/ 76867 h 114300"/>
                <a:gd name="connsiteX8" fmla="*/ 63627 w 85725"/>
                <a:gd name="connsiteY8" fmla="*/ 117157 h 114300"/>
                <a:gd name="connsiteX9" fmla="*/ 91250 w 85725"/>
                <a:gd name="connsiteY9" fmla="*/ 117157 h 114300"/>
                <a:gd name="connsiteX10" fmla="*/ 64199 w 85725"/>
                <a:gd name="connsiteY10" fmla="*/ 66580 h 114300"/>
                <a:gd name="connsiteX11" fmla="*/ 24575 w 85725"/>
                <a:gd name="connsiteY11" fmla="*/ 24575 h 114300"/>
                <a:gd name="connsiteX12" fmla="*/ 43053 w 85725"/>
                <a:gd name="connsiteY12" fmla="*/ 24575 h 114300"/>
                <a:gd name="connsiteX13" fmla="*/ 58769 w 85725"/>
                <a:gd name="connsiteY13" fmla="*/ 36290 h 114300"/>
                <a:gd name="connsiteX14" fmla="*/ 24575 w 85725"/>
                <a:gd name="connsiteY14" fmla="*/ 58103 h 114300"/>
                <a:gd name="connsiteX15" fmla="*/ 24575 w 85725"/>
                <a:gd name="connsiteY15" fmla="*/ 245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114300">
                  <a:moveTo>
                    <a:pt x="64294" y="66484"/>
                  </a:moveTo>
                  <a:cubicBezTo>
                    <a:pt x="76009" y="58674"/>
                    <a:pt x="83915" y="47911"/>
                    <a:pt x="83915" y="33052"/>
                  </a:cubicBezTo>
                  <a:cubicBezTo>
                    <a:pt x="83915" y="13335"/>
                    <a:pt x="68390" y="0"/>
                    <a:pt x="47149" y="0"/>
                  </a:cubicBezTo>
                  <a:lnTo>
                    <a:pt x="0" y="0"/>
                  </a:lnTo>
                  <a:lnTo>
                    <a:pt x="0" y="117062"/>
                  </a:lnTo>
                  <a:cubicBezTo>
                    <a:pt x="9525" y="117539"/>
                    <a:pt x="16954" y="117634"/>
                    <a:pt x="24479" y="117062"/>
                  </a:cubicBezTo>
                  <a:lnTo>
                    <a:pt x="24479" y="81725"/>
                  </a:lnTo>
                  <a:cubicBezTo>
                    <a:pt x="30575" y="80391"/>
                    <a:pt x="36671" y="78772"/>
                    <a:pt x="42577" y="76867"/>
                  </a:cubicBezTo>
                  <a:cubicBezTo>
                    <a:pt x="50768" y="90488"/>
                    <a:pt x="57436" y="103061"/>
                    <a:pt x="63627" y="117157"/>
                  </a:cubicBezTo>
                  <a:cubicBezTo>
                    <a:pt x="71628" y="117634"/>
                    <a:pt x="83820" y="117729"/>
                    <a:pt x="91250" y="117157"/>
                  </a:cubicBezTo>
                  <a:cubicBezTo>
                    <a:pt x="83153" y="99346"/>
                    <a:pt x="73628" y="81725"/>
                    <a:pt x="64199" y="66580"/>
                  </a:cubicBezTo>
                  <a:moveTo>
                    <a:pt x="24575" y="24575"/>
                  </a:moveTo>
                  <a:lnTo>
                    <a:pt x="43053" y="24575"/>
                  </a:lnTo>
                  <a:cubicBezTo>
                    <a:pt x="54769" y="24575"/>
                    <a:pt x="59722" y="27908"/>
                    <a:pt x="58769" y="36290"/>
                  </a:cubicBezTo>
                  <a:cubicBezTo>
                    <a:pt x="57531" y="48101"/>
                    <a:pt x="38576" y="54864"/>
                    <a:pt x="24575" y="58103"/>
                  </a:cubicBezTo>
                  <a:lnTo>
                    <a:pt x="24575" y="2457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2508B143-4781-4676-AE43-9DD2BF6D4751}"/>
                </a:ext>
              </a:extLst>
            </p:cNvPr>
            <p:cNvSpPr/>
            <p:nvPr/>
          </p:nvSpPr>
          <p:spPr>
            <a:xfrm>
              <a:off x="3394120" y="3787766"/>
              <a:ext cx="217903" cy="237713"/>
            </a:xfrm>
            <a:custGeom>
              <a:avLst/>
              <a:gdLst>
                <a:gd name="connsiteX0" fmla="*/ 69532 w 104775"/>
                <a:gd name="connsiteY0" fmla="*/ 500 h 114300"/>
                <a:gd name="connsiteX1" fmla="*/ 43910 w 104775"/>
                <a:gd name="connsiteY1" fmla="*/ 500 h 114300"/>
                <a:gd name="connsiteX2" fmla="*/ 0 w 104775"/>
                <a:gd name="connsiteY2" fmla="*/ 117943 h 114300"/>
                <a:gd name="connsiteX3" fmla="*/ 26479 w 104775"/>
                <a:gd name="connsiteY3" fmla="*/ 117943 h 114300"/>
                <a:gd name="connsiteX4" fmla="*/ 33052 w 104775"/>
                <a:gd name="connsiteY4" fmla="*/ 99941 h 114300"/>
                <a:gd name="connsiteX5" fmla="*/ 81058 w 104775"/>
                <a:gd name="connsiteY5" fmla="*/ 99941 h 114300"/>
                <a:gd name="connsiteX6" fmla="*/ 87820 w 104775"/>
                <a:gd name="connsiteY6" fmla="*/ 118134 h 114300"/>
                <a:gd name="connsiteX7" fmla="*/ 114109 w 104775"/>
                <a:gd name="connsiteY7" fmla="*/ 118039 h 114300"/>
                <a:gd name="connsiteX8" fmla="*/ 69532 w 104775"/>
                <a:gd name="connsiteY8" fmla="*/ 595 h 114300"/>
                <a:gd name="connsiteX9" fmla="*/ 42196 w 104775"/>
                <a:gd name="connsiteY9" fmla="*/ 75081 h 114300"/>
                <a:gd name="connsiteX10" fmla="*/ 56959 w 104775"/>
                <a:gd name="connsiteY10" fmla="*/ 34695 h 114300"/>
                <a:gd name="connsiteX11" fmla="*/ 71914 w 104775"/>
                <a:gd name="connsiteY11" fmla="*/ 75081 h 114300"/>
                <a:gd name="connsiteX12" fmla="*/ 42196 w 104775"/>
                <a:gd name="connsiteY12" fmla="*/ 750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75" h="114300">
                  <a:moveTo>
                    <a:pt x="69532" y="500"/>
                  </a:moveTo>
                  <a:cubicBezTo>
                    <a:pt x="61913" y="-167"/>
                    <a:pt x="52006" y="-167"/>
                    <a:pt x="43910" y="500"/>
                  </a:cubicBezTo>
                  <a:lnTo>
                    <a:pt x="0" y="117943"/>
                  </a:lnTo>
                  <a:cubicBezTo>
                    <a:pt x="8763" y="118515"/>
                    <a:pt x="18193" y="118515"/>
                    <a:pt x="26479" y="117943"/>
                  </a:cubicBezTo>
                  <a:lnTo>
                    <a:pt x="33052" y="99941"/>
                  </a:lnTo>
                  <a:cubicBezTo>
                    <a:pt x="47053" y="95845"/>
                    <a:pt x="66770" y="95845"/>
                    <a:pt x="81058" y="99941"/>
                  </a:cubicBezTo>
                  <a:lnTo>
                    <a:pt x="87820" y="118134"/>
                  </a:lnTo>
                  <a:cubicBezTo>
                    <a:pt x="96393" y="118610"/>
                    <a:pt x="105918" y="118610"/>
                    <a:pt x="114109" y="118039"/>
                  </a:cubicBezTo>
                  <a:lnTo>
                    <a:pt x="69532" y="595"/>
                  </a:lnTo>
                  <a:close/>
                  <a:moveTo>
                    <a:pt x="42196" y="75081"/>
                  </a:moveTo>
                  <a:lnTo>
                    <a:pt x="56959" y="34695"/>
                  </a:lnTo>
                  <a:lnTo>
                    <a:pt x="71914" y="75081"/>
                  </a:lnTo>
                  <a:cubicBezTo>
                    <a:pt x="62198" y="73938"/>
                    <a:pt x="51911" y="73938"/>
                    <a:pt x="42196" y="7508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6" name="Forma Livre: Forma 85">
              <a:extLst>
                <a:ext uri="{FF2B5EF4-FFF2-40B4-BE49-F238E27FC236}">
                  <a16:creationId xmlns:a16="http://schemas.microsoft.com/office/drawing/2014/main" id="{A375A12E-DC79-4CA3-9C1A-6B11E77212AB}"/>
                </a:ext>
              </a:extLst>
            </p:cNvPr>
            <p:cNvSpPr/>
            <p:nvPr/>
          </p:nvSpPr>
          <p:spPr>
            <a:xfrm>
              <a:off x="3168491" y="3788581"/>
              <a:ext cx="198094" cy="237713"/>
            </a:xfrm>
            <a:custGeom>
              <a:avLst/>
              <a:gdLst>
                <a:gd name="connsiteX0" fmla="*/ 101251 w 95250"/>
                <a:gd name="connsiteY0" fmla="*/ 117646 h 114300"/>
                <a:gd name="connsiteX1" fmla="*/ 100870 w 95250"/>
                <a:gd name="connsiteY1" fmla="*/ 394 h 114300"/>
                <a:gd name="connsiteX2" fmla="*/ 76009 w 95250"/>
                <a:gd name="connsiteY2" fmla="*/ 394 h 114300"/>
                <a:gd name="connsiteX3" fmla="*/ 76200 w 95250"/>
                <a:gd name="connsiteY3" fmla="*/ 64878 h 114300"/>
                <a:gd name="connsiteX4" fmla="*/ 24574 w 95250"/>
                <a:gd name="connsiteY4" fmla="*/ 965 h 114300"/>
                <a:gd name="connsiteX5" fmla="*/ 24574 w 95250"/>
                <a:gd name="connsiteY5" fmla="*/ 489 h 114300"/>
                <a:gd name="connsiteX6" fmla="*/ 0 w 95250"/>
                <a:gd name="connsiteY6" fmla="*/ 489 h 114300"/>
                <a:gd name="connsiteX7" fmla="*/ 286 w 95250"/>
                <a:gd name="connsiteY7" fmla="*/ 117837 h 114300"/>
                <a:gd name="connsiteX8" fmla="*/ 24955 w 95250"/>
                <a:gd name="connsiteY8" fmla="*/ 117837 h 114300"/>
                <a:gd name="connsiteX9" fmla="*/ 24670 w 95250"/>
                <a:gd name="connsiteY9" fmla="*/ 35922 h 114300"/>
                <a:gd name="connsiteX10" fmla="*/ 76295 w 95250"/>
                <a:gd name="connsiteY10" fmla="*/ 117646 h 114300"/>
                <a:gd name="connsiteX11" fmla="*/ 76295 w 95250"/>
                <a:gd name="connsiteY11" fmla="*/ 117646 h 114300"/>
                <a:gd name="connsiteX12" fmla="*/ 101155 w 95250"/>
                <a:gd name="connsiteY12" fmla="*/ 11764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114300">
                  <a:moveTo>
                    <a:pt x="101251" y="117646"/>
                  </a:moveTo>
                  <a:lnTo>
                    <a:pt x="100870" y="394"/>
                  </a:lnTo>
                  <a:cubicBezTo>
                    <a:pt x="93059" y="-178"/>
                    <a:pt x="84677" y="-83"/>
                    <a:pt x="76009" y="394"/>
                  </a:cubicBezTo>
                  <a:lnTo>
                    <a:pt x="76200" y="64878"/>
                  </a:lnTo>
                  <a:cubicBezTo>
                    <a:pt x="61150" y="39922"/>
                    <a:pt x="41815" y="16491"/>
                    <a:pt x="24574" y="965"/>
                  </a:cubicBezTo>
                  <a:lnTo>
                    <a:pt x="24574" y="489"/>
                  </a:lnTo>
                  <a:cubicBezTo>
                    <a:pt x="16383" y="13"/>
                    <a:pt x="8191" y="13"/>
                    <a:pt x="0" y="489"/>
                  </a:cubicBezTo>
                  <a:lnTo>
                    <a:pt x="286" y="117837"/>
                  </a:lnTo>
                  <a:cubicBezTo>
                    <a:pt x="8477" y="118599"/>
                    <a:pt x="16669" y="118599"/>
                    <a:pt x="24955" y="117837"/>
                  </a:cubicBezTo>
                  <a:lnTo>
                    <a:pt x="24670" y="35922"/>
                  </a:lnTo>
                  <a:cubicBezTo>
                    <a:pt x="46387" y="59449"/>
                    <a:pt x="66389" y="90119"/>
                    <a:pt x="76295" y="117646"/>
                  </a:cubicBezTo>
                  <a:lnTo>
                    <a:pt x="76295" y="117646"/>
                  </a:lnTo>
                  <a:cubicBezTo>
                    <a:pt x="84963" y="118123"/>
                    <a:pt x="93250" y="118123"/>
                    <a:pt x="101155" y="11764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7" name="Forma Livre: Forma 86">
              <a:extLst>
                <a:ext uri="{FF2B5EF4-FFF2-40B4-BE49-F238E27FC236}">
                  <a16:creationId xmlns:a16="http://schemas.microsoft.com/office/drawing/2014/main" id="{72E18378-401E-4D60-B90A-7B4E731684C1}"/>
                </a:ext>
              </a:extLst>
            </p:cNvPr>
            <p:cNvSpPr/>
            <p:nvPr/>
          </p:nvSpPr>
          <p:spPr>
            <a:xfrm>
              <a:off x="2970002" y="3789795"/>
              <a:ext cx="158475" cy="237713"/>
            </a:xfrm>
            <a:custGeom>
              <a:avLst/>
              <a:gdLst>
                <a:gd name="connsiteX0" fmla="*/ 0 w 76200"/>
                <a:gd name="connsiteY0" fmla="*/ 116967 h 114300"/>
                <a:gd name="connsiteX1" fmla="*/ 0 w 76200"/>
                <a:gd name="connsiteY1" fmla="*/ 0 h 114300"/>
                <a:gd name="connsiteX2" fmla="*/ 77915 w 76200"/>
                <a:gd name="connsiteY2" fmla="*/ 0 h 114300"/>
                <a:gd name="connsiteX3" fmla="*/ 77915 w 76200"/>
                <a:gd name="connsiteY3" fmla="*/ 24575 h 114300"/>
                <a:gd name="connsiteX4" fmla="*/ 24575 w 76200"/>
                <a:gd name="connsiteY4" fmla="*/ 24575 h 114300"/>
                <a:gd name="connsiteX5" fmla="*/ 24575 w 76200"/>
                <a:gd name="connsiteY5" fmla="*/ 44006 h 114300"/>
                <a:gd name="connsiteX6" fmla="*/ 69628 w 76200"/>
                <a:gd name="connsiteY6" fmla="*/ 44006 h 114300"/>
                <a:gd name="connsiteX7" fmla="*/ 69628 w 76200"/>
                <a:gd name="connsiteY7" fmla="*/ 66866 h 114300"/>
                <a:gd name="connsiteX8" fmla="*/ 24575 w 76200"/>
                <a:gd name="connsiteY8" fmla="*/ 66866 h 114300"/>
                <a:gd name="connsiteX9" fmla="*/ 24575 w 76200"/>
                <a:gd name="connsiteY9" fmla="*/ 92393 h 114300"/>
                <a:gd name="connsiteX10" fmla="*/ 81534 w 76200"/>
                <a:gd name="connsiteY10" fmla="*/ 92393 h 114300"/>
                <a:gd name="connsiteX11" fmla="*/ 81534 w 76200"/>
                <a:gd name="connsiteY11" fmla="*/ 116967 h 114300"/>
                <a:gd name="connsiteX12" fmla="*/ 95 w 76200"/>
                <a:gd name="connsiteY12" fmla="*/ 11696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6967"/>
                  </a:moveTo>
                  <a:lnTo>
                    <a:pt x="0" y="0"/>
                  </a:lnTo>
                  <a:lnTo>
                    <a:pt x="77915" y="0"/>
                  </a:lnTo>
                  <a:cubicBezTo>
                    <a:pt x="78772" y="7620"/>
                    <a:pt x="78772" y="15811"/>
                    <a:pt x="77915" y="24575"/>
                  </a:cubicBezTo>
                  <a:lnTo>
                    <a:pt x="24575" y="24575"/>
                  </a:lnTo>
                  <a:lnTo>
                    <a:pt x="24575" y="44006"/>
                  </a:lnTo>
                  <a:lnTo>
                    <a:pt x="69628" y="44006"/>
                  </a:lnTo>
                  <a:cubicBezTo>
                    <a:pt x="70294" y="50864"/>
                    <a:pt x="70294" y="59531"/>
                    <a:pt x="69628" y="66866"/>
                  </a:cubicBezTo>
                  <a:lnTo>
                    <a:pt x="24575" y="66866"/>
                  </a:lnTo>
                  <a:lnTo>
                    <a:pt x="24575" y="92393"/>
                  </a:lnTo>
                  <a:lnTo>
                    <a:pt x="81534" y="92393"/>
                  </a:lnTo>
                  <a:cubicBezTo>
                    <a:pt x="82391" y="100013"/>
                    <a:pt x="82391" y="108204"/>
                    <a:pt x="81534" y="116967"/>
                  </a:cubicBezTo>
                  <a:lnTo>
                    <a:pt x="95" y="11696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8" name="Forma Livre: Forma 87">
              <a:extLst>
                <a:ext uri="{FF2B5EF4-FFF2-40B4-BE49-F238E27FC236}">
                  <a16:creationId xmlns:a16="http://schemas.microsoft.com/office/drawing/2014/main" id="{11E71AA4-2AB1-46DE-82AA-AA74731E9F19}"/>
                </a:ext>
              </a:extLst>
            </p:cNvPr>
            <p:cNvSpPr/>
            <p:nvPr/>
          </p:nvSpPr>
          <p:spPr>
            <a:xfrm>
              <a:off x="2745957" y="3786825"/>
              <a:ext cx="178284" cy="237713"/>
            </a:xfrm>
            <a:custGeom>
              <a:avLst/>
              <a:gdLst>
                <a:gd name="connsiteX0" fmla="*/ 54102 w 85725"/>
                <a:gd name="connsiteY0" fmla="*/ 120015 h 114300"/>
                <a:gd name="connsiteX1" fmla="*/ 94964 w 85725"/>
                <a:gd name="connsiteY1" fmla="*/ 86201 h 114300"/>
                <a:gd name="connsiteX2" fmla="*/ 63627 w 85725"/>
                <a:gd name="connsiteY2" fmla="*/ 49435 h 114300"/>
                <a:gd name="connsiteX3" fmla="*/ 32766 w 85725"/>
                <a:gd name="connsiteY3" fmla="*/ 29908 h 114300"/>
                <a:gd name="connsiteX4" fmla="*/ 47815 w 85725"/>
                <a:gd name="connsiteY4" fmla="*/ 22765 h 114300"/>
                <a:gd name="connsiteX5" fmla="*/ 77629 w 85725"/>
                <a:gd name="connsiteY5" fmla="*/ 28384 h 114300"/>
                <a:gd name="connsiteX6" fmla="*/ 86487 w 85725"/>
                <a:gd name="connsiteY6" fmla="*/ 8382 h 114300"/>
                <a:gd name="connsiteX7" fmla="*/ 42577 w 85725"/>
                <a:gd name="connsiteY7" fmla="*/ 0 h 114300"/>
                <a:gd name="connsiteX8" fmla="*/ 7048 w 85725"/>
                <a:gd name="connsiteY8" fmla="*/ 30956 h 114300"/>
                <a:gd name="connsiteX9" fmla="*/ 45910 w 85725"/>
                <a:gd name="connsiteY9" fmla="*/ 68390 h 114300"/>
                <a:gd name="connsiteX10" fmla="*/ 69818 w 85725"/>
                <a:gd name="connsiteY10" fmla="*/ 87630 h 114300"/>
                <a:gd name="connsiteX11" fmla="*/ 51911 w 85725"/>
                <a:gd name="connsiteY11" fmla="*/ 95821 h 114300"/>
                <a:gd name="connsiteX12" fmla="*/ 9811 w 85725"/>
                <a:gd name="connsiteY12" fmla="*/ 86487 h 114300"/>
                <a:gd name="connsiteX13" fmla="*/ 0 w 85725"/>
                <a:gd name="connsiteY13" fmla="*/ 107156 h 114300"/>
                <a:gd name="connsiteX14" fmla="*/ 54197 w 85725"/>
                <a:gd name="connsiteY14" fmla="*/ 12020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725" h="114300">
                  <a:moveTo>
                    <a:pt x="54102" y="120015"/>
                  </a:moveTo>
                  <a:cubicBezTo>
                    <a:pt x="75248" y="120015"/>
                    <a:pt x="94964" y="109633"/>
                    <a:pt x="94964" y="86201"/>
                  </a:cubicBezTo>
                  <a:cubicBezTo>
                    <a:pt x="94964" y="62770"/>
                    <a:pt x="80010" y="57626"/>
                    <a:pt x="63627" y="49435"/>
                  </a:cubicBezTo>
                  <a:cubicBezTo>
                    <a:pt x="55531" y="45434"/>
                    <a:pt x="32766" y="36862"/>
                    <a:pt x="32766" y="29908"/>
                  </a:cubicBezTo>
                  <a:cubicBezTo>
                    <a:pt x="32766" y="24193"/>
                    <a:pt x="39433" y="22765"/>
                    <a:pt x="47815" y="22765"/>
                  </a:cubicBezTo>
                  <a:cubicBezTo>
                    <a:pt x="57626" y="22765"/>
                    <a:pt x="69723" y="25146"/>
                    <a:pt x="77629" y="28384"/>
                  </a:cubicBezTo>
                  <a:cubicBezTo>
                    <a:pt x="81344" y="22765"/>
                    <a:pt x="84582" y="16288"/>
                    <a:pt x="86487" y="8382"/>
                  </a:cubicBezTo>
                  <a:cubicBezTo>
                    <a:pt x="75819" y="3239"/>
                    <a:pt x="60388" y="0"/>
                    <a:pt x="42577" y="0"/>
                  </a:cubicBezTo>
                  <a:cubicBezTo>
                    <a:pt x="21622" y="0"/>
                    <a:pt x="7048" y="10287"/>
                    <a:pt x="7048" y="30956"/>
                  </a:cubicBezTo>
                  <a:cubicBezTo>
                    <a:pt x="7048" y="53721"/>
                    <a:pt x="34195" y="63056"/>
                    <a:pt x="45910" y="68390"/>
                  </a:cubicBezTo>
                  <a:cubicBezTo>
                    <a:pt x="59055" y="74486"/>
                    <a:pt x="69818" y="77915"/>
                    <a:pt x="69818" y="87630"/>
                  </a:cubicBezTo>
                  <a:cubicBezTo>
                    <a:pt x="69818" y="96012"/>
                    <a:pt x="57721" y="95821"/>
                    <a:pt x="51911" y="95821"/>
                  </a:cubicBezTo>
                  <a:cubicBezTo>
                    <a:pt x="39815" y="95821"/>
                    <a:pt x="23050" y="92583"/>
                    <a:pt x="9811" y="86487"/>
                  </a:cubicBezTo>
                  <a:cubicBezTo>
                    <a:pt x="6096" y="92583"/>
                    <a:pt x="2381" y="99536"/>
                    <a:pt x="0" y="107156"/>
                  </a:cubicBezTo>
                  <a:cubicBezTo>
                    <a:pt x="14478" y="116491"/>
                    <a:pt x="36004" y="120206"/>
                    <a:pt x="54197" y="12020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9" name="Forma Livre: Forma 88">
              <a:extLst>
                <a:ext uri="{FF2B5EF4-FFF2-40B4-BE49-F238E27FC236}">
                  <a16:creationId xmlns:a16="http://schemas.microsoft.com/office/drawing/2014/main" id="{24998DAD-9DA2-4A89-82E4-2C47B65DF07C}"/>
                </a:ext>
              </a:extLst>
            </p:cNvPr>
            <p:cNvSpPr/>
            <p:nvPr/>
          </p:nvSpPr>
          <p:spPr>
            <a:xfrm>
              <a:off x="2780822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79534 w 76200"/>
                <a:gd name="connsiteY2" fmla="*/ 0 h 114300"/>
                <a:gd name="connsiteX3" fmla="*/ 79534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7244 h 114300"/>
                <a:gd name="connsiteX6" fmla="*/ 73723 w 76200"/>
                <a:gd name="connsiteY6" fmla="*/ 47244 h 114300"/>
                <a:gd name="connsiteX7" fmla="*/ 73723 w 76200"/>
                <a:gd name="connsiteY7" fmla="*/ 69723 h 114300"/>
                <a:gd name="connsiteX8" fmla="*/ 26765 w 76200"/>
                <a:gd name="connsiteY8" fmla="*/ 69723 h 114300"/>
                <a:gd name="connsiteX9" fmla="*/ 26765 w 76200"/>
                <a:gd name="connsiteY9" fmla="*/ 118681 h 114300"/>
                <a:gd name="connsiteX10" fmla="*/ 0 w 76200"/>
                <a:gd name="connsiteY10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79534" y="0"/>
                  </a:lnTo>
                  <a:lnTo>
                    <a:pt x="79534" y="22384"/>
                  </a:lnTo>
                  <a:lnTo>
                    <a:pt x="26765" y="22384"/>
                  </a:lnTo>
                  <a:lnTo>
                    <a:pt x="26765" y="47244"/>
                  </a:lnTo>
                  <a:lnTo>
                    <a:pt x="73723" y="47244"/>
                  </a:lnTo>
                  <a:lnTo>
                    <a:pt x="73723" y="69723"/>
                  </a:lnTo>
                  <a:lnTo>
                    <a:pt x="26765" y="69723"/>
                  </a:lnTo>
                  <a:lnTo>
                    <a:pt x="26765" y="118681"/>
                  </a:lnTo>
                  <a:lnTo>
                    <a:pt x="0" y="11868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0" name="Forma Livre: Forma 89">
              <a:extLst>
                <a:ext uri="{FF2B5EF4-FFF2-40B4-BE49-F238E27FC236}">
                  <a16:creationId xmlns:a16="http://schemas.microsoft.com/office/drawing/2014/main" id="{1803FF0E-58DF-4F7E-8213-704A77BCDC54}"/>
                </a:ext>
              </a:extLst>
            </p:cNvPr>
            <p:cNvSpPr/>
            <p:nvPr/>
          </p:nvSpPr>
          <p:spPr>
            <a:xfrm>
              <a:off x="2931176" y="3456255"/>
              <a:ext cx="237712" cy="237713"/>
            </a:xfrm>
            <a:custGeom>
              <a:avLst/>
              <a:gdLst>
                <a:gd name="connsiteX0" fmla="*/ 114395 w 114300"/>
                <a:gd name="connsiteY0" fmla="*/ 117705 h 114300"/>
                <a:gd name="connsiteX1" fmla="*/ 89059 w 114300"/>
                <a:gd name="connsiteY1" fmla="*/ 117705 h 114300"/>
                <a:gd name="connsiteX2" fmla="*/ 82867 w 114300"/>
                <a:gd name="connsiteY2" fmla="*/ 100179 h 114300"/>
                <a:gd name="connsiteX3" fmla="*/ 70675 w 114300"/>
                <a:gd name="connsiteY3" fmla="*/ 97893 h 114300"/>
                <a:gd name="connsiteX4" fmla="*/ 57436 w 114300"/>
                <a:gd name="connsiteY4" fmla="*/ 97131 h 114300"/>
                <a:gd name="connsiteX5" fmla="*/ 44291 w 114300"/>
                <a:gd name="connsiteY5" fmla="*/ 97893 h 114300"/>
                <a:gd name="connsiteX6" fmla="*/ 32575 w 114300"/>
                <a:gd name="connsiteY6" fmla="*/ 100179 h 114300"/>
                <a:gd name="connsiteX7" fmla="*/ 26194 w 114300"/>
                <a:gd name="connsiteY7" fmla="*/ 117705 h 114300"/>
                <a:gd name="connsiteX8" fmla="*/ 0 w 114300"/>
                <a:gd name="connsiteY8" fmla="*/ 117705 h 114300"/>
                <a:gd name="connsiteX9" fmla="*/ 45434 w 114300"/>
                <a:gd name="connsiteY9" fmla="*/ 357 h 114300"/>
                <a:gd name="connsiteX10" fmla="*/ 69437 w 114300"/>
                <a:gd name="connsiteY10" fmla="*/ 357 h 114300"/>
                <a:gd name="connsiteX11" fmla="*/ 114490 w 114300"/>
                <a:gd name="connsiteY11" fmla="*/ 117705 h 114300"/>
                <a:gd name="connsiteX12" fmla="*/ 41529 w 114300"/>
                <a:gd name="connsiteY12" fmla="*/ 75414 h 114300"/>
                <a:gd name="connsiteX13" fmla="*/ 57340 w 114300"/>
                <a:gd name="connsiteY13" fmla="*/ 74176 h 114300"/>
                <a:gd name="connsiteX14" fmla="*/ 73342 w 114300"/>
                <a:gd name="connsiteY14" fmla="*/ 75414 h 114300"/>
                <a:gd name="connsiteX15" fmla="*/ 57245 w 114300"/>
                <a:gd name="connsiteY15" fmla="*/ 32266 h 114300"/>
                <a:gd name="connsiteX16" fmla="*/ 41434 w 114300"/>
                <a:gd name="connsiteY16" fmla="*/ 7541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14300">
                  <a:moveTo>
                    <a:pt x="114395" y="117705"/>
                  </a:moveTo>
                  <a:lnTo>
                    <a:pt x="89059" y="117705"/>
                  </a:lnTo>
                  <a:lnTo>
                    <a:pt x="82867" y="100179"/>
                  </a:lnTo>
                  <a:cubicBezTo>
                    <a:pt x="79058" y="99131"/>
                    <a:pt x="75057" y="98369"/>
                    <a:pt x="70675" y="97893"/>
                  </a:cubicBezTo>
                  <a:cubicBezTo>
                    <a:pt x="66294" y="97417"/>
                    <a:pt x="61913" y="97131"/>
                    <a:pt x="57436" y="97131"/>
                  </a:cubicBezTo>
                  <a:cubicBezTo>
                    <a:pt x="52959" y="97131"/>
                    <a:pt x="48482" y="97417"/>
                    <a:pt x="44291" y="97893"/>
                  </a:cubicBezTo>
                  <a:cubicBezTo>
                    <a:pt x="40005" y="98465"/>
                    <a:pt x="36100" y="99227"/>
                    <a:pt x="32575" y="100179"/>
                  </a:cubicBezTo>
                  <a:lnTo>
                    <a:pt x="26194" y="117705"/>
                  </a:lnTo>
                  <a:cubicBezTo>
                    <a:pt x="17431" y="118658"/>
                    <a:pt x="8668" y="118658"/>
                    <a:pt x="0" y="117705"/>
                  </a:cubicBezTo>
                  <a:lnTo>
                    <a:pt x="45434" y="357"/>
                  </a:lnTo>
                  <a:cubicBezTo>
                    <a:pt x="53531" y="-119"/>
                    <a:pt x="61531" y="-119"/>
                    <a:pt x="69437" y="357"/>
                  </a:cubicBezTo>
                  <a:lnTo>
                    <a:pt x="114490" y="117705"/>
                  </a:lnTo>
                  <a:close/>
                  <a:moveTo>
                    <a:pt x="41529" y="75414"/>
                  </a:moveTo>
                  <a:cubicBezTo>
                    <a:pt x="46577" y="74652"/>
                    <a:pt x="51816" y="74176"/>
                    <a:pt x="57340" y="74176"/>
                  </a:cubicBezTo>
                  <a:cubicBezTo>
                    <a:pt x="62865" y="74176"/>
                    <a:pt x="68199" y="74557"/>
                    <a:pt x="73342" y="75414"/>
                  </a:cubicBezTo>
                  <a:lnTo>
                    <a:pt x="57245" y="32266"/>
                  </a:lnTo>
                  <a:lnTo>
                    <a:pt x="41434" y="7541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1" name="Forma Livre: Forma 90">
              <a:extLst>
                <a:ext uri="{FF2B5EF4-FFF2-40B4-BE49-F238E27FC236}">
                  <a16:creationId xmlns:a16="http://schemas.microsoft.com/office/drawing/2014/main" id="{CC72583C-F159-4F04-8D44-F904FF43DD94}"/>
                </a:ext>
              </a:extLst>
            </p:cNvPr>
            <p:cNvSpPr/>
            <p:nvPr/>
          </p:nvSpPr>
          <p:spPr>
            <a:xfrm>
              <a:off x="3189687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80200 w 76200"/>
                <a:gd name="connsiteY2" fmla="*/ 0 h 114300"/>
                <a:gd name="connsiteX3" fmla="*/ 80200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5720 h 114300"/>
                <a:gd name="connsiteX6" fmla="*/ 74200 w 76200"/>
                <a:gd name="connsiteY6" fmla="*/ 45720 h 114300"/>
                <a:gd name="connsiteX7" fmla="*/ 74200 w 76200"/>
                <a:gd name="connsiteY7" fmla="*/ 67628 h 114300"/>
                <a:gd name="connsiteX8" fmla="*/ 26765 w 76200"/>
                <a:gd name="connsiteY8" fmla="*/ 67628 h 114300"/>
                <a:gd name="connsiteX9" fmla="*/ 26765 w 76200"/>
                <a:gd name="connsiteY9" fmla="*/ 96298 h 114300"/>
                <a:gd name="connsiteX10" fmla="*/ 84106 w 76200"/>
                <a:gd name="connsiteY10" fmla="*/ 96298 h 114300"/>
                <a:gd name="connsiteX11" fmla="*/ 84106 w 76200"/>
                <a:gd name="connsiteY11" fmla="*/ 118681 h 114300"/>
                <a:gd name="connsiteX12" fmla="*/ 0 w 76200"/>
                <a:gd name="connsiteY12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80200" y="0"/>
                  </a:lnTo>
                  <a:lnTo>
                    <a:pt x="80200" y="22384"/>
                  </a:lnTo>
                  <a:lnTo>
                    <a:pt x="26765" y="22384"/>
                  </a:lnTo>
                  <a:lnTo>
                    <a:pt x="26765" y="45720"/>
                  </a:lnTo>
                  <a:lnTo>
                    <a:pt x="74200" y="45720"/>
                  </a:lnTo>
                  <a:lnTo>
                    <a:pt x="74200" y="67628"/>
                  </a:lnTo>
                  <a:lnTo>
                    <a:pt x="26765" y="67628"/>
                  </a:lnTo>
                  <a:lnTo>
                    <a:pt x="26765" y="96298"/>
                  </a:lnTo>
                  <a:lnTo>
                    <a:pt x="84106" y="96298"/>
                  </a:lnTo>
                  <a:lnTo>
                    <a:pt x="84106" y="118681"/>
                  </a:lnTo>
                  <a:lnTo>
                    <a:pt x="0" y="11868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2" name="Forma Livre: Forma 91">
              <a:extLst>
                <a:ext uri="{FF2B5EF4-FFF2-40B4-BE49-F238E27FC236}">
                  <a16:creationId xmlns:a16="http://schemas.microsoft.com/office/drawing/2014/main" id="{CE4FC5B6-F191-4326-85ED-7B775825EDFB}"/>
                </a:ext>
              </a:extLst>
            </p:cNvPr>
            <p:cNvSpPr/>
            <p:nvPr/>
          </p:nvSpPr>
          <p:spPr>
            <a:xfrm>
              <a:off x="3402241" y="3452441"/>
              <a:ext cx="178284" cy="237713"/>
            </a:xfrm>
            <a:custGeom>
              <a:avLst/>
              <a:gdLst>
                <a:gd name="connsiteX0" fmla="*/ 39529 w 85725"/>
                <a:gd name="connsiteY0" fmla="*/ 121634 h 114300"/>
                <a:gd name="connsiteX1" fmla="*/ 20098 w 85725"/>
                <a:gd name="connsiteY1" fmla="*/ 121063 h 114300"/>
                <a:gd name="connsiteX2" fmla="*/ 0 w 85725"/>
                <a:gd name="connsiteY2" fmla="*/ 118205 h 114300"/>
                <a:gd name="connsiteX3" fmla="*/ 0 w 85725"/>
                <a:gd name="connsiteY3" fmla="*/ 3048 h 114300"/>
                <a:gd name="connsiteX4" fmla="*/ 18002 w 85725"/>
                <a:gd name="connsiteY4" fmla="*/ 762 h 114300"/>
                <a:gd name="connsiteX5" fmla="*/ 36195 w 85725"/>
                <a:gd name="connsiteY5" fmla="*/ 0 h 114300"/>
                <a:gd name="connsiteX6" fmla="*/ 57055 w 85725"/>
                <a:gd name="connsiteY6" fmla="*/ 1619 h 114300"/>
                <a:gd name="connsiteX7" fmla="*/ 73438 w 85725"/>
                <a:gd name="connsiteY7" fmla="*/ 7144 h 114300"/>
                <a:gd name="connsiteX8" fmla="*/ 84106 w 85725"/>
                <a:gd name="connsiteY8" fmla="*/ 17526 h 114300"/>
                <a:gd name="connsiteX9" fmla="*/ 87916 w 85725"/>
                <a:gd name="connsiteY9" fmla="*/ 33338 h 114300"/>
                <a:gd name="connsiteX10" fmla="*/ 74200 w 85725"/>
                <a:gd name="connsiteY10" fmla="*/ 55816 h 114300"/>
                <a:gd name="connsiteX11" fmla="*/ 89630 w 85725"/>
                <a:gd name="connsiteY11" fmla="*/ 67437 h 114300"/>
                <a:gd name="connsiteX12" fmla="*/ 93726 w 85725"/>
                <a:gd name="connsiteY12" fmla="*/ 84106 h 114300"/>
                <a:gd name="connsiteX13" fmla="*/ 80105 w 85725"/>
                <a:gd name="connsiteY13" fmla="*/ 112205 h 114300"/>
                <a:gd name="connsiteX14" fmla="*/ 39529 w 85725"/>
                <a:gd name="connsiteY14" fmla="*/ 121634 h 114300"/>
                <a:gd name="connsiteX15" fmla="*/ 25908 w 85725"/>
                <a:gd name="connsiteY15" fmla="*/ 47911 h 114300"/>
                <a:gd name="connsiteX16" fmla="*/ 38957 w 85725"/>
                <a:gd name="connsiteY16" fmla="*/ 47911 h 114300"/>
                <a:gd name="connsiteX17" fmla="*/ 56579 w 85725"/>
                <a:gd name="connsiteY17" fmla="*/ 44768 h 114300"/>
                <a:gd name="connsiteX18" fmla="*/ 61913 w 85725"/>
                <a:gd name="connsiteY18" fmla="*/ 34576 h 114300"/>
                <a:gd name="connsiteX19" fmla="*/ 56388 w 85725"/>
                <a:gd name="connsiteY19" fmla="*/ 24479 h 114300"/>
                <a:gd name="connsiteX20" fmla="*/ 40291 w 85725"/>
                <a:gd name="connsiteY20" fmla="*/ 21527 h 114300"/>
                <a:gd name="connsiteX21" fmla="*/ 32956 w 85725"/>
                <a:gd name="connsiteY21" fmla="*/ 21527 h 114300"/>
                <a:gd name="connsiteX22" fmla="*/ 25908 w 85725"/>
                <a:gd name="connsiteY22" fmla="*/ 22003 h 114300"/>
                <a:gd name="connsiteX23" fmla="*/ 25908 w 85725"/>
                <a:gd name="connsiteY23" fmla="*/ 47911 h 114300"/>
                <a:gd name="connsiteX24" fmla="*/ 25908 w 85725"/>
                <a:gd name="connsiteY24" fmla="*/ 68294 h 114300"/>
                <a:gd name="connsiteX25" fmla="*/ 25908 w 85725"/>
                <a:gd name="connsiteY25" fmla="*/ 98965 h 114300"/>
                <a:gd name="connsiteX26" fmla="*/ 32290 w 85725"/>
                <a:gd name="connsiteY26" fmla="*/ 99441 h 114300"/>
                <a:gd name="connsiteX27" fmla="*/ 39815 w 85725"/>
                <a:gd name="connsiteY27" fmla="*/ 99632 h 114300"/>
                <a:gd name="connsiteX28" fmla="*/ 59150 w 85725"/>
                <a:gd name="connsiteY28" fmla="*/ 96203 h 114300"/>
                <a:gd name="connsiteX29" fmla="*/ 66485 w 85725"/>
                <a:gd name="connsiteY29" fmla="*/ 83534 h 114300"/>
                <a:gd name="connsiteX30" fmla="*/ 60293 w 85725"/>
                <a:gd name="connsiteY30" fmla="*/ 71819 h 114300"/>
                <a:gd name="connsiteX31" fmla="*/ 42672 w 85725"/>
                <a:gd name="connsiteY31" fmla="*/ 68294 h 114300"/>
                <a:gd name="connsiteX32" fmla="*/ 25908 w 85725"/>
                <a:gd name="connsiteY32" fmla="*/ 6829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725" h="114300">
                  <a:moveTo>
                    <a:pt x="39529" y="121634"/>
                  </a:moveTo>
                  <a:cubicBezTo>
                    <a:pt x="33052" y="121634"/>
                    <a:pt x="26575" y="121444"/>
                    <a:pt x="20098" y="121063"/>
                  </a:cubicBezTo>
                  <a:cubicBezTo>
                    <a:pt x="13621" y="120682"/>
                    <a:pt x="6953" y="119729"/>
                    <a:pt x="0" y="118205"/>
                  </a:cubicBezTo>
                  <a:lnTo>
                    <a:pt x="0" y="3048"/>
                  </a:lnTo>
                  <a:cubicBezTo>
                    <a:pt x="5525" y="2000"/>
                    <a:pt x="11525" y="1238"/>
                    <a:pt x="18002" y="762"/>
                  </a:cubicBezTo>
                  <a:cubicBezTo>
                    <a:pt x="24479" y="286"/>
                    <a:pt x="30575" y="0"/>
                    <a:pt x="36195" y="0"/>
                  </a:cubicBezTo>
                  <a:cubicBezTo>
                    <a:pt x="43720" y="0"/>
                    <a:pt x="50673" y="571"/>
                    <a:pt x="57055" y="1619"/>
                  </a:cubicBezTo>
                  <a:cubicBezTo>
                    <a:pt x="63437" y="2667"/>
                    <a:pt x="68866" y="4572"/>
                    <a:pt x="73438" y="7144"/>
                  </a:cubicBezTo>
                  <a:cubicBezTo>
                    <a:pt x="78010" y="9811"/>
                    <a:pt x="81534" y="13240"/>
                    <a:pt x="84106" y="17526"/>
                  </a:cubicBezTo>
                  <a:cubicBezTo>
                    <a:pt x="86677" y="21812"/>
                    <a:pt x="87916" y="27146"/>
                    <a:pt x="87916" y="33338"/>
                  </a:cubicBezTo>
                  <a:cubicBezTo>
                    <a:pt x="87916" y="42863"/>
                    <a:pt x="83344" y="50292"/>
                    <a:pt x="74200" y="55816"/>
                  </a:cubicBezTo>
                  <a:cubicBezTo>
                    <a:pt x="81725" y="58674"/>
                    <a:pt x="86868" y="62579"/>
                    <a:pt x="89630" y="67437"/>
                  </a:cubicBezTo>
                  <a:cubicBezTo>
                    <a:pt x="92393" y="72390"/>
                    <a:pt x="93726" y="77915"/>
                    <a:pt x="93726" y="84106"/>
                  </a:cubicBezTo>
                  <a:cubicBezTo>
                    <a:pt x="93726" y="96584"/>
                    <a:pt x="89154" y="105918"/>
                    <a:pt x="80105" y="112205"/>
                  </a:cubicBezTo>
                  <a:cubicBezTo>
                    <a:pt x="71056" y="118491"/>
                    <a:pt x="57531" y="121634"/>
                    <a:pt x="39529" y="121634"/>
                  </a:cubicBezTo>
                  <a:moveTo>
                    <a:pt x="25908" y="47911"/>
                  </a:moveTo>
                  <a:lnTo>
                    <a:pt x="38957" y="47911"/>
                  </a:lnTo>
                  <a:cubicBezTo>
                    <a:pt x="47149" y="47911"/>
                    <a:pt x="53054" y="46863"/>
                    <a:pt x="56579" y="44768"/>
                  </a:cubicBezTo>
                  <a:cubicBezTo>
                    <a:pt x="60103" y="42672"/>
                    <a:pt x="61913" y="39243"/>
                    <a:pt x="61913" y="34576"/>
                  </a:cubicBezTo>
                  <a:cubicBezTo>
                    <a:pt x="61913" y="29908"/>
                    <a:pt x="60103" y="26384"/>
                    <a:pt x="56388" y="24479"/>
                  </a:cubicBezTo>
                  <a:cubicBezTo>
                    <a:pt x="52769" y="22574"/>
                    <a:pt x="47339" y="21527"/>
                    <a:pt x="40291" y="21527"/>
                  </a:cubicBezTo>
                  <a:cubicBezTo>
                    <a:pt x="38005" y="21527"/>
                    <a:pt x="35528" y="21527"/>
                    <a:pt x="32956" y="21527"/>
                  </a:cubicBezTo>
                  <a:cubicBezTo>
                    <a:pt x="30290" y="21527"/>
                    <a:pt x="28004" y="21717"/>
                    <a:pt x="25908" y="22003"/>
                  </a:cubicBezTo>
                  <a:lnTo>
                    <a:pt x="25908" y="47911"/>
                  </a:lnTo>
                  <a:close/>
                  <a:moveTo>
                    <a:pt x="25908" y="68294"/>
                  </a:moveTo>
                  <a:lnTo>
                    <a:pt x="25908" y="98965"/>
                  </a:lnTo>
                  <a:cubicBezTo>
                    <a:pt x="27813" y="99155"/>
                    <a:pt x="30004" y="99346"/>
                    <a:pt x="32290" y="99441"/>
                  </a:cubicBezTo>
                  <a:cubicBezTo>
                    <a:pt x="34576" y="99536"/>
                    <a:pt x="37052" y="99632"/>
                    <a:pt x="39815" y="99632"/>
                  </a:cubicBezTo>
                  <a:cubicBezTo>
                    <a:pt x="47816" y="99632"/>
                    <a:pt x="54293" y="98489"/>
                    <a:pt x="59150" y="96203"/>
                  </a:cubicBezTo>
                  <a:cubicBezTo>
                    <a:pt x="64103" y="93917"/>
                    <a:pt x="66485" y="89726"/>
                    <a:pt x="66485" y="83534"/>
                  </a:cubicBezTo>
                  <a:cubicBezTo>
                    <a:pt x="66485" y="78010"/>
                    <a:pt x="64484" y="74105"/>
                    <a:pt x="60293" y="71819"/>
                  </a:cubicBezTo>
                  <a:cubicBezTo>
                    <a:pt x="56198" y="69437"/>
                    <a:pt x="50292" y="68294"/>
                    <a:pt x="42672" y="68294"/>
                  </a:cubicBezTo>
                  <a:lnTo>
                    <a:pt x="25908" y="6829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3" name="Forma Livre: Forma 92">
              <a:extLst>
                <a:ext uri="{FF2B5EF4-FFF2-40B4-BE49-F238E27FC236}">
                  <a16:creationId xmlns:a16="http://schemas.microsoft.com/office/drawing/2014/main" id="{B3280471-3F42-453B-801D-8B1F39BEC6C3}"/>
                </a:ext>
              </a:extLst>
            </p:cNvPr>
            <p:cNvSpPr/>
            <p:nvPr/>
          </p:nvSpPr>
          <p:spPr>
            <a:xfrm>
              <a:off x="2743580" y="4131706"/>
              <a:ext cx="178284" cy="237713"/>
            </a:xfrm>
            <a:custGeom>
              <a:avLst/>
              <a:gdLst>
                <a:gd name="connsiteX0" fmla="*/ 39338 w 85725"/>
                <a:gd name="connsiteY0" fmla="*/ 100489 h 114300"/>
                <a:gd name="connsiteX1" fmla="*/ 48577 w 85725"/>
                <a:gd name="connsiteY1" fmla="*/ 99536 h 114300"/>
                <a:gd name="connsiteX2" fmla="*/ 54483 w 85725"/>
                <a:gd name="connsiteY2" fmla="*/ 96964 h 114300"/>
                <a:gd name="connsiteX3" fmla="*/ 57531 w 85725"/>
                <a:gd name="connsiteY3" fmla="*/ 93154 h 114300"/>
                <a:gd name="connsiteX4" fmla="*/ 58388 w 85725"/>
                <a:gd name="connsiteY4" fmla="*/ 88201 h 114300"/>
                <a:gd name="connsiteX5" fmla="*/ 52959 w 85725"/>
                <a:gd name="connsiteY5" fmla="*/ 78581 h 114300"/>
                <a:gd name="connsiteX6" fmla="*/ 34290 w 85725"/>
                <a:gd name="connsiteY6" fmla="*/ 70294 h 114300"/>
                <a:gd name="connsiteX7" fmla="*/ 22765 w 85725"/>
                <a:gd name="connsiteY7" fmla="*/ 65627 h 114300"/>
                <a:gd name="connsiteX8" fmla="*/ 12383 w 85725"/>
                <a:gd name="connsiteY8" fmla="*/ 58960 h 114300"/>
                <a:gd name="connsiteX9" fmla="*/ 4858 w 85725"/>
                <a:gd name="connsiteY9" fmla="*/ 49244 h 114300"/>
                <a:gd name="connsiteX10" fmla="*/ 2000 w 85725"/>
                <a:gd name="connsiteY10" fmla="*/ 35338 h 114300"/>
                <a:gd name="connsiteX11" fmla="*/ 5048 w 85725"/>
                <a:gd name="connsiteY11" fmla="*/ 20669 h 114300"/>
                <a:gd name="connsiteX12" fmla="*/ 13716 w 85725"/>
                <a:gd name="connsiteY12" fmla="*/ 9525 h 114300"/>
                <a:gd name="connsiteX13" fmla="*/ 27337 w 85725"/>
                <a:gd name="connsiteY13" fmla="*/ 2476 h 114300"/>
                <a:gd name="connsiteX14" fmla="*/ 45339 w 85725"/>
                <a:gd name="connsiteY14" fmla="*/ 0 h 114300"/>
                <a:gd name="connsiteX15" fmla="*/ 65913 w 85725"/>
                <a:gd name="connsiteY15" fmla="*/ 2572 h 114300"/>
                <a:gd name="connsiteX16" fmla="*/ 80200 w 85725"/>
                <a:gd name="connsiteY16" fmla="*/ 8191 h 114300"/>
                <a:gd name="connsiteX17" fmla="*/ 72581 w 85725"/>
                <a:gd name="connsiteY17" fmla="*/ 29146 h 114300"/>
                <a:gd name="connsiteX18" fmla="*/ 61627 w 85725"/>
                <a:gd name="connsiteY18" fmla="*/ 24670 h 114300"/>
                <a:gd name="connsiteX19" fmla="*/ 47054 w 85725"/>
                <a:gd name="connsiteY19" fmla="*/ 22669 h 114300"/>
                <a:gd name="connsiteX20" fmla="*/ 33338 w 85725"/>
                <a:gd name="connsiteY20" fmla="*/ 25336 h 114300"/>
                <a:gd name="connsiteX21" fmla="*/ 29146 w 85725"/>
                <a:gd name="connsiteY21" fmla="*/ 33433 h 114300"/>
                <a:gd name="connsiteX22" fmla="*/ 30671 w 85725"/>
                <a:gd name="connsiteY22" fmla="*/ 38862 h 114300"/>
                <a:gd name="connsiteX23" fmla="*/ 35052 w 85725"/>
                <a:gd name="connsiteY23" fmla="*/ 42863 h 114300"/>
                <a:gd name="connsiteX24" fmla="*/ 41529 w 85725"/>
                <a:gd name="connsiteY24" fmla="*/ 46101 h 114300"/>
                <a:gd name="connsiteX25" fmla="*/ 49625 w 85725"/>
                <a:gd name="connsiteY25" fmla="*/ 49054 h 114300"/>
                <a:gd name="connsiteX26" fmla="*/ 65627 w 85725"/>
                <a:gd name="connsiteY26" fmla="*/ 55816 h 114300"/>
                <a:gd name="connsiteX27" fmla="*/ 76962 w 85725"/>
                <a:gd name="connsiteY27" fmla="*/ 63532 h 114300"/>
                <a:gd name="connsiteX28" fmla="*/ 83725 w 85725"/>
                <a:gd name="connsiteY28" fmla="*/ 73914 h 114300"/>
                <a:gd name="connsiteX29" fmla="*/ 85916 w 85725"/>
                <a:gd name="connsiteY29" fmla="*/ 88392 h 114300"/>
                <a:gd name="connsiteX30" fmla="*/ 74295 w 85725"/>
                <a:gd name="connsiteY30" fmla="*/ 114014 h 114300"/>
                <a:gd name="connsiteX31" fmla="*/ 39433 w 85725"/>
                <a:gd name="connsiteY31" fmla="*/ 123063 h 114300"/>
                <a:gd name="connsiteX32" fmla="*/ 25337 w 85725"/>
                <a:gd name="connsiteY32" fmla="*/ 122111 h 114300"/>
                <a:gd name="connsiteX33" fmla="*/ 14192 w 85725"/>
                <a:gd name="connsiteY33" fmla="*/ 119824 h 114300"/>
                <a:gd name="connsiteX34" fmla="*/ 5906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338" y="100489"/>
                  </a:moveTo>
                  <a:cubicBezTo>
                    <a:pt x="43053" y="100489"/>
                    <a:pt x="46196" y="100203"/>
                    <a:pt x="48577" y="99536"/>
                  </a:cubicBezTo>
                  <a:cubicBezTo>
                    <a:pt x="51054" y="98965"/>
                    <a:pt x="52959" y="98107"/>
                    <a:pt x="54483" y="96964"/>
                  </a:cubicBezTo>
                  <a:cubicBezTo>
                    <a:pt x="56007" y="95821"/>
                    <a:pt x="56960" y="94583"/>
                    <a:pt x="57531" y="93154"/>
                  </a:cubicBezTo>
                  <a:cubicBezTo>
                    <a:pt x="58102" y="91726"/>
                    <a:pt x="58388" y="90011"/>
                    <a:pt x="58388" y="88201"/>
                  </a:cubicBezTo>
                  <a:cubicBezTo>
                    <a:pt x="58388" y="84391"/>
                    <a:pt x="56579" y="81153"/>
                    <a:pt x="52959" y="78581"/>
                  </a:cubicBezTo>
                  <a:cubicBezTo>
                    <a:pt x="49340" y="76009"/>
                    <a:pt x="43053" y="73247"/>
                    <a:pt x="34290" y="70294"/>
                  </a:cubicBezTo>
                  <a:cubicBezTo>
                    <a:pt x="30480" y="68961"/>
                    <a:pt x="26575" y="67342"/>
                    <a:pt x="22765" y="65627"/>
                  </a:cubicBezTo>
                  <a:cubicBezTo>
                    <a:pt x="18860" y="63817"/>
                    <a:pt x="15431" y="61627"/>
                    <a:pt x="12383" y="58960"/>
                  </a:cubicBezTo>
                  <a:cubicBezTo>
                    <a:pt x="9335" y="56293"/>
                    <a:pt x="6858" y="53054"/>
                    <a:pt x="4858" y="49244"/>
                  </a:cubicBezTo>
                  <a:cubicBezTo>
                    <a:pt x="2953" y="45434"/>
                    <a:pt x="2000" y="40862"/>
                    <a:pt x="2000" y="35338"/>
                  </a:cubicBezTo>
                  <a:cubicBezTo>
                    <a:pt x="2000" y="29813"/>
                    <a:pt x="3048" y="24955"/>
                    <a:pt x="5048" y="20669"/>
                  </a:cubicBezTo>
                  <a:cubicBezTo>
                    <a:pt x="7048" y="16383"/>
                    <a:pt x="10001" y="12573"/>
                    <a:pt x="13716" y="9525"/>
                  </a:cubicBezTo>
                  <a:cubicBezTo>
                    <a:pt x="17431" y="6477"/>
                    <a:pt x="22003" y="4096"/>
                    <a:pt x="27337" y="2476"/>
                  </a:cubicBezTo>
                  <a:cubicBezTo>
                    <a:pt x="32671" y="857"/>
                    <a:pt x="38671" y="0"/>
                    <a:pt x="45339" y="0"/>
                  </a:cubicBezTo>
                  <a:cubicBezTo>
                    <a:pt x="53245" y="0"/>
                    <a:pt x="60103" y="857"/>
                    <a:pt x="65913" y="2572"/>
                  </a:cubicBezTo>
                  <a:cubicBezTo>
                    <a:pt x="71723" y="4286"/>
                    <a:pt x="76486" y="6191"/>
                    <a:pt x="80200" y="8191"/>
                  </a:cubicBezTo>
                  <a:lnTo>
                    <a:pt x="72581" y="29146"/>
                  </a:lnTo>
                  <a:cubicBezTo>
                    <a:pt x="69247" y="27432"/>
                    <a:pt x="65627" y="25908"/>
                    <a:pt x="61627" y="24670"/>
                  </a:cubicBezTo>
                  <a:cubicBezTo>
                    <a:pt x="57626" y="23336"/>
                    <a:pt x="52769" y="22669"/>
                    <a:pt x="47054" y="22669"/>
                  </a:cubicBezTo>
                  <a:cubicBezTo>
                    <a:pt x="40672" y="22669"/>
                    <a:pt x="36100" y="23527"/>
                    <a:pt x="33338" y="25336"/>
                  </a:cubicBezTo>
                  <a:cubicBezTo>
                    <a:pt x="30575" y="27051"/>
                    <a:pt x="29146" y="29813"/>
                    <a:pt x="29146" y="33433"/>
                  </a:cubicBezTo>
                  <a:cubicBezTo>
                    <a:pt x="29146" y="35623"/>
                    <a:pt x="29623" y="37433"/>
                    <a:pt x="30671" y="38862"/>
                  </a:cubicBezTo>
                  <a:cubicBezTo>
                    <a:pt x="31718" y="40291"/>
                    <a:pt x="33147" y="41624"/>
                    <a:pt x="35052" y="42863"/>
                  </a:cubicBezTo>
                  <a:cubicBezTo>
                    <a:pt x="36957" y="44005"/>
                    <a:pt x="39052" y="45148"/>
                    <a:pt x="41529" y="46101"/>
                  </a:cubicBezTo>
                  <a:cubicBezTo>
                    <a:pt x="44006" y="47053"/>
                    <a:pt x="46673" y="48006"/>
                    <a:pt x="49625" y="49054"/>
                  </a:cubicBezTo>
                  <a:cubicBezTo>
                    <a:pt x="55721" y="51340"/>
                    <a:pt x="61055" y="53530"/>
                    <a:pt x="65627" y="55816"/>
                  </a:cubicBezTo>
                  <a:cubicBezTo>
                    <a:pt x="70199" y="58007"/>
                    <a:pt x="73914" y="60579"/>
                    <a:pt x="76962" y="63532"/>
                  </a:cubicBezTo>
                  <a:cubicBezTo>
                    <a:pt x="80010" y="66484"/>
                    <a:pt x="82201" y="69913"/>
                    <a:pt x="83725" y="73914"/>
                  </a:cubicBezTo>
                  <a:cubicBezTo>
                    <a:pt x="85154" y="77914"/>
                    <a:pt x="85916" y="82677"/>
                    <a:pt x="85916" y="88392"/>
                  </a:cubicBezTo>
                  <a:cubicBezTo>
                    <a:pt x="85916" y="99346"/>
                    <a:pt x="82010" y="107918"/>
                    <a:pt x="74295" y="114014"/>
                  </a:cubicBezTo>
                  <a:cubicBezTo>
                    <a:pt x="66580" y="120110"/>
                    <a:pt x="54959" y="123063"/>
                    <a:pt x="39433" y="123063"/>
                  </a:cubicBezTo>
                  <a:cubicBezTo>
                    <a:pt x="34195" y="123063"/>
                    <a:pt x="29527" y="122777"/>
                    <a:pt x="25337" y="122111"/>
                  </a:cubicBezTo>
                  <a:cubicBezTo>
                    <a:pt x="21146" y="121444"/>
                    <a:pt x="17431" y="120682"/>
                    <a:pt x="14192" y="119824"/>
                  </a:cubicBezTo>
                  <a:cubicBezTo>
                    <a:pt x="10954" y="118872"/>
                    <a:pt x="8192" y="117919"/>
                    <a:pt x="5906" y="116967"/>
                  </a:cubicBezTo>
                  <a:cubicBezTo>
                    <a:pt x="3524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8" y="99727"/>
                    <a:pt x="32099" y="100489"/>
                    <a:pt x="39529" y="10048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4" name="Forma Livre: Forma 93">
              <a:extLst>
                <a:ext uri="{FF2B5EF4-FFF2-40B4-BE49-F238E27FC236}">
                  <a16:creationId xmlns:a16="http://schemas.microsoft.com/office/drawing/2014/main" id="{8E04A4BE-1B33-43E6-9784-C23DB8A7019E}"/>
                </a:ext>
              </a:extLst>
            </p:cNvPr>
            <p:cNvSpPr/>
            <p:nvPr/>
          </p:nvSpPr>
          <p:spPr>
            <a:xfrm>
              <a:off x="2943854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5" name="Forma Livre: Forma 94">
              <a:extLst>
                <a:ext uri="{FF2B5EF4-FFF2-40B4-BE49-F238E27FC236}">
                  <a16:creationId xmlns:a16="http://schemas.microsoft.com/office/drawing/2014/main" id="{420F4769-1782-4151-AEDD-B2CDDA0E0BCE}"/>
                </a:ext>
              </a:extLst>
            </p:cNvPr>
            <p:cNvSpPr/>
            <p:nvPr/>
          </p:nvSpPr>
          <p:spPr>
            <a:xfrm>
              <a:off x="3035174" y="4137846"/>
              <a:ext cx="198094" cy="237713"/>
            </a:xfrm>
            <a:custGeom>
              <a:avLst/>
              <a:gdLst>
                <a:gd name="connsiteX0" fmla="*/ 79058 w 95250"/>
                <a:gd name="connsiteY0" fmla="*/ 117824 h 114300"/>
                <a:gd name="connsiteX1" fmla="*/ 54388 w 95250"/>
                <a:gd name="connsiteY1" fmla="*/ 77819 h 114300"/>
                <a:gd name="connsiteX2" fmla="*/ 26194 w 95250"/>
                <a:gd name="connsiteY2" fmla="*/ 40577 h 114300"/>
                <a:gd name="connsiteX3" fmla="*/ 26194 w 95250"/>
                <a:gd name="connsiteY3" fmla="*/ 117824 h 114300"/>
                <a:gd name="connsiteX4" fmla="*/ 0 w 95250"/>
                <a:gd name="connsiteY4" fmla="*/ 117824 h 114300"/>
                <a:gd name="connsiteX5" fmla="*/ 0 w 95250"/>
                <a:gd name="connsiteY5" fmla="*/ 0 h 114300"/>
                <a:gd name="connsiteX6" fmla="*/ 21622 w 95250"/>
                <a:gd name="connsiteY6" fmla="*/ 0 h 114300"/>
                <a:gd name="connsiteX7" fmla="*/ 34004 w 95250"/>
                <a:gd name="connsiteY7" fmla="*/ 13811 h 114300"/>
                <a:gd name="connsiteX8" fmla="*/ 47911 w 95250"/>
                <a:gd name="connsiteY8" fmla="*/ 31242 h 114300"/>
                <a:gd name="connsiteX9" fmla="*/ 61913 w 95250"/>
                <a:gd name="connsiteY9" fmla="*/ 50482 h 114300"/>
                <a:gd name="connsiteX10" fmla="*/ 75057 w 95250"/>
                <a:gd name="connsiteY10" fmla="*/ 69628 h 114300"/>
                <a:gd name="connsiteX11" fmla="*/ 75057 w 95250"/>
                <a:gd name="connsiteY11" fmla="*/ 95 h 114300"/>
                <a:gd name="connsiteX12" fmla="*/ 101441 w 95250"/>
                <a:gd name="connsiteY12" fmla="*/ 95 h 114300"/>
                <a:gd name="connsiteX13" fmla="*/ 101441 w 95250"/>
                <a:gd name="connsiteY13" fmla="*/ 117920 h 114300"/>
                <a:gd name="connsiteX14" fmla="*/ 79153 w 95250"/>
                <a:gd name="connsiteY14" fmla="*/ 11792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114300">
                  <a:moveTo>
                    <a:pt x="79058" y="117824"/>
                  </a:moveTo>
                  <a:cubicBezTo>
                    <a:pt x="71438" y="104299"/>
                    <a:pt x="63246" y="91059"/>
                    <a:pt x="54388" y="77819"/>
                  </a:cubicBezTo>
                  <a:cubicBezTo>
                    <a:pt x="45529" y="64675"/>
                    <a:pt x="36100" y="52292"/>
                    <a:pt x="26194" y="40577"/>
                  </a:cubicBezTo>
                  <a:lnTo>
                    <a:pt x="26194" y="117824"/>
                  </a:lnTo>
                  <a:lnTo>
                    <a:pt x="0" y="117824"/>
                  </a:lnTo>
                  <a:lnTo>
                    <a:pt x="0" y="0"/>
                  </a:lnTo>
                  <a:lnTo>
                    <a:pt x="21622" y="0"/>
                  </a:lnTo>
                  <a:cubicBezTo>
                    <a:pt x="25337" y="3715"/>
                    <a:pt x="29527" y="8382"/>
                    <a:pt x="34004" y="13811"/>
                  </a:cubicBezTo>
                  <a:cubicBezTo>
                    <a:pt x="38576" y="19241"/>
                    <a:pt x="43148" y="25051"/>
                    <a:pt x="47911" y="31242"/>
                  </a:cubicBezTo>
                  <a:cubicBezTo>
                    <a:pt x="52578" y="37433"/>
                    <a:pt x="57340" y="43815"/>
                    <a:pt x="61913" y="50482"/>
                  </a:cubicBezTo>
                  <a:cubicBezTo>
                    <a:pt x="66580" y="57150"/>
                    <a:pt x="70961" y="63532"/>
                    <a:pt x="75057" y="69628"/>
                  </a:cubicBezTo>
                  <a:lnTo>
                    <a:pt x="75057" y="95"/>
                  </a:lnTo>
                  <a:lnTo>
                    <a:pt x="101441" y="95"/>
                  </a:lnTo>
                  <a:lnTo>
                    <a:pt x="101441" y="117920"/>
                  </a:lnTo>
                  <a:lnTo>
                    <a:pt x="79153" y="11792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6" name="Forma Livre: Forma 95">
              <a:extLst>
                <a:ext uri="{FF2B5EF4-FFF2-40B4-BE49-F238E27FC236}">
                  <a16:creationId xmlns:a16="http://schemas.microsoft.com/office/drawing/2014/main" id="{3BBBAFB4-BB67-429E-816D-7F5B3F62D1EB}"/>
                </a:ext>
              </a:extLst>
            </p:cNvPr>
            <p:cNvSpPr/>
            <p:nvPr/>
          </p:nvSpPr>
          <p:spPr>
            <a:xfrm>
              <a:off x="3282198" y="4134876"/>
              <a:ext cx="198094" cy="237713"/>
            </a:xfrm>
            <a:custGeom>
              <a:avLst/>
              <a:gdLst>
                <a:gd name="connsiteX0" fmla="*/ 103156 w 95250"/>
                <a:gd name="connsiteY0" fmla="*/ 60198 h 114300"/>
                <a:gd name="connsiteX1" fmla="*/ 98393 w 95250"/>
                <a:gd name="connsiteY1" fmla="*/ 86868 h 114300"/>
                <a:gd name="connsiteX2" fmla="*/ 84868 w 95250"/>
                <a:gd name="connsiteY2" fmla="*/ 105727 h 114300"/>
                <a:gd name="connsiteX3" fmla="*/ 63532 w 95250"/>
                <a:gd name="connsiteY3" fmla="*/ 116967 h 114300"/>
                <a:gd name="connsiteX4" fmla="*/ 35338 w 95250"/>
                <a:gd name="connsiteY4" fmla="*/ 120682 h 114300"/>
                <a:gd name="connsiteX5" fmla="*/ 18669 w 95250"/>
                <a:gd name="connsiteY5" fmla="*/ 120110 h 114300"/>
                <a:gd name="connsiteX6" fmla="*/ 0 w 95250"/>
                <a:gd name="connsiteY6" fmla="*/ 117634 h 114300"/>
                <a:gd name="connsiteX7" fmla="*/ 0 w 95250"/>
                <a:gd name="connsiteY7" fmla="*/ 2857 h 114300"/>
                <a:gd name="connsiteX8" fmla="*/ 19145 w 95250"/>
                <a:gd name="connsiteY8" fmla="*/ 571 h 114300"/>
                <a:gd name="connsiteX9" fmla="*/ 36195 w 95250"/>
                <a:gd name="connsiteY9" fmla="*/ 0 h 114300"/>
                <a:gd name="connsiteX10" fmla="*/ 63627 w 95250"/>
                <a:gd name="connsiteY10" fmla="*/ 3429 h 114300"/>
                <a:gd name="connsiteX11" fmla="*/ 84773 w 95250"/>
                <a:gd name="connsiteY11" fmla="*/ 14097 h 114300"/>
                <a:gd name="connsiteX12" fmla="*/ 98393 w 95250"/>
                <a:gd name="connsiteY12" fmla="*/ 32766 h 114300"/>
                <a:gd name="connsiteX13" fmla="*/ 103156 w 95250"/>
                <a:gd name="connsiteY13" fmla="*/ 60198 h 114300"/>
                <a:gd name="connsiteX14" fmla="*/ 26479 w 95250"/>
                <a:gd name="connsiteY14" fmla="*/ 97631 h 114300"/>
                <a:gd name="connsiteX15" fmla="*/ 30766 w 95250"/>
                <a:gd name="connsiteY15" fmla="*/ 97917 h 114300"/>
                <a:gd name="connsiteX16" fmla="*/ 36671 w 95250"/>
                <a:gd name="connsiteY16" fmla="*/ 97917 h 114300"/>
                <a:gd name="connsiteX17" fmla="*/ 66199 w 95250"/>
                <a:gd name="connsiteY17" fmla="*/ 87916 h 114300"/>
                <a:gd name="connsiteX18" fmla="*/ 75819 w 95250"/>
                <a:gd name="connsiteY18" fmla="*/ 60198 h 114300"/>
                <a:gd name="connsiteX19" fmla="*/ 66675 w 95250"/>
                <a:gd name="connsiteY19" fmla="*/ 32099 h 114300"/>
                <a:gd name="connsiteX20" fmla="*/ 37624 w 95250"/>
                <a:gd name="connsiteY20" fmla="*/ 22574 h 114300"/>
                <a:gd name="connsiteX21" fmla="*/ 32004 w 95250"/>
                <a:gd name="connsiteY21" fmla="*/ 22574 h 114300"/>
                <a:gd name="connsiteX22" fmla="*/ 26575 w 95250"/>
                <a:gd name="connsiteY22" fmla="*/ 22955 h 114300"/>
                <a:gd name="connsiteX23" fmla="*/ 26575 w 95250"/>
                <a:gd name="connsiteY23" fmla="*/ 9744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14300">
                  <a:moveTo>
                    <a:pt x="103156" y="60198"/>
                  </a:moveTo>
                  <a:cubicBezTo>
                    <a:pt x="103156" y="70390"/>
                    <a:pt x="101536" y="79343"/>
                    <a:pt x="98393" y="86868"/>
                  </a:cubicBezTo>
                  <a:cubicBezTo>
                    <a:pt x="95250" y="94488"/>
                    <a:pt x="90678" y="100774"/>
                    <a:pt x="84868" y="105727"/>
                  </a:cubicBezTo>
                  <a:cubicBezTo>
                    <a:pt x="79057" y="110680"/>
                    <a:pt x="71914" y="114490"/>
                    <a:pt x="63532" y="116967"/>
                  </a:cubicBezTo>
                  <a:cubicBezTo>
                    <a:pt x="55150" y="119443"/>
                    <a:pt x="45720" y="120682"/>
                    <a:pt x="35338" y="120682"/>
                  </a:cubicBezTo>
                  <a:cubicBezTo>
                    <a:pt x="30575" y="120682"/>
                    <a:pt x="25051" y="120491"/>
                    <a:pt x="18669" y="120110"/>
                  </a:cubicBezTo>
                  <a:cubicBezTo>
                    <a:pt x="12287" y="119729"/>
                    <a:pt x="6096" y="118872"/>
                    <a:pt x="0" y="117634"/>
                  </a:cubicBezTo>
                  <a:lnTo>
                    <a:pt x="0" y="2857"/>
                  </a:lnTo>
                  <a:cubicBezTo>
                    <a:pt x="6096" y="1714"/>
                    <a:pt x="12478" y="952"/>
                    <a:pt x="19145" y="571"/>
                  </a:cubicBezTo>
                  <a:cubicBezTo>
                    <a:pt x="25813" y="190"/>
                    <a:pt x="31432" y="0"/>
                    <a:pt x="36195" y="0"/>
                  </a:cubicBezTo>
                  <a:cubicBezTo>
                    <a:pt x="46292" y="0"/>
                    <a:pt x="55435" y="1143"/>
                    <a:pt x="63627" y="3429"/>
                  </a:cubicBezTo>
                  <a:cubicBezTo>
                    <a:pt x="71819" y="5715"/>
                    <a:pt x="78867" y="9239"/>
                    <a:pt x="84773" y="14097"/>
                  </a:cubicBezTo>
                  <a:cubicBezTo>
                    <a:pt x="90678" y="18955"/>
                    <a:pt x="95155" y="25241"/>
                    <a:pt x="98393" y="32766"/>
                  </a:cubicBezTo>
                  <a:cubicBezTo>
                    <a:pt x="101536" y="40386"/>
                    <a:pt x="103156" y="49530"/>
                    <a:pt x="103156" y="60198"/>
                  </a:cubicBezTo>
                  <a:moveTo>
                    <a:pt x="26479" y="97631"/>
                  </a:moveTo>
                  <a:cubicBezTo>
                    <a:pt x="27718" y="97726"/>
                    <a:pt x="29146" y="97822"/>
                    <a:pt x="30766" y="97917"/>
                  </a:cubicBezTo>
                  <a:cubicBezTo>
                    <a:pt x="32385" y="97917"/>
                    <a:pt x="34385" y="97917"/>
                    <a:pt x="36671" y="97917"/>
                  </a:cubicBezTo>
                  <a:cubicBezTo>
                    <a:pt x="49911" y="97917"/>
                    <a:pt x="59817" y="94583"/>
                    <a:pt x="66199" y="87916"/>
                  </a:cubicBezTo>
                  <a:cubicBezTo>
                    <a:pt x="72580" y="81248"/>
                    <a:pt x="75819" y="72009"/>
                    <a:pt x="75819" y="60198"/>
                  </a:cubicBezTo>
                  <a:cubicBezTo>
                    <a:pt x="75819" y="48387"/>
                    <a:pt x="72771" y="38481"/>
                    <a:pt x="66675" y="32099"/>
                  </a:cubicBezTo>
                  <a:cubicBezTo>
                    <a:pt x="60579" y="25717"/>
                    <a:pt x="50863" y="22574"/>
                    <a:pt x="37624" y="22574"/>
                  </a:cubicBezTo>
                  <a:cubicBezTo>
                    <a:pt x="35814" y="22574"/>
                    <a:pt x="33909" y="22574"/>
                    <a:pt x="32004" y="22574"/>
                  </a:cubicBezTo>
                  <a:cubicBezTo>
                    <a:pt x="30099" y="22574"/>
                    <a:pt x="28289" y="22765"/>
                    <a:pt x="26575" y="22955"/>
                  </a:cubicBezTo>
                  <a:lnTo>
                    <a:pt x="26575" y="9744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7" name="Forma Livre: Forma 96">
              <a:extLst>
                <a:ext uri="{FF2B5EF4-FFF2-40B4-BE49-F238E27FC236}">
                  <a16:creationId xmlns:a16="http://schemas.microsoft.com/office/drawing/2014/main" id="{CD071913-F9FC-4C0F-8257-A702472C49C3}"/>
                </a:ext>
              </a:extLst>
            </p:cNvPr>
            <p:cNvSpPr/>
            <p:nvPr/>
          </p:nvSpPr>
          <p:spPr>
            <a:xfrm>
              <a:off x="3522287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8" name="Forma Livre: Forma 97">
              <a:extLst>
                <a:ext uri="{FF2B5EF4-FFF2-40B4-BE49-F238E27FC236}">
                  <a16:creationId xmlns:a16="http://schemas.microsoft.com/office/drawing/2014/main" id="{50B5C25E-F321-44EB-B1EE-5B465A011102}"/>
                </a:ext>
              </a:extLst>
            </p:cNvPr>
            <p:cNvSpPr/>
            <p:nvPr/>
          </p:nvSpPr>
          <p:spPr>
            <a:xfrm>
              <a:off x="3602912" y="4131904"/>
              <a:ext cx="198094" cy="237713"/>
            </a:xfrm>
            <a:custGeom>
              <a:avLst/>
              <a:gdLst>
                <a:gd name="connsiteX0" fmla="*/ 58864 w 95250"/>
                <a:gd name="connsiteY0" fmla="*/ 123063 h 114300"/>
                <a:gd name="connsiteX1" fmla="*/ 15049 w 95250"/>
                <a:gd name="connsiteY1" fmla="*/ 107061 h 114300"/>
                <a:gd name="connsiteX2" fmla="*/ 0 w 95250"/>
                <a:gd name="connsiteY2" fmla="*/ 61627 h 114300"/>
                <a:gd name="connsiteX3" fmla="*/ 4572 w 95250"/>
                <a:gd name="connsiteY3" fmla="*/ 35528 h 114300"/>
                <a:gd name="connsiteX4" fmla="*/ 17145 w 95250"/>
                <a:gd name="connsiteY4" fmla="*/ 16097 h 114300"/>
                <a:gd name="connsiteX5" fmla="*/ 36195 w 95250"/>
                <a:gd name="connsiteY5" fmla="*/ 4096 h 114300"/>
                <a:gd name="connsiteX6" fmla="*/ 60198 w 95250"/>
                <a:gd name="connsiteY6" fmla="*/ 0 h 114300"/>
                <a:gd name="connsiteX7" fmla="*/ 73819 w 95250"/>
                <a:gd name="connsiteY7" fmla="*/ 1143 h 114300"/>
                <a:gd name="connsiteX8" fmla="*/ 84487 w 95250"/>
                <a:gd name="connsiteY8" fmla="*/ 3715 h 114300"/>
                <a:gd name="connsiteX9" fmla="*/ 92107 w 95250"/>
                <a:gd name="connsiteY9" fmla="*/ 6668 h 114300"/>
                <a:gd name="connsiteX10" fmla="*/ 96488 w 95250"/>
                <a:gd name="connsiteY10" fmla="*/ 9049 h 114300"/>
                <a:gd name="connsiteX11" fmla="*/ 88868 w 95250"/>
                <a:gd name="connsiteY11" fmla="*/ 30480 h 114300"/>
                <a:gd name="connsiteX12" fmla="*/ 76200 w 95250"/>
                <a:gd name="connsiteY12" fmla="*/ 25527 h 114300"/>
                <a:gd name="connsiteX13" fmla="*/ 59817 w 95250"/>
                <a:gd name="connsiteY13" fmla="*/ 23431 h 114300"/>
                <a:gd name="connsiteX14" fmla="*/ 47815 w 95250"/>
                <a:gd name="connsiteY14" fmla="*/ 25527 h 114300"/>
                <a:gd name="connsiteX15" fmla="*/ 37433 w 95250"/>
                <a:gd name="connsiteY15" fmla="*/ 32099 h 114300"/>
                <a:gd name="connsiteX16" fmla="*/ 30194 w 95250"/>
                <a:gd name="connsiteY16" fmla="*/ 43720 h 114300"/>
                <a:gd name="connsiteX17" fmla="*/ 27432 w 95250"/>
                <a:gd name="connsiteY17" fmla="*/ 61055 h 114300"/>
                <a:gd name="connsiteX18" fmla="*/ 29242 w 95250"/>
                <a:gd name="connsiteY18" fmla="*/ 76295 h 114300"/>
                <a:gd name="connsiteX19" fmla="*/ 35052 w 95250"/>
                <a:gd name="connsiteY19" fmla="*/ 88487 h 114300"/>
                <a:gd name="connsiteX20" fmla="*/ 45529 w 95250"/>
                <a:gd name="connsiteY20" fmla="*/ 96583 h 114300"/>
                <a:gd name="connsiteX21" fmla="*/ 61150 w 95250"/>
                <a:gd name="connsiteY21" fmla="*/ 99536 h 114300"/>
                <a:gd name="connsiteX22" fmla="*/ 71533 w 95250"/>
                <a:gd name="connsiteY22" fmla="*/ 98870 h 114300"/>
                <a:gd name="connsiteX23" fmla="*/ 79724 w 95250"/>
                <a:gd name="connsiteY23" fmla="*/ 97250 h 114300"/>
                <a:gd name="connsiteX24" fmla="*/ 86011 w 95250"/>
                <a:gd name="connsiteY24" fmla="*/ 95155 h 114300"/>
                <a:gd name="connsiteX25" fmla="*/ 90964 w 95250"/>
                <a:gd name="connsiteY25" fmla="*/ 92964 h 114300"/>
                <a:gd name="connsiteX26" fmla="*/ 98298 w 95250"/>
                <a:gd name="connsiteY26" fmla="*/ 114205 h 114300"/>
                <a:gd name="connsiteX27" fmla="*/ 82487 w 95250"/>
                <a:gd name="connsiteY27" fmla="*/ 120301 h 114300"/>
                <a:gd name="connsiteX28" fmla="*/ 58864 w 95250"/>
                <a:gd name="connsiteY28" fmla="*/ 12306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250" h="114300">
                  <a:moveTo>
                    <a:pt x="58864" y="123063"/>
                  </a:moveTo>
                  <a:cubicBezTo>
                    <a:pt x="39719" y="123063"/>
                    <a:pt x="25146" y="117729"/>
                    <a:pt x="15049" y="107061"/>
                  </a:cubicBezTo>
                  <a:cubicBezTo>
                    <a:pt x="5048" y="96393"/>
                    <a:pt x="0" y="81248"/>
                    <a:pt x="0" y="61627"/>
                  </a:cubicBezTo>
                  <a:cubicBezTo>
                    <a:pt x="0" y="51911"/>
                    <a:pt x="1524" y="43148"/>
                    <a:pt x="4572" y="35528"/>
                  </a:cubicBezTo>
                  <a:cubicBezTo>
                    <a:pt x="7620" y="27908"/>
                    <a:pt x="11811" y="21431"/>
                    <a:pt x="17145" y="16097"/>
                  </a:cubicBezTo>
                  <a:cubicBezTo>
                    <a:pt x="22479" y="10858"/>
                    <a:pt x="28861" y="6858"/>
                    <a:pt x="36195" y="4096"/>
                  </a:cubicBezTo>
                  <a:cubicBezTo>
                    <a:pt x="43529" y="1333"/>
                    <a:pt x="51530" y="0"/>
                    <a:pt x="60198" y="0"/>
                  </a:cubicBezTo>
                  <a:cubicBezTo>
                    <a:pt x="65151" y="0"/>
                    <a:pt x="69723" y="381"/>
                    <a:pt x="73819" y="1143"/>
                  </a:cubicBezTo>
                  <a:cubicBezTo>
                    <a:pt x="77914" y="1905"/>
                    <a:pt x="81439" y="2762"/>
                    <a:pt x="84487" y="3715"/>
                  </a:cubicBezTo>
                  <a:cubicBezTo>
                    <a:pt x="87535" y="4667"/>
                    <a:pt x="90106" y="5715"/>
                    <a:pt x="92107" y="6668"/>
                  </a:cubicBezTo>
                  <a:cubicBezTo>
                    <a:pt x="94107" y="7715"/>
                    <a:pt x="95631" y="8477"/>
                    <a:pt x="96488" y="9049"/>
                  </a:cubicBezTo>
                  <a:lnTo>
                    <a:pt x="88868" y="30480"/>
                  </a:lnTo>
                  <a:cubicBezTo>
                    <a:pt x="85249" y="28575"/>
                    <a:pt x="81058" y="26860"/>
                    <a:pt x="76200" y="25527"/>
                  </a:cubicBezTo>
                  <a:cubicBezTo>
                    <a:pt x="71342" y="24194"/>
                    <a:pt x="65913" y="23431"/>
                    <a:pt x="59817" y="23431"/>
                  </a:cubicBezTo>
                  <a:cubicBezTo>
                    <a:pt x="55721" y="23431"/>
                    <a:pt x="51721" y="24098"/>
                    <a:pt x="47815" y="25527"/>
                  </a:cubicBezTo>
                  <a:cubicBezTo>
                    <a:pt x="43910" y="26860"/>
                    <a:pt x="40481" y="29051"/>
                    <a:pt x="37433" y="32099"/>
                  </a:cubicBezTo>
                  <a:cubicBezTo>
                    <a:pt x="34385" y="35147"/>
                    <a:pt x="32004" y="38957"/>
                    <a:pt x="30194" y="43720"/>
                  </a:cubicBezTo>
                  <a:cubicBezTo>
                    <a:pt x="28384" y="48482"/>
                    <a:pt x="27432" y="54293"/>
                    <a:pt x="27432" y="61055"/>
                  </a:cubicBezTo>
                  <a:cubicBezTo>
                    <a:pt x="27432" y="66484"/>
                    <a:pt x="28003" y="71628"/>
                    <a:pt x="29242" y="76295"/>
                  </a:cubicBezTo>
                  <a:cubicBezTo>
                    <a:pt x="30385" y="80963"/>
                    <a:pt x="32385" y="85058"/>
                    <a:pt x="35052" y="88487"/>
                  </a:cubicBezTo>
                  <a:cubicBezTo>
                    <a:pt x="37719" y="91916"/>
                    <a:pt x="41243" y="94583"/>
                    <a:pt x="45529" y="96583"/>
                  </a:cubicBezTo>
                  <a:cubicBezTo>
                    <a:pt x="49816" y="98584"/>
                    <a:pt x="55054" y="99536"/>
                    <a:pt x="61150" y="99536"/>
                  </a:cubicBezTo>
                  <a:cubicBezTo>
                    <a:pt x="64960" y="99536"/>
                    <a:pt x="68485" y="99346"/>
                    <a:pt x="71533" y="98870"/>
                  </a:cubicBezTo>
                  <a:cubicBezTo>
                    <a:pt x="74581" y="98393"/>
                    <a:pt x="77343" y="97917"/>
                    <a:pt x="79724" y="97250"/>
                  </a:cubicBezTo>
                  <a:cubicBezTo>
                    <a:pt x="82105" y="96583"/>
                    <a:pt x="84201" y="95917"/>
                    <a:pt x="86011" y="95155"/>
                  </a:cubicBezTo>
                  <a:cubicBezTo>
                    <a:pt x="87821" y="94393"/>
                    <a:pt x="89440" y="93631"/>
                    <a:pt x="90964" y="92964"/>
                  </a:cubicBezTo>
                  <a:lnTo>
                    <a:pt x="98298" y="114205"/>
                  </a:lnTo>
                  <a:cubicBezTo>
                    <a:pt x="94583" y="116491"/>
                    <a:pt x="89249" y="118491"/>
                    <a:pt x="82487" y="120301"/>
                  </a:cubicBezTo>
                  <a:cubicBezTo>
                    <a:pt x="75724" y="122111"/>
                    <a:pt x="67818" y="123063"/>
                    <a:pt x="58864" y="1230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9" name="Forma Livre: Forma 98">
              <a:extLst>
                <a:ext uri="{FF2B5EF4-FFF2-40B4-BE49-F238E27FC236}">
                  <a16:creationId xmlns:a16="http://schemas.microsoft.com/office/drawing/2014/main" id="{DB537C7A-26F0-4B2F-97BB-89617C09F2BE}"/>
                </a:ext>
              </a:extLst>
            </p:cNvPr>
            <p:cNvSpPr/>
            <p:nvPr/>
          </p:nvSpPr>
          <p:spPr>
            <a:xfrm>
              <a:off x="3807542" y="4137648"/>
              <a:ext cx="237712" cy="237713"/>
            </a:xfrm>
            <a:custGeom>
              <a:avLst/>
              <a:gdLst>
                <a:gd name="connsiteX0" fmla="*/ 90868 w 114300"/>
                <a:gd name="connsiteY0" fmla="*/ 117919 h 114300"/>
                <a:gd name="connsiteX1" fmla="*/ 86677 w 114300"/>
                <a:gd name="connsiteY1" fmla="*/ 105251 h 114300"/>
                <a:gd name="connsiteX2" fmla="*/ 82201 w 114300"/>
                <a:gd name="connsiteY2" fmla="*/ 92393 h 114300"/>
                <a:gd name="connsiteX3" fmla="*/ 36195 w 114300"/>
                <a:gd name="connsiteY3" fmla="*/ 92393 h 114300"/>
                <a:gd name="connsiteX4" fmla="*/ 31718 w 114300"/>
                <a:gd name="connsiteY4" fmla="*/ 105346 h 114300"/>
                <a:gd name="connsiteX5" fmla="*/ 27527 w 114300"/>
                <a:gd name="connsiteY5" fmla="*/ 117919 h 114300"/>
                <a:gd name="connsiteX6" fmla="*/ 0 w 114300"/>
                <a:gd name="connsiteY6" fmla="*/ 117919 h 114300"/>
                <a:gd name="connsiteX7" fmla="*/ 12573 w 114300"/>
                <a:gd name="connsiteY7" fmla="*/ 82677 h 114300"/>
                <a:gd name="connsiteX8" fmla="*/ 24289 w 114300"/>
                <a:gd name="connsiteY8" fmla="*/ 52197 h 114300"/>
                <a:gd name="connsiteX9" fmla="*/ 35528 w 114300"/>
                <a:gd name="connsiteY9" fmla="*/ 25051 h 114300"/>
                <a:gd name="connsiteX10" fmla="*/ 47053 w 114300"/>
                <a:gd name="connsiteY10" fmla="*/ 0 h 114300"/>
                <a:gd name="connsiteX11" fmla="*/ 72200 w 114300"/>
                <a:gd name="connsiteY11" fmla="*/ 0 h 114300"/>
                <a:gd name="connsiteX12" fmla="*/ 83629 w 114300"/>
                <a:gd name="connsiteY12" fmla="*/ 25051 h 114300"/>
                <a:gd name="connsiteX13" fmla="*/ 94964 w 114300"/>
                <a:gd name="connsiteY13" fmla="*/ 52197 h 114300"/>
                <a:gd name="connsiteX14" fmla="*/ 106680 w 114300"/>
                <a:gd name="connsiteY14" fmla="*/ 82677 h 114300"/>
                <a:gd name="connsiteX15" fmla="*/ 119348 w 114300"/>
                <a:gd name="connsiteY15" fmla="*/ 117919 h 114300"/>
                <a:gd name="connsiteX16" fmla="*/ 90964 w 114300"/>
                <a:gd name="connsiteY16" fmla="*/ 117919 h 114300"/>
                <a:gd name="connsiteX17" fmla="*/ 58960 w 114300"/>
                <a:gd name="connsiteY17" fmla="*/ 26765 h 114300"/>
                <a:gd name="connsiteX18" fmla="*/ 56388 w 114300"/>
                <a:gd name="connsiteY18" fmla="*/ 33718 h 114300"/>
                <a:gd name="connsiteX19" fmla="*/ 52483 w 114300"/>
                <a:gd name="connsiteY19" fmla="*/ 43910 h 114300"/>
                <a:gd name="connsiteX20" fmla="*/ 47625 w 114300"/>
                <a:gd name="connsiteY20" fmla="*/ 56674 h 114300"/>
                <a:gd name="connsiteX21" fmla="*/ 42100 w 114300"/>
                <a:gd name="connsiteY21" fmla="*/ 71247 h 114300"/>
                <a:gd name="connsiteX22" fmla="*/ 75819 w 114300"/>
                <a:gd name="connsiteY22" fmla="*/ 71247 h 114300"/>
                <a:gd name="connsiteX23" fmla="*/ 70580 w 114300"/>
                <a:gd name="connsiteY23" fmla="*/ 56578 h 114300"/>
                <a:gd name="connsiteX24" fmla="*/ 65722 w 114300"/>
                <a:gd name="connsiteY24" fmla="*/ 43815 h 114300"/>
                <a:gd name="connsiteX25" fmla="*/ 61722 w 114300"/>
                <a:gd name="connsiteY25" fmla="*/ 33623 h 114300"/>
                <a:gd name="connsiteX26" fmla="*/ 58960 w 114300"/>
                <a:gd name="connsiteY26" fmla="*/ 2667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300" h="114300">
                  <a:moveTo>
                    <a:pt x="90868" y="117919"/>
                  </a:moveTo>
                  <a:cubicBezTo>
                    <a:pt x="89535" y="113824"/>
                    <a:pt x="88106" y="109633"/>
                    <a:pt x="86677" y="105251"/>
                  </a:cubicBezTo>
                  <a:cubicBezTo>
                    <a:pt x="85153" y="100965"/>
                    <a:pt x="83629" y="96679"/>
                    <a:pt x="82201" y="92393"/>
                  </a:cubicBezTo>
                  <a:lnTo>
                    <a:pt x="36195" y="92393"/>
                  </a:lnTo>
                  <a:cubicBezTo>
                    <a:pt x="34671" y="96679"/>
                    <a:pt x="33242" y="100965"/>
                    <a:pt x="31718" y="105346"/>
                  </a:cubicBezTo>
                  <a:cubicBezTo>
                    <a:pt x="30194" y="109633"/>
                    <a:pt x="28861" y="113824"/>
                    <a:pt x="27527" y="117919"/>
                  </a:cubicBezTo>
                  <a:lnTo>
                    <a:pt x="0" y="117919"/>
                  </a:lnTo>
                  <a:cubicBezTo>
                    <a:pt x="4477" y="105251"/>
                    <a:pt x="8668" y="93440"/>
                    <a:pt x="12573" y="82677"/>
                  </a:cubicBezTo>
                  <a:cubicBezTo>
                    <a:pt x="16573" y="71914"/>
                    <a:pt x="20479" y="61722"/>
                    <a:pt x="24289" y="52197"/>
                  </a:cubicBezTo>
                  <a:cubicBezTo>
                    <a:pt x="28099" y="42672"/>
                    <a:pt x="31813" y="33623"/>
                    <a:pt x="35528" y="25051"/>
                  </a:cubicBezTo>
                  <a:cubicBezTo>
                    <a:pt x="39243" y="16478"/>
                    <a:pt x="43053" y="8096"/>
                    <a:pt x="47053" y="0"/>
                  </a:cubicBezTo>
                  <a:lnTo>
                    <a:pt x="72200" y="0"/>
                  </a:lnTo>
                  <a:cubicBezTo>
                    <a:pt x="76105" y="8192"/>
                    <a:pt x="79915" y="16573"/>
                    <a:pt x="83629" y="25051"/>
                  </a:cubicBezTo>
                  <a:cubicBezTo>
                    <a:pt x="87344" y="33623"/>
                    <a:pt x="91154" y="42672"/>
                    <a:pt x="94964" y="52197"/>
                  </a:cubicBezTo>
                  <a:cubicBezTo>
                    <a:pt x="98774" y="61722"/>
                    <a:pt x="102679" y="71914"/>
                    <a:pt x="106680" y="82677"/>
                  </a:cubicBezTo>
                  <a:cubicBezTo>
                    <a:pt x="110680" y="93440"/>
                    <a:pt x="114871" y="105156"/>
                    <a:pt x="119348" y="117919"/>
                  </a:cubicBezTo>
                  <a:lnTo>
                    <a:pt x="90964" y="117919"/>
                  </a:lnTo>
                  <a:close/>
                  <a:moveTo>
                    <a:pt x="58960" y="26765"/>
                  </a:moveTo>
                  <a:cubicBezTo>
                    <a:pt x="58388" y="28480"/>
                    <a:pt x="57531" y="30766"/>
                    <a:pt x="56388" y="33718"/>
                  </a:cubicBezTo>
                  <a:cubicBezTo>
                    <a:pt x="55245" y="36671"/>
                    <a:pt x="53911" y="40100"/>
                    <a:pt x="52483" y="43910"/>
                  </a:cubicBezTo>
                  <a:cubicBezTo>
                    <a:pt x="51054" y="47720"/>
                    <a:pt x="49435" y="52006"/>
                    <a:pt x="47625" y="56674"/>
                  </a:cubicBezTo>
                  <a:cubicBezTo>
                    <a:pt x="45815" y="61341"/>
                    <a:pt x="44005" y="66199"/>
                    <a:pt x="42100" y="71247"/>
                  </a:cubicBezTo>
                  <a:lnTo>
                    <a:pt x="75819" y="71247"/>
                  </a:lnTo>
                  <a:cubicBezTo>
                    <a:pt x="74009" y="66103"/>
                    <a:pt x="72295" y="61246"/>
                    <a:pt x="70580" y="56578"/>
                  </a:cubicBezTo>
                  <a:cubicBezTo>
                    <a:pt x="68866" y="51911"/>
                    <a:pt x="67246" y="47625"/>
                    <a:pt x="65722" y="43815"/>
                  </a:cubicBezTo>
                  <a:cubicBezTo>
                    <a:pt x="64198" y="39910"/>
                    <a:pt x="62865" y="36576"/>
                    <a:pt x="61722" y="33623"/>
                  </a:cubicBezTo>
                  <a:cubicBezTo>
                    <a:pt x="60579" y="30670"/>
                    <a:pt x="59626" y="28384"/>
                    <a:pt x="58960" y="2667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0" name="Forma Livre: Forma 99">
              <a:extLst>
                <a:ext uri="{FF2B5EF4-FFF2-40B4-BE49-F238E27FC236}">
                  <a16:creationId xmlns:a16="http://schemas.microsoft.com/office/drawing/2014/main" id="{10BF79B7-0CFE-43D0-9D86-3D693D613BD2}"/>
                </a:ext>
              </a:extLst>
            </p:cNvPr>
            <p:cNvSpPr/>
            <p:nvPr/>
          </p:nvSpPr>
          <p:spPr>
            <a:xfrm>
              <a:off x="4016332" y="4137648"/>
              <a:ext cx="198094" cy="237713"/>
            </a:xfrm>
            <a:custGeom>
              <a:avLst/>
              <a:gdLst>
                <a:gd name="connsiteX0" fmla="*/ 97631 w 95250"/>
                <a:gd name="connsiteY0" fmla="*/ 0 h 114300"/>
                <a:gd name="connsiteX1" fmla="*/ 97631 w 95250"/>
                <a:gd name="connsiteY1" fmla="*/ 22669 h 114300"/>
                <a:gd name="connsiteX2" fmla="*/ 62103 w 95250"/>
                <a:gd name="connsiteY2" fmla="*/ 22669 h 114300"/>
                <a:gd name="connsiteX3" fmla="*/ 62103 w 95250"/>
                <a:gd name="connsiteY3" fmla="*/ 117919 h 114300"/>
                <a:gd name="connsiteX4" fmla="*/ 35528 w 95250"/>
                <a:gd name="connsiteY4" fmla="*/ 117919 h 114300"/>
                <a:gd name="connsiteX5" fmla="*/ 35528 w 95250"/>
                <a:gd name="connsiteY5" fmla="*/ 22669 h 114300"/>
                <a:gd name="connsiteX6" fmla="*/ 0 w 95250"/>
                <a:gd name="connsiteY6" fmla="*/ 22669 h 114300"/>
                <a:gd name="connsiteX7" fmla="*/ 0 w 95250"/>
                <a:gd name="connsiteY7" fmla="*/ 0 h 114300"/>
                <a:gd name="connsiteX8" fmla="*/ 97631 w 9525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14300">
                  <a:moveTo>
                    <a:pt x="97631" y="0"/>
                  </a:moveTo>
                  <a:lnTo>
                    <a:pt x="97631" y="22669"/>
                  </a:lnTo>
                  <a:lnTo>
                    <a:pt x="62103" y="22669"/>
                  </a:lnTo>
                  <a:lnTo>
                    <a:pt x="62103" y="117919"/>
                  </a:lnTo>
                  <a:lnTo>
                    <a:pt x="35528" y="117919"/>
                  </a:lnTo>
                  <a:lnTo>
                    <a:pt x="35528" y="22669"/>
                  </a:lnTo>
                  <a:lnTo>
                    <a:pt x="0" y="22669"/>
                  </a:lnTo>
                  <a:lnTo>
                    <a:pt x="0" y="0"/>
                  </a:lnTo>
                  <a:lnTo>
                    <a:pt x="97631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1" name="Forma Livre: Forma 100">
              <a:extLst>
                <a:ext uri="{FF2B5EF4-FFF2-40B4-BE49-F238E27FC236}">
                  <a16:creationId xmlns:a16="http://schemas.microsoft.com/office/drawing/2014/main" id="{D1D7E077-E5A8-4C23-8C7A-B5C5154845D6}"/>
                </a:ext>
              </a:extLst>
            </p:cNvPr>
            <p:cNvSpPr/>
            <p:nvPr/>
          </p:nvSpPr>
          <p:spPr>
            <a:xfrm>
              <a:off x="4215615" y="4132101"/>
              <a:ext cx="237712" cy="237713"/>
            </a:xfrm>
            <a:custGeom>
              <a:avLst/>
              <a:gdLst>
                <a:gd name="connsiteX0" fmla="*/ 117253 w 114300"/>
                <a:gd name="connsiteY0" fmla="*/ 61532 h 114300"/>
                <a:gd name="connsiteX1" fmla="*/ 112776 w 114300"/>
                <a:gd name="connsiteY1" fmla="*/ 88202 h 114300"/>
                <a:gd name="connsiteX2" fmla="*/ 100489 w 114300"/>
                <a:gd name="connsiteY2" fmla="*/ 107442 h 114300"/>
                <a:gd name="connsiteX3" fmla="*/ 81820 w 114300"/>
                <a:gd name="connsiteY3" fmla="*/ 119063 h 114300"/>
                <a:gd name="connsiteX4" fmla="*/ 58579 w 114300"/>
                <a:gd name="connsiteY4" fmla="*/ 122968 h 114300"/>
                <a:gd name="connsiteX5" fmla="*/ 35814 w 114300"/>
                <a:gd name="connsiteY5" fmla="*/ 119063 h 114300"/>
                <a:gd name="connsiteX6" fmla="*/ 17145 w 114300"/>
                <a:gd name="connsiteY6" fmla="*/ 107442 h 114300"/>
                <a:gd name="connsiteX7" fmla="*/ 4572 w 114300"/>
                <a:gd name="connsiteY7" fmla="*/ 88202 h 114300"/>
                <a:gd name="connsiteX8" fmla="*/ 0 w 114300"/>
                <a:gd name="connsiteY8" fmla="*/ 61532 h 114300"/>
                <a:gd name="connsiteX9" fmla="*/ 4763 w 114300"/>
                <a:gd name="connsiteY9" fmla="*/ 34957 h 114300"/>
                <a:gd name="connsiteX10" fmla="*/ 17621 w 114300"/>
                <a:gd name="connsiteY10" fmla="*/ 15621 h 114300"/>
                <a:gd name="connsiteX11" fmla="*/ 36290 w 114300"/>
                <a:gd name="connsiteY11" fmla="*/ 3905 h 114300"/>
                <a:gd name="connsiteX12" fmla="*/ 58674 w 114300"/>
                <a:gd name="connsiteY12" fmla="*/ 0 h 114300"/>
                <a:gd name="connsiteX13" fmla="*/ 81439 w 114300"/>
                <a:gd name="connsiteY13" fmla="*/ 3905 h 114300"/>
                <a:gd name="connsiteX14" fmla="*/ 100108 w 114300"/>
                <a:gd name="connsiteY14" fmla="*/ 15621 h 114300"/>
                <a:gd name="connsiteX15" fmla="*/ 112681 w 114300"/>
                <a:gd name="connsiteY15" fmla="*/ 34957 h 114300"/>
                <a:gd name="connsiteX16" fmla="*/ 117253 w 114300"/>
                <a:gd name="connsiteY16" fmla="*/ 61532 h 114300"/>
                <a:gd name="connsiteX17" fmla="*/ 27337 w 114300"/>
                <a:gd name="connsiteY17" fmla="*/ 61532 h 114300"/>
                <a:gd name="connsiteX18" fmla="*/ 29432 w 114300"/>
                <a:gd name="connsiteY18" fmla="*/ 77153 h 114300"/>
                <a:gd name="connsiteX19" fmla="*/ 35528 w 114300"/>
                <a:gd name="connsiteY19" fmla="*/ 89154 h 114300"/>
                <a:gd name="connsiteX20" fmla="*/ 45339 w 114300"/>
                <a:gd name="connsiteY20" fmla="*/ 96869 h 114300"/>
                <a:gd name="connsiteX21" fmla="*/ 58579 w 114300"/>
                <a:gd name="connsiteY21" fmla="*/ 99632 h 114300"/>
                <a:gd name="connsiteX22" fmla="*/ 71723 w 114300"/>
                <a:gd name="connsiteY22" fmla="*/ 96869 h 114300"/>
                <a:gd name="connsiteX23" fmla="*/ 81629 w 114300"/>
                <a:gd name="connsiteY23" fmla="*/ 89154 h 114300"/>
                <a:gd name="connsiteX24" fmla="*/ 87725 w 114300"/>
                <a:gd name="connsiteY24" fmla="*/ 77153 h 114300"/>
                <a:gd name="connsiteX25" fmla="*/ 89821 w 114300"/>
                <a:gd name="connsiteY25" fmla="*/ 61532 h 114300"/>
                <a:gd name="connsiteX26" fmla="*/ 87725 w 114300"/>
                <a:gd name="connsiteY26" fmla="*/ 45815 h 114300"/>
                <a:gd name="connsiteX27" fmla="*/ 81629 w 114300"/>
                <a:gd name="connsiteY27" fmla="*/ 33719 h 114300"/>
                <a:gd name="connsiteX28" fmla="*/ 71723 w 114300"/>
                <a:gd name="connsiteY28" fmla="*/ 26003 h 114300"/>
                <a:gd name="connsiteX29" fmla="*/ 58579 w 114300"/>
                <a:gd name="connsiteY29" fmla="*/ 23241 h 114300"/>
                <a:gd name="connsiteX30" fmla="*/ 45339 w 114300"/>
                <a:gd name="connsiteY30" fmla="*/ 26003 h 114300"/>
                <a:gd name="connsiteX31" fmla="*/ 35528 w 114300"/>
                <a:gd name="connsiteY31" fmla="*/ 33814 h 114300"/>
                <a:gd name="connsiteX32" fmla="*/ 29432 w 114300"/>
                <a:gd name="connsiteY32" fmla="*/ 45910 h 114300"/>
                <a:gd name="connsiteX33" fmla="*/ 27337 w 114300"/>
                <a:gd name="connsiteY33" fmla="*/ 6143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4300" h="114300">
                  <a:moveTo>
                    <a:pt x="117253" y="61532"/>
                  </a:moveTo>
                  <a:cubicBezTo>
                    <a:pt x="117253" y="71628"/>
                    <a:pt x="115729" y="80486"/>
                    <a:pt x="112776" y="88202"/>
                  </a:cubicBezTo>
                  <a:cubicBezTo>
                    <a:pt x="109728" y="95822"/>
                    <a:pt x="105632" y="102299"/>
                    <a:pt x="100489" y="107442"/>
                  </a:cubicBezTo>
                  <a:cubicBezTo>
                    <a:pt x="95250" y="112586"/>
                    <a:pt x="89059" y="116491"/>
                    <a:pt x="81820" y="119063"/>
                  </a:cubicBezTo>
                  <a:cubicBezTo>
                    <a:pt x="74581" y="121634"/>
                    <a:pt x="66866" y="122968"/>
                    <a:pt x="58579" y="122968"/>
                  </a:cubicBezTo>
                  <a:cubicBezTo>
                    <a:pt x="50292" y="122968"/>
                    <a:pt x="42958" y="121634"/>
                    <a:pt x="35814" y="119063"/>
                  </a:cubicBezTo>
                  <a:cubicBezTo>
                    <a:pt x="28670" y="116491"/>
                    <a:pt x="22479" y="112586"/>
                    <a:pt x="17145" y="107442"/>
                  </a:cubicBezTo>
                  <a:cubicBezTo>
                    <a:pt x="11811" y="102299"/>
                    <a:pt x="7620" y="95917"/>
                    <a:pt x="4572" y="88202"/>
                  </a:cubicBezTo>
                  <a:cubicBezTo>
                    <a:pt x="1524" y="80582"/>
                    <a:pt x="0" y="71628"/>
                    <a:pt x="0" y="61532"/>
                  </a:cubicBezTo>
                  <a:cubicBezTo>
                    <a:pt x="0" y="51435"/>
                    <a:pt x="1619" y="42577"/>
                    <a:pt x="4763" y="34957"/>
                  </a:cubicBezTo>
                  <a:cubicBezTo>
                    <a:pt x="7906" y="27337"/>
                    <a:pt x="12192" y="20860"/>
                    <a:pt x="17621" y="15621"/>
                  </a:cubicBezTo>
                  <a:cubicBezTo>
                    <a:pt x="23050" y="10382"/>
                    <a:pt x="29242" y="6477"/>
                    <a:pt x="36290" y="3905"/>
                  </a:cubicBezTo>
                  <a:cubicBezTo>
                    <a:pt x="43339" y="1334"/>
                    <a:pt x="50863" y="0"/>
                    <a:pt x="58674" y="0"/>
                  </a:cubicBezTo>
                  <a:cubicBezTo>
                    <a:pt x="66485" y="0"/>
                    <a:pt x="74295" y="1334"/>
                    <a:pt x="81439" y="3905"/>
                  </a:cubicBezTo>
                  <a:cubicBezTo>
                    <a:pt x="88583" y="6477"/>
                    <a:pt x="94774" y="10382"/>
                    <a:pt x="100108" y="15621"/>
                  </a:cubicBezTo>
                  <a:cubicBezTo>
                    <a:pt x="105442" y="20860"/>
                    <a:pt x="109633" y="27242"/>
                    <a:pt x="112681" y="34957"/>
                  </a:cubicBezTo>
                  <a:cubicBezTo>
                    <a:pt x="115729" y="42577"/>
                    <a:pt x="117253" y="51530"/>
                    <a:pt x="117253" y="61532"/>
                  </a:cubicBezTo>
                  <a:moveTo>
                    <a:pt x="27337" y="61532"/>
                  </a:moveTo>
                  <a:cubicBezTo>
                    <a:pt x="27337" y="67342"/>
                    <a:pt x="28004" y="72581"/>
                    <a:pt x="29432" y="77153"/>
                  </a:cubicBezTo>
                  <a:cubicBezTo>
                    <a:pt x="30861" y="81725"/>
                    <a:pt x="32861" y="85820"/>
                    <a:pt x="35528" y="89154"/>
                  </a:cubicBezTo>
                  <a:cubicBezTo>
                    <a:pt x="38195" y="92488"/>
                    <a:pt x="41434" y="95060"/>
                    <a:pt x="45339" y="96869"/>
                  </a:cubicBezTo>
                  <a:cubicBezTo>
                    <a:pt x="49149" y="98679"/>
                    <a:pt x="53626" y="99632"/>
                    <a:pt x="58579" y="99632"/>
                  </a:cubicBezTo>
                  <a:cubicBezTo>
                    <a:pt x="63532" y="99632"/>
                    <a:pt x="67818" y="98774"/>
                    <a:pt x="71723" y="96869"/>
                  </a:cubicBezTo>
                  <a:cubicBezTo>
                    <a:pt x="75629" y="95060"/>
                    <a:pt x="78962" y="92488"/>
                    <a:pt x="81629" y="89154"/>
                  </a:cubicBezTo>
                  <a:cubicBezTo>
                    <a:pt x="84296" y="85820"/>
                    <a:pt x="86296" y="81820"/>
                    <a:pt x="87725" y="77153"/>
                  </a:cubicBezTo>
                  <a:cubicBezTo>
                    <a:pt x="89154" y="72485"/>
                    <a:pt x="89821" y="67247"/>
                    <a:pt x="89821" y="61532"/>
                  </a:cubicBezTo>
                  <a:cubicBezTo>
                    <a:pt x="89821" y="55817"/>
                    <a:pt x="89059" y="50483"/>
                    <a:pt x="87725" y="45815"/>
                  </a:cubicBezTo>
                  <a:cubicBezTo>
                    <a:pt x="86296" y="41148"/>
                    <a:pt x="84296" y="37052"/>
                    <a:pt x="81629" y="33719"/>
                  </a:cubicBezTo>
                  <a:cubicBezTo>
                    <a:pt x="78962" y="30385"/>
                    <a:pt x="75724" y="27813"/>
                    <a:pt x="71723" y="26003"/>
                  </a:cubicBezTo>
                  <a:cubicBezTo>
                    <a:pt x="67818" y="24194"/>
                    <a:pt x="63437" y="23241"/>
                    <a:pt x="58579" y="23241"/>
                  </a:cubicBezTo>
                  <a:cubicBezTo>
                    <a:pt x="53721" y="23241"/>
                    <a:pt x="49149" y="24194"/>
                    <a:pt x="45339" y="26003"/>
                  </a:cubicBezTo>
                  <a:cubicBezTo>
                    <a:pt x="41529" y="27908"/>
                    <a:pt x="38195" y="30480"/>
                    <a:pt x="35528" y="33814"/>
                  </a:cubicBezTo>
                  <a:cubicBezTo>
                    <a:pt x="32861" y="37148"/>
                    <a:pt x="30861" y="41148"/>
                    <a:pt x="29432" y="45910"/>
                  </a:cubicBezTo>
                  <a:cubicBezTo>
                    <a:pt x="28004" y="50578"/>
                    <a:pt x="27337" y="55817"/>
                    <a:pt x="27337" y="6143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2" name="Forma Livre: Forma 101">
              <a:extLst>
                <a:ext uri="{FF2B5EF4-FFF2-40B4-BE49-F238E27FC236}">
                  <a16:creationId xmlns:a16="http://schemas.microsoft.com/office/drawing/2014/main" id="{289DCE03-8E4E-4C2C-9808-4E3871D5B4C8}"/>
                </a:ext>
              </a:extLst>
            </p:cNvPr>
            <p:cNvSpPr/>
            <p:nvPr/>
          </p:nvSpPr>
          <p:spPr>
            <a:xfrm>
              <a:off x="4469768" y="4131706"/>
              <a:ext cx="178284" cy="237713"/>
            </a:xfrm>
            <a:custGeom>
              <a:avLst/>
              <a:gdLst>
                <a:gd name="connsiteX0" fmla="*/ 39433 w 85725"/>
                <a:gd name="connsiteY0" fmla="*/ 100489 h 114300"/>
                <a:gd name="connsiteX1" fmla="*/ 48673 w 85725"/>
                <a:gd name="connsiteY1" fmla="*/ 99536 h 114300"/>
                <a:gd name="connsiteX2" fmla="*/ 54578 w 85725"/>
                <a:gd name="connsiteY2" fmla="*/ 96964 h 114300"/>
                <a:gd name="connsiteX3" fmla="*/ 57626 w 85725"/>
                <a:gd name="connsiteY3" fmla="*/ 93154 h 114300"/>
                <a:gd name="connsiteX4" fmla="*/ 58483 w 85725"/>
                <a:gd name="connsiteY4" fmla="*/ 88201 h 114300"/>
                <a:gd name="connsiteX5" fmla="*/ 53054 w 85725"/>
                <a:gd name="connsiteY5" fmla="*/ 78581 h 114300"/>
                <a:gd name="connsiteX6" fmla="*/ 34385 w 85725"/>
                <a:gd name="connsiteY6" fmla="*/ 70294 h 114300"/>
                <a:gd name="connsiteX7" fmla="*/ 22860 w 85725"/>
                <a:gd name="connsiteY7" fmla="*/ 65627 h 114300"/>
                <a:gd name="connsiteX8" fmla="*/ 12478 w 85725"/>
                <a:gd name="connsiteY8" fmla="*/ 58960 h 114300"/>
                <a:gd name="connsiteX9" fmla="*/ 4953 w 85725"/>
                <a:gd name="connsiteY9" fmla="*/ 49244 h 114300"/>
                <a:gd name="connsiteX10" fmla="*/ 2096 w 85725"/>
                <a:gd name="connsiteY10" fmla="*/ 35338 h 114300"/>
                <a:gd name="connsiteX11" fmla="*/ 5144 w 85725"/>
                <a:gd name="connsiteY11" fmla="*/ 20669 h 114300"/>
                <a:gd name="connsiteX12" fmla="*/ 13811 w 85725"/>
                <a:gd name="connsiteY12" fmla="*/ 9525 h 114300"/>
                <a:gd name="connsiteX13" fmla="*/ 27432 w 85725"/>
                <a:gd name="connsiteY13" fmla="*/ 2476 h 114300"/>
                <a:gd name="connsiteX14" fmla="*/ 45434 w 85725"/>
                <a:gd name="connsiteY14" fmla="*/ 0 h 114300"/>
                <a:gd name="connsiteX15" fmla="*/ 66008 w 85725"/>
                <a:gd name="connsiteY15" fmla="*/ 2572 h 114300"/>
                <a:gd name="connsiteX16" fmla="*/ 80296 w 85725"/>
                <a:gd name="connsiteY16" fmla="*/ 8191 h 114300"/>
                <a:gd name="connsiteX17" fmla="*/ 72676 w 85725"/>
                <a:gd name="connsiteY17" fmla="*/ 29146 h 114300"/>
                <a:gd name="connsiteX18" fmla="*/ 61722 w 85725"/>
                <a:gd name="connsiteY18" fmla="*/ 24670 h 114300"/>
                <a:gd name="connsiteX19" fmla="*/ 47149 w 85725"/>
                <a:gd name="connsiteY19" fmla="*/ 22669 h 114300"/>
                <a:gd name="connsiteX20" fmla="*/ 33433 w 85725"/>
                <a:gd name="connsiteY20" fmla="*/ 25336 h 114300"/>
                <a:gd name="connsiteX21" fmla="*/ 29242 w 85725"/>
                <a:gd name="connsiteY21" fmla="*/ 33433 h 114300"/>
                <a:gd name="connsiteX22" fmla="*/ 30766 w 85725"/>
                <a:gd name="connsiteY22" fmla="*/ 38862 h 114300"/>
                <a:gd name="connsiteX23" fmla="*/ 35147 w 85725"/>
                <a:gd name="connsiteY23" fmla="*/ 42863 h 114300"/>
                <a:gd name="connsiteX24" fmla="*/ 41624 w 85725"/>
                <a:gd name="connsiteY24" fmla="*/ 46101 h 114300"/>
                <a:gd name="connsiteX25" fmla="*/ 49721 w 85725"/>
                <a:gd name="connsiteY25" fmla="*/ 49054 h 114300"/>
                <a:gd name="connsiteX26" fmla="*/ 65723 w 85725"/>
                <a:gd name="connsiteY26" fmla="*/ 55816 h 114300"/>
                <a:gd name="connsiteX27" fmla="*/ 77057 w 85725"/>
                <a:gd name="connsiteY27" fmla="*/ 63532 h 114300"/>
                <a:gd name="connsiteX28" fmla="*/ 83820 w 85725"/>
                <a:gd name="connsiteY28" fmla="*/ 73914 h 114300"/>
                <a:gd name="connsiteX29" fmla="*/ 86011 w 85725"/>
                <a:gd name="connsiteY29" fmla="*/ 88392 h 114300"/>
                <a:gd name="connsiteX30" fmla="*/ 74390 w 85725"/>
                <a:gd name="connsiteY30" fmla="*/ 114014 h 114300"/>
                <a:gd name="connsiteX31" fmla="*/ 39529 w 85725"/>
                <a:gd name="connsiteY31" fmla="*/ 123063 h 114300"/>
                <a:gd name="connsiteX32" fmla="*/ 25432 w 85725"/>
                <a:gd name="connsiteY32" fmla="*/ 122111 h 114300"/>
                <a:gd name="connsiteX33" fmla="*/ 14288 w 85725"/>
                <a:gd name="connsiteY33" fmla="*/ 119824 h 114300"/>
                <a:gd name="connsiteX34" fmla="*/ 5905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433" y="100489"/>
                  </a:moveTo>
                  <a:cubicBezTo>
                    <a:pt x="43148" y="100489"/>
                    <a:pt x="46292" y="100203"/>
                    <a:pt x="48673" y="99536"/>
                  </a:cubicBezTo>
                  <a:cubicBezTo>
                    <a:pt x="51149" y="98965"/>
                    <a:pt x="53054" y="98107"/>
                    <a:pt x="54578" y="96964"/>
                  </a:cubicBezTo>
                  <a:cubicBezTo>
                    <a:pt x="56102" y="95821"/>
                    <a:pt x="57055" y="94583"/>
                    <a:pt x="57626" y="93154"/>
                  </a:cubicBezTo>
                  <a:cubicBezTo>
                    <a:pt x="58198" y="91726"/>
                    <a:pt x="58483" y="90011"/>
                    <a:pt x="58483" y="88201"/>
                  </a:cubicBezTo>
                  <a:cubicBezTo>
                    <a:pt x="58483" y="84391"/>
                    <a:pt x="56674" y="81153"/>
                    <a:pt x="53054" y="78581"/>
                  </a:cubicBezTo>
                  <a:cubicBezTo>
                    <a:pt x="49435" y="76009"/>
                    <a:pt x="43148" y="73247"/>
                    <a:pt x="34385" y="70294"/>
                  </a:cubicBezTo>
                  <a:cubicBezTo>
                    <a:pt x="30575" y="68961"/>
                    <a:pt x="26670" y="67342"/>
                    <a:pt x="22860" y="65627"/>
                  </a:cubicBezTo>
                  <a:cubicBezTo>
                    <a:pt x="18955" y="63817"/>
                    <a:pt x="15526" y="61627"/>
                    <a:pt x="12478" y="58960"/>
                  </a:cubicBezTo>
                  <a:cubicBezTo>
                    <a:pt x="9430" y="56293"/>
                    <a:pt x="6953" y="53054"/>
                    <a:pt x="4953" y="49244"/>
                  </a:cubicBezTo>
                  <a:cubicBezTo>
                    <a:pt x="3048" y="45434"/>
                    <a:pt x="2096" y="40862"/>
                    <a:pt x="2096" y="35338"/>
                  </a:cubicBezTo>
                  <a:cubicBezTo>
                    <a:pt x="2096" y="29813"/>
                    <a:pt x="3143" y="24955"/>
                    <a:pt x="5144" y="20669"/>
                  </a:cubicBezTo>
                  <a:cubicBezTo>
                    <a:pt x="7144" y="16383"/>
                    <a:pt x="10096" y="12573"/>
                    <a:pt x="13811" y="9525"/>
                  </a:cubicBezTo>
                  <a:cubicBezTo>
                    <a:pt x="17526" y="6477"/>
                    <a:pt x="22098" y="4096"/>
                    <a:pt x="27432" y="2476"/>
                  </a:cubicBezTo>
                  <a:cubicBezTo>
                    <a:pt x="32766" y="857"/>
                    <a:pt x="38767" y="0"/>
                    <a:pt x="45434" y="0"/>
                  </a:cubicBezTo>
                  <a:cubicBezTo>
                    <a:pt x="53340" y="0"/>
                    <a:pt x="60198" y="857"/>
                    <a:pt x="66008" y="2572"/>
                  </a:cubicBezTo>
                  <a:cubicBezTo>
                    <a:pt x="71819" y="4286"/>
                    <a:pt x="76581" y="6191"/>
                    <a:pt x="80296" y="8191"/>
                  </a:cubicBezTo>
                  <a:lnTo>
                    <a:pt x="72676" y="29146"/>
                  </a:lnTo>
                  <a:cubicBezTo>
                    <a:pt x="69342" y="27432"/>
                    <a:pt x="65723" y="25908"/>
                    <a:pt x="61722" y="24670"/>
                  </a:cubicBezTo>
                  <a:cubicBezTo>
                    <a:pt x="57721" y="23336"/>
                    <a:pt x="52864" y="22669"/>
                    <a:pt x="47149" y="22669"/>
                  </a:cubicBezTo>
                  <a:cubicBezTo>
                    <a:pt x="40767" y="22669"/>
                    <a:pt x="36195" y="23527"/>
                    <a:pt x="33433" y="25336"/>
                  </a:cubicBezTo>
                  <a:cubicBezTo>
                    <a:pt x="30671" y="27051"/>
                    <a:pt x="29242" y="29813"/>
                    <a:pt x="29242" y="33433"/>
                  </a:cubicBezTo>
                  <a:cubicBezTo>
                    <a:pt x="29242" y="35623"/>
                    <a:pt x="29718" y="37433"/>
                    <a:pt x="30766" y="38862"/>
                  </a:cubicBezTo>
                  <a:cubicBezTo>
                    <a:pt x="31813" y="40291"/>
                    <a:pt x="33242" y="41624"/>
                    <a:pt x="35147" y="42863"/>
                  </a:cubicBezTo>
                  <a:cubicBezTo>
                    <a:pt x="37052" y="44005"/>
                    <a:pt x="39148" y="45148"/>
                    <a:pt x="41624" y="46101"/>
                  </a:cubicBezTo>
                  <a:cubicBezTo>
                    <a:pt x="44101" y="47053"/>
                    <a:pt x="46768" y="48006"/>
                    <a:pt x="49721" y="49054"/>
                  </a:cubicBezTo>
                  <a:cubicBezTo>
                    <a:pt x="55817" y="51340"/>
                    <a:pt x="61150" y="53530"/>
                    <a:pt x="65723" y="55816"/>
                  </a:cubicBezTo>
                  <a:cubicBezTo>
                    <a:pt x="70295" y="58007"/>
                    <a:pt x="74009" y="60579"/>
                    <a:pt x="77057" y="63532"/>
                  </a:cubicBezTo>
                  <a:cubicBezTo>
                    <a:pt x="80105" y="66484"/>
                    <a:pt x="82296" y="69913"/>
                    <a:pt x="83820" y="73914"/>
                  </a:cubicBezTo>
                  <a:cubicBezTo>
                    <a:pt x="85249" y="77914"/>
                    <a:pt x="86011" y="82677"/>
                    <a:pt x="86011" y="88392"/>
                  </a:cubicBezTo>
                  <a:cubicBezTo>
                    <a:pt x="86011" y="99346"/>
                    <a:pt x="82105" y="107918"/>
                    <a:pt x="74390" y="114014"/>
                  </a:cubicBezTo>
                  <a:cubicBezTo>
                    <a:pt x="66675" y="120110"/>
                    <a:pt x="55054" y="123063"/>
                    <a:pt x="39529" y="123063"/>
                  </a:cubicBezTo>
                  <a:cubicBezTo>
                    <a:pt x="34290" y="123063"/>
                    <a:pt x="29623" y="122777"/>
                    <a:pt x="25432" y="122111"/>
                  </a:cubicBezTo>
                  <a:cubicBezTo>
                    <a:pt x="21241" y="121444"/>
                    <a:pt x="17526" y="120682"/>
                    <a:pt x="14288" y="119824"/>
                  </a:cubicBezTo>
                  <a:cubicBezTo>
                    <a:pt x="11049" y="118872"/>
                    <a:pt x="8287" y="117919"/>
                    <a:pt x="5905" y="116967"/>
                  </a:cubicBezTo>
                  <a:cubicBezTo>
                    <a:pt x="3620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7" y="99727"/>
                    <a:pt x="32099" y="100489"/>
                    <a:pt x="39529" y="10048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</p:grpSp>
      <p:sp>
        <p:nvSpPr>
          <p:cNvPr id="40" name="Título 1">
            <a:extLst>
              <a:ext uri="{FF2B5EF4-FFF2-40B4-BE49-F238E27FC236}">
                <a16:creationId xmlns:a16="http://schemas.microsoft.com/office/drawing/2014/main" id="{B2DEE3FF-1498-4458-AF4B-5596513A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934" y="3138767"/>
            <a:ext cx="2743076" cy="1988255"/>
          </a:xfrm>
        </p:spPr>
        <p:txBody>
          <a:bodyPr>
            <a:normAutofit/>
          </a:bodyPr>
          <a:lstStyle/>
          <a:p>
            <a:r>
              <a:rPr lang="pt-BR" sz="3602" dirty="0">
                <a:latin typeface="Poppins" panose="00000500000000000000" pitchFamily="2" charset="0"/>
                <a:cs typeface="Poppins" panose="00000500000000000000" pitchFamily="2" charset="0"/>
              </a:rPr>
              <a:t>CONTATO</a:t>
            </a:r>
          </a:p>
        </p:txBody>
      </p:sp>
      <p:sp>
        <p:nvSpPr>
          <p:cNvPr id="41" name="Espaço Reservado para Conteúdo 2">
            <a:extLst>
              <a:ext uri="{FF2B5EF4-FFF2-40B4-BE49-F238E27FC236}">
                <a16:creationId xmlns:a16="http://schemas.microsoft.com/office/drawing/2014/main" id="{9F71E1BC-A5BC-4C9A-913A-355294DC6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932" y="4413896"/>
            <a:ext cx="7695852" cy="1034564"/>
          </a:xfrm>
        </p:spPr>
        <p:txBody>
          <a:bodyPr>
            <a:no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Rômulo Alexandrino</a:t>
            </a:r>
          </a:p>
        </p:txBody>
      </p:sp>
      <p:sp>
        <p:nvSpPr>
          <p:cNvPr id="42" name="Espaço Reservado para Conteúdo 2">
            <a:extLst>
              <a:ext uri="{FF2B5EF4-FFF2-40B4-BE49-F238E27FC236}">
                <a16:creationId xmlns:a16="http://schemas.microsoft.com/office/drawing/2014/main" id="{2697247F-7E7E-4AE3-BBF3-8D74B1AD003E}"/>
              </a:ext>
            </a:extLst>
          </p:cNvPr>
          <p:cNvSpPr txBox="1">
            <a:spLocks/>
          </p:cNvSpPr>
          <p:nvPr/>
        </p:nvSpPr>
        <p:spPr>
          <a:xfrm>
            <a:off x="1650587" y="5274962"/>
            <a:ext cx="7333919" cy="1034564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2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Assessor Técnico de Meio Ambiente - FAEB</a:t>
            </a:r>
          </a:p>
        </p:txBody>
      </p:sp>
      <p:sp>
        <p:nvSpPr>
          <p:cNvPr id="44" name="Espaço Reservado para Conteúdo 2">
            <a:extLst>
              <a:ext uri="{FF2B5EF4-FFF2-40B4-BE49-F238E27FC236}">
                <a16:creationId xmlns:a16="http://schemas.microsoft.com/office/drawing/2014/main" id="{1CD54CE2-A883-4E0A-9291-9F87829527E9}"/>
              </a:ext>
            </a:extLst>
          </p:cNvPr>
          <p:cNvSpPr txBox="1">
            <a:spLocks/>
          </p:cNvSpPr>
          <p:nvPr/>
        </p:nvSpPr>
        <p:spPr>
          <a:xfrm>
            <a:off x="1643507" y="5745968"/>
            <a:ext cx="5976494" cy="1749155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romulo.silva@faeb.org.br</a:t>
            </a:r>
          </a:p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(87) 9 8823 - 9531</a:t>
            </a:r>
          </a:p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(71) 3415 - 7112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3860AB1-A330-4BCC-8706-83870BD53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432" y="6356378"/>
            <a:ext cx="2618228" cy="261822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8C7ADB3-D580-40AB-89CA-6C95AC8AF3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9" r="27658"/>
          <a:stretch/>
        </p:blipFill>
        <p:spPr>
          <a:xfrm>
            <a:off x="10007573" y="-234"/>
            <a:ext cx="789475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94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118540a-cabe-4aa8-a0b8-3e0116cb592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4E0DCA021B3024DB15A3A90B0085715" ma:contentTypeVersion="17" ma:contentTypeDescription="Crie um novo documento." ma:contentTypeScope="" ma:versionID="8a775abfaa0649027f055df0e48acdaf">
  <xsd:schema xmlns:xsd="http://www.w3.org/2001/XMLSchema" xmlns:xs="http://www.w3.org/2001/XMLSchema" xmlns:p="http://schemas.microsoft.com/office/2006/metadata/properties" xmlns:ns3="e118540a-cabe-4aa8-a0b8-3e0116cb5926" xmlns:ns4="0d1681ab-a7f7-4c7a-8fa5-baf6dd354f59" targetNamespace="http://schemas.microsoft.com/office/2006/metadata/properties" ma:root="true" ma:fieldsID="e0e765b012656eef473d0946a2282cd5" ns3:_="" ns4:_="">
    <xsd:import namespace="e118540a-cabe-4aa8-a0b8-3e0116cb5926"/>
    <xsd:import namespace="0d1681ab-a7f7-4c7a-8fa5-baf6dd354f5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18540a-cabe-4aa8-a0b8-3e0116cb59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4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1681ab-a7f7-4c7a-8fa5-baf6dd354f5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D090CA-A405-4083-930F-ED078F308AA0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0d1681ab-a7f7-4c7a-8fa5-baf6dd354f59"/>
    <ds:schemaRef ds:uri="e118540a-cabe-4aa8-a0b8-3e0116cb5926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8F3DA6D-A40E-4E99-8AA3-442FF647D9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18540a-cabe-4aa8-a0b8-3e0116cb5926"/>
    <ds:schemaRef ds:uri="0d1681ab-a7f7-4c7a-8fa5-baf6dd354f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85CF0B-DE83-4A36-BF54-1E0D6045D6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14124</TotalTime>
  <Words>1201</Words>
  <Application>Microsoft Office PowerPoint</Application>
  <PresentationFormat>Personalizar</PresentationFormat>
  <Paragraphs>292</Paragraphs>
  <Slides>40</Slides>
  <Notes>14</Notes>
  <HiddenSlides>1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51" baseType="lpstr">
      <vt:lpstr>Arial</vt:lpstr>
      <vt:lpstr>Bitter Light</vt:lpstr>
      <vt:lpstr>Bitter Medium</vt:lpstr>
      <vt:lpstr>Calibri</vt:lpstr>
      <vt:lpstr>Calibri Light</vt:lpstr>
      <vt:lpstr>Open Sans</vt:lpstr>
      <vt:lpstr>Poppins</vt:lpstr>
      <vt:lpstr>Poppins SemiBold</vt:lpstr>
      <vt:lpstr>Times New Roman</vt:lpstr>
      <vt:lpstr>Trebuchet MS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CONTATO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COP30</dc:title>
  <dc:creator>Amanda Soares Roza</dc:creator>
  <cp:lastModifiedBy>Rômulo Alexandrino Silva</cp:lastModifiedBy>
  <cp:revision>33</cp:revision>
  <dcterms:created xsi:type="dcterms:W3CDTF">2025-09-13T01:51:24Z</dcterms:created>
  <dcterms:modified xsi:type="dcterms:W3CDTF">2026-03-30T19:47:46Z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2025-08-12T00:00:00Z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2025-09-13T00:00:00Z</vt:filetime>
  </property>
  <property fmtid="{D5CDD505-2E9C-101B-9397-08002B2CF9AE}" pid="5" name="Producer">
    <vt:lpwstr>Microsoft® PowerPoint® para Microsoft 365</vt:lpwstr>
  </property>
  <property fmtid="{D5CDD505-2E9C-101B-9397-08002B2CF9AE}" pid="6" name="ContentTypeId">
    <vt:lpwstr>0x01010034E0DCA021B3024DB15A3A90B0085715</vt:lpwstr>
  </property>
</Properties>
</file>