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55.jpg" ContentType="image/jpeg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media/image57.jpg" ContentType="image/jpeg"/>
  <Override PartName="/ppt/notesSlides/notesSlide23.xml" ContentType="application/vnd.openxmlformats-officedocument.presentationml.notesSlide+xml"/>
  <Override PartName="/ppt/media/image58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3"/>
  </p:notesMasterIdLst>
  <p:sldIdLst>
    <p:sldId id="450" r:id="rId5"/>
    <p:sldId id="1995" r:id="rId6"/>
    <p:sldId id="257" r:id="rId7"/>
    <p:sldId id="2141411637" r:id="rId8"/>
    <p:sldId id="259" r:id="rId9"/>
    <p:sldId id="271" r:id="rId10"/>
    <p:sldId id="1012" r:id="rId11"/>
    <p:sldId id="989" r:id="rId12"/>
    <p:sldId id="284" r:id="rId13"/>
    <p:sldId id="416" r:id="rId14"/>
    <p:sldId id="278" r:id="rId15"/>
    <p:sldId id="279" r:id="rId16"/>
    <p:sldId id="280" r:id="rId17"/>
    <p:sldId id="281" r:id="rId18"/>
    <p:sldId id="282" r:id="rId19"/>
    <p:sldId id="283" r:id="rId20"/>
    <p:sldId id="419" r:id="rId21"/>
    <p:sldId id="412" r:id="rId22"/>
    <p:sldId id="397" r:id="rId23"/>
    <p:sldId id="401" r:id="rId24"/>
    <p:sldId id="411" r:id="rId25"/>
    <p:sldId id="379" r:id="rId26"/>
    <p:sldId id="370" r:id="rId27"/>
    <p:sldId id="2141411640" r:id="rId28"/>
    <p:sldId id="994" r:id="rId29"/>
    <p:sldId id="995" r:id="rId30"/>
    <p:sldId id="996" r:id="rId31"/>
    <p:sldId id="997" r:id="rId32"/>
    <p:sldId id="998" r:id="rId33"/>
    <p:sldId id="999" r:id="rId34"/>
    <p:sldId id="990" r:id="rId35"/>
    <p:sldId id="991" r:id="rId36"/>
    <p:sldId id="1000" r:id="rId37"/>
    <p:sldId id="1001" r:id="rId38"/>
    <p:sldId id="1002" r:id="rId39"/>
    <p:sldId id="1004" r:id="rId40"/>
    <p:sldId id="1003" r:id="rId41"/>
    <p:sldId id="2141411639" r:id="rId42"/>
    <p:sldId id="260" r:id="rId43"/>
    <p:sldId id="261" r:id="rId44"/>
    <p:sldId id="262" r:id="rId45"/>
    <p:sldId id="263" r:id="rId46"/>
    <p:sldId id="267" r:id="rId47"/>
    <p:sldId id="987" r:id="rId48"/>
    <p:sldId id="665" r:id="rId49"/>
    <p:sldId id="666" r:id="rId50"/>
    <p:sldId id="986" r:id="rId51"/>
    <p:sldId id="298" r:id="rId52"/>
  </p:sldIdLst>
  <p:sldSz cx="18288000" cy="10287000"/>
  <p:notesSz cx="18288000" cy="10287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Seção Inicio" id="{1EA25FEC-CA78-4086-B93B-C5373DEE6905}">
          <p14:sldIdLst>
            <p14:sldId id="450"/>
            <p14:sldId id="1995"/>
          </p14:sldIdLst>
        </p14:section>
        <p14:section name="Entendendo o Sistema" id="{35093618-8C64-46AE-B00A-09914FDA5010}">
          <p14:sldIdLst>
            <p14:sldId id="257"/>
            <p14:sldId id="2141411637"/>
            <p14:sldId id="259"/>
          </p14:sldIdLst>
        </p14:section>
        <p14:section name="Cadastros e Regularização" id="{8D648E66-66E1-4D67-B00B-DD6DCE056A39}">
          <p14:sldIdLst>
            <p14:sldId id="271"/>
            <p14:sldId id="1012"/>
            <p14:sldId id="989"/>
          </p14:sldIdLst>
        </p14:section>
        <p14:section name="CEFIR" id="{957C7098-BB35-4C66-B436-3CA87A7E0B7E}">
          <p14:sldIdLst>
            <p14:sldId id="284"/>
            <p14:sldId id="416"/>
            <p14:sldId id="278"/>
            <p14:sldId id="279"/>
            <p14:sldId id="280"/>
            <p14:sldId id="281"/>
            <p14:sldId id="282"/>
            <p14:sldId id="283"/>
            <p14:sldId id="419"/>
            <p14:sldId id="412"/>
            <p14:sldId id="397"/>
            <p14:sldId id="401"/>
            <p14:sldId id="411"/>
            <p14:sldId id="379"/>
            <p14:sldId id="370"/>
          </p14:sldIdLst>
        </p14:section>
        <p14:section name="CCIR" id="{3E11DD55-91ED-4ABC-98BC-30A6DC40C8D6}">
          <p14:sldIdLst>
            <p14:sldId id="2141411640"/>
            <p14:sldId id="994"/>
            <p14:sldId id="995"/>
            <p14:sldId id="996"/>
            <p14:sldId id="997"/>
            <p14:sldId id="998"/>
            <p14:sldId id="999"/>
            <p14:sldId id="990"/>
            <p14:sldId id="991"/>
            <p14:sldId id="1000"/>
            <p14:sldId id="1001"/>
            <p14:sldId id="1002"/>
            <p14:sldId id="1004"/>
            <p14:sldId id="1003"/>
          </p14:sldIdLst>
        </p14:section>
        <p14:section name="ITR" id="{05EF5CCB-94D4-4761-AB4E-8E7E3F11E594}">
          <p14:sldIdLst>
            <p14:sldId id="2141411639"/>
            <p14:sldId id="260"/>
            <p14:sldId id="261"/>
            <p14:sldId id="262"/>
            <p14:sldId id="263"/>
            <p14:sldId id="267"/>
            <p14:sldId id="987"/>
            <p14:sldId id="665"/>
            <p14:sldId id="666"/>
            <p14:sldId id="986"/>
          </p14:sldIdLst>
        </p14:section>
        <p14:section name="Fim" id="{60B48125-FD7E-4951-BD99-008D187E18F8}">
          <p14:sldIdLst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85D2C2-7CA3-4B34-AD30-901772C74162}" v="78" dt="2026-02-24T17:49:4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>
      <p:cViewPr varScale="1">
        <p:scale>
          <a:sx n="37" d="100"/>
          <a:sy n="37" d="100"/>
        </p:scale>
        <p:origin x="72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ômulo Alexandrino Silva" userId="b679209f-c631-4ee5-ad3b-c47bce3ac0b1" providerId="ADAL" clId="{A985D2C2-7CA3-4B34-AD30-901772C74162}"/>
    <pc:docChg chg="undo redo custSel addSld delSld modSld sldOrd delMainMaster addSection delSection modSection">
      <pc:chgData name="Rômulo Alexandrino Silva" userId="b679209f-c631-4ee5-ad3b-c47bce3ac0b1" providerId="ADAL" clId="{A985D2C2-7CA3-4B34-AD30-901772C74162}" dt="2026-02-24T17:49:51.567" v="420" actId="1076"/>
      <pc:docMkLst>
        <pc:docMk/>
      </pc:docMkLst>
      <pc:sldChg chg="addSp delSp modSp mod setBg">
        <pc:chgData name="Rômulo Alexandrino Silva" userId="b679209f-c631-4ee5-ad3b-c47bce3ac0b1" providerId="ADAL" clId="{A985D2C2-7CA3-4B34-AD30-901772C74162}" dt="2026-02-23T13:29:52.346" v="276"/>
        <pc:sldMkLst>
          <pc:docMk/>
          <pc:sldMk cId="0" sldId="257"/>
        </pc:sldMkLst>
        <pc:spChg chg="mod">
          <ac:chgData name="Rômulo Alexandrino Silva" userId="b679209f-c631-4ee5-ad3b-c47bce3ac0b1" providerId="ADAL" clId="{A985D2C2-7CA3-4B34-AD30-901772C74162}" dt="2026-02-23T13:29:46.972" v="275" actId="21"/>
          <ac:spMkLst>
            <pc:docMk/>
            <pc:sldMk cId="0" sldId="257"/>
            <ac:spMk id="2" creationId="{00000000-0000-0000-0000-000000000000}"/>
          </ac:spMkLst>
        </pc:spChg>
        <pc:spChg chg="add del mod">
          <ac:chgData name="Rômulo Alexandrino Silva" userId="b679209f-c631-4ee5-ad3b-c47bce3ac0b1" providerId="ADAL" clId="{A985D2C2-7CA3-4B34-AD30-901772C74162}" dt="2026-02-23T13:29:43.616" v="273" actId="478"/>
          <ac:spMkLst>
            <pc:docMk/>
            <pc:sldMk cId="0" sldId="257"/>
            <ac:spMk id="13" creationId="{8A3D4EFB-32E2-9216-7753-DE897513FF40}"/>
          </ac:spMkLst>
        </pc:spChg>
        <pc:spChg chg="add mod">
          <ac:chgData name="Rômulo Alexandrino Silva" userId="b679209f-c631-4ee5-ad3b-c47bce3ac0b1" providerId="ADAL" clId="{A985D2C2-7CA3-4B34-AD30-901772C74162}" dt="2026-02-23T13:29:44.821" v="274"/>
          <ac:spMkLst>
            <pc:docMk/>
            <pc:sldMk cId="0" sldId="257"/>
            <ac:spMk id="15" creationId="{A661851D-37E9-C823-1120-887D7275632A}"/>
          </ac:spMkLst>
        </pc:spChg>
        <pc:spChg chg="add mod">
          <ac:chgData name="Rômulo Alexandrino Silva" userId="b679209f-c631-4ee5-ad3b-c47bce3ac0b1" providerId="ADAL" clId="{A985D2C2-7CA3-4B34-AD30-901772C74162}" dt="2026-02-23T13:29:52.346" v="276"/>
          <ac:spMkLst>
            <pc:docMk/>
            <pc:sldMk cId="0" sldId="257"/>
            <ac:spMk id="16" creationId="{9E2F21EA-B245-44A9-415A-7C91426F733E}"/>
          </ac:spMkLst>
        </pc:spChg>
        <pc:picChg chg="add mod">
          <ac:chgData name="Rômulo Alexandrino Silva" userId="b679209f-c631-4ee5-ad3b-c47bce3ac0b1" providerId="ADAL" clId="{A985D2C2-7CA3-4B34-AD30-901772C74162}" dt="2026-02-23T13:29:35.165" v="272"/>
          <ac:picMkLst>
            <pc:docMk/>
            <pc:sldMk cId="0" sldId="257"/>
            <ac:picMk id="14" creationId="{F87C9B93-1F34-41EB-EDEA-CEB0A892CDF7}"/>
          </ac:picMkLst>
        </pc:picChg>
      </pc:sldChg>
      <pc:sldChg chg="del setBg">
        <pc:chgData name="Rômulo Alexandrino Silva" userId="b679209f-c631-4ee5-ad3b-c47bce3ac0b1" providerId="ADAL" clId="{A985D2C2-7CA3-4B34-AD30-901772C74162}" dt="2026-02-24T17:38:21.920" v="414" actId="47"/>
        <pc:sldMkLst>
          <pc:docMk/>
          <pc:sldMk cId="1070493933" sldId="258"/>
        </pc:sldMkLst>
      </pc:sldChg>
      <pc:sldChg chg="addSp delSp modSp mod setBg">
        <pc:chgData name="Rômulo Alexandrino Silva" userId="b679209f-c631-4ee5-ad3b-c47bce3ac0b1" providerId="ADAL" clId="{A985D2C2-7CA3-4B34-AD30-901772C74162}" dt="2026-02-23T13:29:08.127" v="265" actId="1076"/>
        <pc:sldMkLst>
          <pc:docMk/>
          <pc:sldMk cId="0" sldId="259"/>
        </pc:sldMkLst>
        <pc:spChg chg="del mod">
          <ac:chgData name="Rômulo Alexandrino Silva" userId="b679209f-c631-4ee5-ad3b-c47bce3ac0b1" providerId="ADAL" clId="{A985D2C2-7CA3-4B34-AD30-901772C74162}" dt="2026-02-23T13:28:59.672" v="263" actId="478"/>
          <ac:spMkLst>
            <pc:docMk/>
            <pc:sldMk cId="0" sldId="259"/>
            <ac:spMk id="2" creationId="{00000000-0000-0000-0000-000000000000}"/>
          </ac:spMkLst>
        </pc:spChg>
        <pc:spChg chg="add mod">
          <ac:chgData name="Rômulo Alexandrino Silva" userId="b679209f-c631-4ee5-ad3b-c47bce3ac0b1" providerId="ADAL" clId="{A985D2C2-7CA3-4B34-AD30-901772C74162}" dt="2026-02-23T13:28:55.292" v="261"/>
          <ac:spMkLst>
            <pc:docMk/>
            <pc:sldMk cId="0" sldId="259"/>
            <ac:spMk id="14" creationId="{89D94EE0-86C8-F2FD-2039-D102F303D0E3}"/>
          </ac:spMkLst>
        </pc:spChg>
        <pc:spChg chg="add mod">
          <ac:chgData name="Rômulo Alexandrino Silva" userId="b679209f-c631-4ee5-ad3b-c47bce3ac0b1" providerId="ADAL" clId="{A985D2C2-7CA3-4B34-AD30-901772C74162}" dt="2026-02-23T13:29:08.127" v="265" actId="1076"/>
          <ac:spMkLst>
            <pc:docMk/>
            <pc:sldMk cId="0" sldId="259"/>
            <ac:spMk id="15" creationId="{6EBFBB46-A22C-C60C-B818-CAB75756587B}"/>
          </ac:spMkLst>
        </pc:spChg>
        <pc:picChg chg="add mod">
          <ac:chgData name="Rômulo Alexandrino Silva" userId="b679209f-c631-4ee5-ad3b-c47bce3ac0b1" providerId="ADAL" clId="{A985D2C2-7CA3-4B34-AD30-901772C74162}" dt="2026-02-23T13:28:55.292" v="261"/>
          <ac:picMkLst>
            <pc:docMk/>
            <pc:sldMk cId="0" sldId="259"/>
            <ac:picMk id="16" creationId="{DB1AD70B-001F-55D3-86D9-DBA44FCB2270}"/>
          </ac:picMkLst>
        </pc:picChg>
      </pc:sldChg>
      <pc:sldChg chg="modSp add mod setBg">
        <pc:chgData name="Rômulo Alexandrino Silva" userId="b679209f-c631-4ee5-ad3b-c47bce3ac0b1" providerId="ADAL" clId="{A985D2C2-7CA3-4B34-AD30-901772C74162}" dt="2026-02-20T13:40:26.521" v="64"/>
        <pc:sldMkLst>
          <pc:docMk/>
          <pc:sldMk cId="4158257600" sldId="260"/>
        </pc:sldMkLst>
        <pc:picChg chg="mod">
          <ac:chgData name="Rômulo Alexandrino Silva" userId="b679209f-c631-4ee5-ad3b-c47bce3ac0b1" providerId="ADAL" clId="{A985D2C2-7CA3-4B34-AD30-901772C74162}" dt="2026-02-20T13:17:34.711" v="14" actId="1076"/>
          <ac:picMkLst>
            <pc:docMk/>
            <pc:sldMk cId="4158257600" sldId="260"/>
            <ac:picMk id="4" creationId="{8DE1EFA3-1335-410C-A36E-FD52A0B42AB2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2:54:06.373" v="122" actId="14100"/>
        <pc:sldMkLst>
          <pc:docMk/>
          <pc:sldMk cId="3441612736" sldId="261"/>
        </pc:sldMkLst>
        <pc:spChg chg="add mod">
          <ac:chgData name="Rômulo Alexandrino Silva" userId="b679209f-c631-4ee5-ad3b-c47bce3ac0b1" providerId="ADAL" clId="{A985D2C2-7CA3-4B34-AD30-901772C74162}" dt="2026-02-23T12:54:02.594" v="121" actId="14100"/>
          <ac:spMkLst>
            <pc:docMk/>
            <pc:sldMk cId="3441612736" sldId="261"/>
            <ac:spMk id="5" creationId="{93B5A627-A63F-4111-9C27-48E77B3ABCE1}"/>
          </ac:spMkLst>
        </pc:spChg>
        <pc:spChg chg="add mod">
          <ac:chgData name="Rômulo Alexandrino Silva" userId="b679209f-c631-4ee5-ad3b-c47bce3ac0b1" providerId="ADAL" clId="{A985D2C2-7CA3-4B34-AD30-901772C74162}" dt="2026-02-23T12:54:06.373" v="122" actId="14100"/>
          <ac:spMkLst>
            <pc:docMk/>
            <pc:sldMk cId="3441612736" sldId="261"/>
            <ac:spMk id="6" creationId="{905B317E-772F-7EDF-9A89-15DF70C73433}"/>
          </ac:spMkLst>
        </pc:spChg>
        <pc:picChg chg="mod">
          <ac:chgData name="Rômulo Alexandrino Silva" userId="b679209f-c631-4ee5-ad3b-c47bce3ac0b1" providerId="ADAL" clId="{A985D2C2-7CA3-4B34-AD30-901772C74162}" dt="2026-02-23T12:52:39.133" v="98" actId="1038"/>
          <ac:picMkLst>
            <pc:docMk/>
            <pc:sldMk cId="3441612736" sldId="261"/>
            <ac:picMk id="4" creationId="{E3256CF4-BE97-48FC-8C20-DD1C3869CDF8}"/>
          </ac:picMkLst>
        </pc:picChg>
        <pc:picChg chg="add del mod">
          <ac:chgData name="Rômulo Alexandrino Silva" userId="b679209f-c631-4ee5-ad3b-c47bce3ac0b1" providerId="ADAL" clId="{A985D2C2-7CA3-4B34-AD30-901772C74162}" dt="2026-02-23T12:53:55.179" v="119" actId="478"/>
          <ac:picMkLst>
            <pc:docMk/>
            <pc:sldMk cId="3441612736" sldId="261"/>
            <ac:picMk id="7" creationId="{55452060-E7CC-7549-6C25-9398FAA4F9CA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2:53:46.078" v="117" actId="478"/>
        <pc:sldMkLst>
          <pc:docMk/>
          <pc:sldMk cId="2760439871" sldId="262"/>
        </pc:sldMkLst>
        <pc:spChg chg="add mod">
          <ac:chgData name="Rômulo Alexandrino Silva" userId="b679209f-c631-4ee5-ad3b-c47bce3ac0b1" providerId="ADAL" clId="{A985D2C2-7CA3-4B34-AD30-901772C74162}" dt="2026-02-23T12:53:37.824" v="114"/>
          <ac:spMkLst>
            <pc:docMk/>
            <pc:sldMk cId="2760439871" sldId="262"/>
            <ac:spMk id="5" creationId="{A995C518-5A81-CDA7-1880-1BB10C2591F4}"/>
          </ac:spMkLst>
        </pc:spChg>
        <pc:spChg chg="add mod">
          <ac:chgData name="Rômulo Alexandrino Silva" userId="b679209f-c631-4ee5-ad3b-c47bce3ac0b1" providerId="ADAL" clId="{A985D2C2-7CA3-4B34-AD30-901772C74162}" dt="2026-02-23T12:53:37.824" v="114"/>
          <ac:spMkLst>
            <pc:docMk/>
            <pc:sldMk cId="2760439871" sldId="262"/>
            <ac:spMk id="6" creationId="{B3ECB3F3-B621-C95F-1569-E623E0E1E914}"/>
          </ac:spMkLst>
        </pc:spChg>
        <pc:picChg chg="mod">
          <ac:chgData name="Rômulo Alexandrino Silva" userId="b679209f-c631-4ee5-ad3b-c47bce3ac0b1" providerId="ADAL" clId="{A985D2C2-7CA3-4B34-AD30-901772C74162}" dt="2026-02-23T12:53:44.582" v="116" actId="1076"/>
          <ac:picMkLst>
            <pc:docMk/>
            <pc:sldMk cId="2760439871" sldId="262"/>
            <ac:picMk id="4" creationId="{C88DDCDC-993A-41D8-98B4-E32C81D6E44B}"/>
          </ac:picMkLst>
        </pc:picChg>
        <pc:picChg chg="add del mod">
          <ac:chgData name="Rômulo Alexandrino Silva" userId="b679209f-c631-4ee5-ad3b-c47bce3ac0b1" providerId="ADAL" clId="{A985D2C2-7CA3-4B34-AD30-901772C74162}" dt="2026-02-23T12:53:46.078" v="117" actId="478"/>
          <ac:picMkLst>
            <pc:docMk/>
            <pc:sldMk cId="2760439871" sldId="262"/>
            <ac:picMk id="7" creationId="{E2D69011-A706-7184-BAF3-B2C28E9F7B20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2:55:56.045" v="126" actId="1076"/>
        <pc:sldMkLst>
          <pc:docMk/>
          <pc:sldMk cId="2905515885" sldId="263"/>
        </pc:sldMkLst>
        <pc:spChg chg="add mod">
          <ac:chgData name="Rômulo Alexandrino Silva" userId="b679209f-c631-4ee5-ad3b-c47bce3ac0b1" providerId="ADAL" clId="{A985D2C2-7CA3-4B34-AD30-901772C74162}" dt="2026-02-23T12:55:56.045" v="126" actId="1076"/>
          <ac:spMkLst>
            <pc:docMk/>
            <pc:sldMk cId="2905515885" sldId="263"/>
            <ac:spMk id="5" creationId="{538C9297-4337-7C5C-3447-D8273D28CCA5}"/>
          </ac:spMkLst>
        </pc:spChg>
        <pc:spChg chg="add mod">
          <ac:chgData name="Rômulo Alexandrino Silva" userId="b679209f-c631-4ee5-ad3b-c47bce3ac0b1" providerId="ADAL" clId="{A985D2C2-7CA3-4B34-AD30-901772C74162}" dt="2026-02-23T12:55:56.045" v="126" actId="1076"/>
          <ac:spMkLst>
            <pc:docMk/>
            <pc:sldMk cId="2905515885" sldId="263"/>
            <ac:spMk id="6" creationId="{71D7C004-FEB7-D249-DF2E-545B5E034B32}"/>
          </ac:spMkLst>
        </pc:spChg>
        <pc:picChg chg="mod">
          <ac:chgData name="Rômulo Alexandrino Silva" userId="b679209f-c631-4ee5-ad3b-c47bce3ac0b1" providerId="ADAL" clId="{A985D2C2-7CA3-4B34-AD30-901772C74162}" dt="2026-02-23T12:52:46.656" v="105" actId="1036"/>
          <ac:picMkLst>
            <pc:docMk/>
            <pc:sldMk cId="2905515885" sldId="263"/>
            <ac:picMk id="4" creationId="{A73DA4D8-7A92-4AFF-A7C1-D016A79BE828}"/>
          </ac:picMkLst>
        </pc:picChg>
        <pc:picChg chg="add del mod">
          <ac:chgData name="Rômulo Alexandrino Silva" userId="b679209f-c631-4ee5-ad3b-c47bce3ac0b1" providerId="ADAL" clId="{A985D2C2-7CA3-4B34-AD30-901772C74162}" dt="2026-02-23T12:55:43.592" v="124" actId="478"/>
          <ac:picMkLst>
            <pc:docMk/>
            <pc:sldMk cId="2905515885" sldId="263"/>
            <ac:picMk id="7" creationId="{4B84B69F-C715-D5B5-265D-BEAF0E285D3C}"/>
          </ac:picMkLst>
        </pc:picChg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0" sldId="266"/>
        </pc:sldMkLst>
      </pc:sldChg>
      <pc:sldChg chg="addSp modSp add mod setBg">
        <pc:chgData name="Rômulo Alexandrino Silva" userId="b679209f-c631-4ee5-ad3b-c47bce3ac0b1" providerId="ADAL" clId="{A985D2C2-7CA3-4B34-AD30-901772C74162}" dt="2026-02-23T12:56:07.626" v="130" actId="20577"/>
        <pc:sldMkLst>
          <pc:docMk/>
          <pc:sldMk cId="2313893270" sldId="267"/>
        </pc:sldMkLst>
        <pc:spChg chg="mod">
          <ac:chgData name="Rômulo Alexandrino Silva" userId="b679209f-c631-4ee5-ad3b-c47bce3ac0b1" providerId="ADAL" clId="{A985D2C2-7CA3-4B34-AD30-901772C74162}" dt="2026-02-23T12:56:07.626" v="130" actId="20577"/>
          <ac:spMkLst>
            <pc:docMk/>
            <pc:sldMk cId="2313893270" sldId="267"/>
            <ac:spMk id="3" creationId="{4292C02C-F0F3-4915-8033-86401F9D47EA}"/>
          </ac:spMkLst>
        </pc:spChg>
        <pc:spChg chg="add mod">
          <ac:chgData name="Rômulo Alexandrino Silva" userId="b679209f-c631-4ee5-ad3b-c47bce3ac0b1" providerId="ADAL" clId="{A985D2C2-7CA3-4B34-AD30-901772C74162}" dt="2026-02-23T12:56:01.317" v="127"/>
          <ac:spMkLst>
            <pc:docMk/>
            <pc:sldMk cId="2313893270" sldId="267"/>
            <ac:spMk id="4" creationId="{07707309-65FF-2A94-2894-DB530F80135A}"/>
          </ac:spMkLst>
        </pc:spChg>
        <pc:spChg chg="add mod">
          <ac:chgData name="Rômulo Alexandrino Silva" userId="b679209f-c631-4ee5-ad3b-c47bce3ac0b1" providerId="ADAL" clId="{A985D2C2-7CA3-4B34-AD30-901772C74162}" dt="2026-02-23T12:56:01.317" v="127"/>
          <ac:spMkLst>
            <pc:docMk/>
            <pc:sldMk cId="2313893270" sldId="267"/>
            <ac:spMk id="5" creationId="{79665A9B-7A0B-4998-039A-3BA123A80970}"/>
          </ac:spMkLst>
        </pc:spChg>
        <pc:picChg chg="add mod">
          <ac:chgData name="Rômulo Alexandrino Silva" userId="b679209f-c631-4ee5-ad3b-c47bce3ac0b1" providerId="ADAL" clId="{A985D2C2-7CA3-4B34-AD30-901772C74162}" dt="2026-02-23T12:56:01.317" v="127"/>
          <ac:picMkLst>
            <pc:docMk/>
            <pc:sldMk cId="2313893270" sldId="267"/>
            <ac:picMk id="6" creationId="{14BA759A-3201-F4AF-03E9-B82B321DA11A}"/>
          </ac:picMkLst>
        </pc:picChg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0" sldId="268"/>
        </pc:sldMkLst>
      </pc:sldChg>
      <pc:sldChg chg="setBg">
        <pc:chgData name="Rômulo Alexandrino Silva" userId="b679209f-c631-4ee5-ad3b-c47bce3ac0b1" providerId="ADAL" clId="{A985D2C2-7CA3-4B34-AD30-901772C74162}" dt="2026-02-20T13:40:26.521" v="64"/>
        <pc:sldMkLst>
          <pc:docMk/>
          <pc:sldMk cId="0" sldId="271"/>
        </pc:sldMkLst>
      </pc:sldChg>
      <pc:sldChg chg="del">
        <pc:chgData name="Rômulo Alexandrino Silva" userId="b679209f-c631-4ee5-ad3b-c47bce3ac0b1" providerId="ADAL" clId="{A985D2C2-7CA3-4B34-AD30-901772C74162}" dt="2026-02-20T12:58:17.259" v="3" actId="47"/>
        <pc:sldMkLst>
          <pc:docMk/>
          <pc:sldMk cId="0" sldId="274"/>
        </pc:sldMkLst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78"/>
        </pc:sldMkLst>
        <pc:spChg chg="add mod">
          <ac:chgData name="Rômulo Alexandrino Silva" userId="b679209f-c631-4ee5-ad3b-c47bce3ac0b1" providerId="ADAL" clId="{A985D2C2-7CA3-4B34-AD30-901772C74162}" dt="2026-02-23T13:25:27.825" v="240"/>
          <ac:spMkLst>
            <pc:docMk/>
            <pc:sldMk cId="0" sldId="278"/>
            <ac:spMk id="2" creationId="{C090EF69-8C42-2634-C703-BBA509349C02}"/>
          </ac:spMkLst>
        </pc:spChg>
        <pc:spChg chg="add mod">
          <ac:chgData name="Rômulo Alexandrino Silva" userId="b679209f-c631-4ee5-ad3b-c47bce3ac0b1" providerId="ADAL" clId="{A985D2C2-7CA3-4B34-AD30-901772C74162}" dt="2026-02-23T13:25:27.825" v="240"/>
          <ac:spMkLst>
            <pc:docMk/>
            <pc:sldMk cId="0" sldId="278"/>
            <ac:spMk id="3" creationId="{44BC60AB-A2A8-34FA-9DDD-28108A8F010D}"/>
          </ac:spMkLst>
        </pc:spChg>
        <pc:spChg chg="mod">
          <ac:chgData name="Rômulo Alexandrino Silva" userId="b679209f-c631-4ee5-ad3b-c47bce3ac0b1" providerId="ADAL" clId="{A985D2C2-7CA3-4B34-AD30-901772C74162}" dt="2026-02-23T13:25:33.015" v="251" actId="1038"/>
          <ac:spMkLst>
            <pc:docMk/>
            <pc:sldMk cId="0" sldId="278"/>
            <ac:spMk id="6" creationId="{00000000-0000-0000-0000-000000000000}"/>
          </ac:spMkLst>
        </pc:spChg>
        <pc:picChg chg="add mod">
          <ac:chgData name="Rômulo Alexandrino Silva" userId="b679209f-c631-4ee5-ad3b-c47bce3ac0b1" providerId="ADAL" clId="{A985D2C2-7CA3-4B34-AD30-901772C74162}" dt="2026-02-23T13:25:27.825" v="240"/>
          <ac:picMkLst>
            <pc:docMk/>
            <pc:sldMk cId="0" sldId="278"/>
            <ac:picMk id="4" creationId="{67085D0D-802A-A5D7-0251-31A319854DC5}"/>
          </ac:picMkLst>
        </pc:picChg>
        <pc:picChg chg="del">
          <ac:chgData name="Rômulo Alexandrino Silva" userId="b679209f-c631-4ee5-ad3b-c47bce3ac0b1" providerId="ADAL" clId="{A985D2C2-7CA3-4B34-AD30-901772C74162}" dt="2026-02-23T13:25:26.846" v="239" actId="478"/>
          <ac:picMkLst>
            <pc:docMk/>
            <pc:sldMk cId="0" sldId="278"/>
            <ac:picMk id="11" creationId="{7CFD2AAC-573C-4335-AD35-455B19D2E4EE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79"/>
        </pc:sldMkLst>
        <pc:spChg chg="add mod">
          <ac:chgData name="Rômulo Alexandrino Silva" userId="b679209f-c631-4ee5-ad3b-c47bce3ac0b1" providerId="ADAL" clId="{A985D2C2-7CA3-4B34-AD30-901772C74162}" dt="2026-02-23T13:25:14.914" v="219"/>
          <ac:spMkLst>
            <pc:docMk/>
            <pc:sldMk cId="0" sldId="279"/>
            <ac:spMk id="2" creationId="{45A5C311-2358-C63D-8B16-670EF54A2DB5}"/>
          </ac:spMkLst>
        </pc:spChg>
        <pc:spChg chg="add mod">
          <ac:chgData name="Rômulo Alexandrino Silva" userId="b679209f-c631-4ee5-ad3b-c47bce3ac0b1" providerId="ADAL" clId="{A985D2C2-7CA3-4B34-AD30-901772C74162}" dt="2026-02-23T13:25:14.914" v="219"/>
          <ac:spMkLst>
            <pc:docMk/>
            <pc:sldMk cId="0" sldId="279"/>
            <ac:spMk id="3" creationId="{3EF5B978-C74A-D8F5-3C3C-B60CAE036793}"/>
          </ac:spMkLst>
        </pc:spChg>
        <pc:spChg chg="mod">
          <ac:chgData name="Rômulo Alexandrino Silva" userId="b679209f-c631-4ee5-ad3b-c47bce3ac0b1" providerId="ADAL" clId="{A985D2C2-7CA3-4B34-AD30-901772C74162}" dt="2026-02-23T13:25:23.715" v="238" actId="1038"/>
          <ac:spMkLst>
            <pc:docMk/>
            <pc:sldMk cId="0" sldId="279"/>
            <ac:spMk id="6" creationId="{00000000-0000-0000-0000-000000000000}"/>
          </ac:spMkLst>
        </pc:spChg>
        <pc:picChg chg="add mod">
          <ac:chgData name="Rômulo Alexandrino Silva" userId="b679209f-c631-4ee5-ad3b-c47bce3ac0b1" providerId="ADAL" clId="{A985D2C2-7CA3-4B34-AD30-901772C74162}" dt="2026-02-23T13:25:14.914" v="219"/>
          <ac:picMkLst>
            <pc:docMk/>
            <pc:sldMk cId="0" sldId="279"/>
            <ac:picMk id="4" creationId="{ACFEFCC5-693E-A83D-2720-BD0345E2788F}"/>
          </ac:picMkLst>
        </pc:picChg>
        <pc:picChg chg="del">
          <ac:chgData name="Rômulo Alexandrino Silva" userId="b679209f-c631-4ee5-ad3b-c47bce3ac0b1" providerId="ADAL" clId="{A985D2C2-7CA3-4B34-AD30-901772C74162}" dt="2026-02-23T13:25:14.278" v="218" actId="478"/>
          <ac:picMkLst>
            <pc:docMk/>
            <pc:sldMk cId="0" sldId="279"/>
            <ac:picMk id="11" creationId="{C67AF61B-9CC0-4D3E-A0F5-2FA0EFC3C6DF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80"/>
        </pc:sldMkLst>
        <pc:spChg chg="add mod">
          <ac:chgData name="Rômulo Alexandrino Silva" userId="b679209f-c631-4ee5-ad3b-c47bce3ac0b1" providerId="ADAL" clId="{A985D2C2-7CA3-4B34-AD30-901772C74162}" dt="2026-02-23T13:24:57.452" v="204"/>
          <ac:spMkLst>
            <pc:docMk/>
            <pc:sldMk cId="0" sldId="280"/>
            <ac:spMk id="2" creationId="{B24F6EDA-22F4-5ACE-66DB-B0A35D26A344}"/>
          </ac:spMkLst>
        </pc:spChg>
        <pc:spChg chg="add mod">
          <ac:chgData name="Rômulo Alexandrino Silva" userId="b679209f-c631-4ee5-ad3b-c47bce3ac0b1" providerId="ADAL" clId="{A985D2C2-7CA3-4B34-AD30-901772C74162}" dt="2026-02-23T13:24:57.452" v="204"/>
          <ac:spMkLst>
            <pc:docMk/>
            <pc:sldMk cId="0" sldId="280"/>
            <ac:spMk id="3" creationId="{6BED8B92-CD0F-AD08-76FD-A1D825B68D96}"/>
          </ac:spMkLst>
        </pc:spChg>
        <pc:spChg chg="add mod">
          <ac:chgData name="Rômulo Alexandrino Silva" userId="b679209f-c631-4ee5-ad3b-c47bce3ac0b1" providerId="ADAL" clId="{A985D2C2-7CA3-4B34-AD30-901772C74162}" dt="2026-02-23T13:25:02.053" v="207"/>
          <ac:spMkLst>
            <pc:docMk/>
            <pc:sldMk cId="0" sldId="280"/>
            <ac:spMk id="5" creationId="{13F389EA-027E-F3A9-27E3-3BFF1A4C81BA}"/>
          </ac:spMkLst>
        </pc:spChg>
        <pc:spChg chg="mod">
          <ac:chgData name="Rômulo Alexandrino Silva" userId="b679209f-c631-4ee5-ad3b-c47bce3ac0b1" providerId="ADAL" clId="{A985D2C2-7CA3-4B34-AD30-901772C74162}" dt="2026-02-23T13:25:09.100" v="217" actId="1037"/>
          <ac:spMkLst>
            <pc:docMk/>
            <pc:sldMk cId="0" sldId="280"/>
            <ac:spMk id="6" creationId="{00000000-0000-0000-0000-000000000000}"/>
          </ac:spMkLst>
        </pc:spChg>
        <pc:spChg chg="add mod">
          <ac:chgData name="Rômulo Alexandrino Silva" userId="b679209f-c631-4ee5-ad3b-c47bce3ac0b1" providerId="ADAL" clId="{A985D2C2-7CA3-4B34-AD30-901772C74162}" dt="2026-02-23T13:25:02.053" v="207"/>
          <ac:spMkLst>
            <pc:docMk/>
            <pc:sldMk cId="0" sldId="280"/>
            <ac:spMk id="7" creationId="{D8D1025F-30E7-FC2F-3A15-DB2EED88EEF4}"/>
          </ac:spMkLst>
        </pc:spChg>
        <pc:picChg chg="add mod">
          <ac:chgData name="Rômulo Alexandrino Silva" userId="b679209f-c631-4ee5-ad3b-c47bce3ac0b1" providerId="ADAL" clId="{A985D2C2-7CA3-4B34-AD30-901772C74162}" dt="2026-02-23T13:24:57.452" v="204"/>
          <ac:picMkLst>
            <pc:docMk/>
            <pc:sldMk cId="0" sldId="280"/>
            <ac:picMk id="4" creationId="{2E7097E3-A235-6EE7-1317-1D55247BA320}"/>
          </ac:picMkLst>
        </pc:picChg>
        <pc:picChg chg="add mod">
          <ac:chgData name="Rômulo Alexandrino Silva" userId="b679209f-c631-4ee5-ad3b-c47bce3ac0b1" providerId="ADAL" clId="{A985D2C2-7CA3-4B34-AD30-901772C74162}" dt="2026-02-23T13:25:02.053" v="207"/>
          <ac:picMkLst>
            <pc:docMk/>
            <pc:sldMk cId="0" sldId="280"/>
            <ac:picMk id="8" creationId="{9B0A4B4A-71DC-7F57-85B4-855F5B79E33F}"/>
          </ac:picMkLst>
        </pc:picChg>
        <pc:picChg chg="del mod">
          <ac:chgData name="Rômulo Alexandrino Silva" userId="b679209f-c631-4ee5-ad3b-c47bce3ac0b1" providerId="ADAL" clId="{A985D2C2-7CA3-4B34-AD30-901772C74162}" dt="2026-02-23T13:25:01.380" v="206" actId="478"/>
          <ac:picMkLst>
            <pc:docMk/>
            <pc:sldMk cId="0" sldId="280"/>
            <ac:picMk id="11" creationId="{BA9D4667-AA3F-46B5-96D0-0133AAD6D26A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81"/>
        </pc:sldMkLst>
        <pc:spChg chg="add mod">
          <ac:chgData name="Rômulo Alexandrino Silva" userId="b679209f-c631-4ee5-ad3b-c47bce3ac0b1" providerId="ADAL" clId="{A985D2C2-7CA3-4B34-AD30-901772C74162}" dt="2026-02-23T13:24:44.078" v="191"/>
          <ac:spMkLst>
            <pc:docMk/>
            <pc:sldMk cId="0" sldId="281"/>
            <ac:spMk id="2" creationId="{9BD80E3E-7CE4-25E4-0FDC-28CC25A16F05}"/>
          </ac:spMkLst>
        </pc:spChg>
        <pc:spChg chg="add mod">
          <ac:chgData name="Rômulo Alexandrino Silva" userId="b679209f-c631-4ee5-ad3b-c47bce3ac0b1" providerId="ADAL" clId="{A985D2C2-7CA3-4B34-AD30-901772C74162}" dt="2026-02-23T13:24:44.078" v="191"/>
          <ac:spMkLst>
            <pc:docMk/>
            <pc:sldMk cId="0" sldId="281"/>
            <ac:spMk id="3" creationId="{7A9AC470-0C11-4D62-2663-B19A12227639}"/>
          </ac:spMkLst>
        </pc:spChg>
        <pc:spChg chg="mod">
          <ac:chgData name="Rômulo Alexandrino Silva" userId="b679209f-c631-4ee5-ad3b-c47bce3ac0b1" providerId="ADAL" clId="{A985D2C2-7CA3-4B34-AD30-901772C74162}" dt="2026-02-23T13:24:51.330" v="203" actId="1037"/>
          <ac:spMkLst>
            <pc:docMk/>
            <pc:sldMk cId="0" sldId="281"/>
            <ac:spMk id="6" creationId="{00000000-0000-0000-0000-000000000000}"/>
          </ac:spMkLst>
        </pc:spChg>
        <pc:spChg chg="mod">
          <ac:chgData name="Rômulo Alexandrino Silva" userId="b679209f-c631-4ee5-ad3b-c47bce3ac0b1" providerId="ADAL" clId="{A985D2C2-7CA3-4B34-AD30-901772C74162}" dt="2026-02-23T13:24:51.330" v="203" actId="1037"/>
          <ac:spMkLst>
            <pc:docMk/>
            <pc:sldMk cId="0" sldId="281"/>
            <ac:spMk id="7" creationId="{00000000-0000-0000-0000-000000000000}"/>
          </ac:spMkLst>
        </pc:spChg>
        <pc:picChg chg="add mod">
          <ac:chgData name="Rômulo Alexandrino Silva" userId="b679209f-c631-4ee5-ad3b-c47bce3ac0b1" providerId="ADAL" clId="{A985D2C2-7CA3-4B34-AD30-901772C74162}" dt="2026-02-23T13:24:44.078" v="191"/>
          <ac:picMkLst>
            <pc:docMk/>
            <pc:sldMk cId="0" sldId="281"/>
            <ac:picMk id="4" creationId="{4595E2F2-3443-70C7-5E67-7BB123F7CD4A}"/>
          </ac:picMkLst>
        </pc:picChg>
        <pc:picChg chg="del">
          <ac:chgData name="Rômulo Alexandrino Silva" userId="b679209f-c631-4ee5-ad3b-c47bce3ac0b1" providerId="ADAL" clId="{A985D2C2-7CA3-4B34-AD30-901772C74162}" dt="2026-02-23T13:24:43.088" v="190" actId="478"/>
          <ac:picMkLst>
            <pc:docMk/>
            <pc:sldMk cId="0" sldId="281"/>
            <ac:picMk id="11" creationId="{482E3C73-23FC-4ED9-883B-A3DCF896DCC1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82"/>
        </pc:sldMkLst>
        <pc:spChg chg="add mod">
          <ac:chgData name="Rômulo Alexandrino Silva" userId="b679209f-c631-4ee5-ad3b-c47bce3ac0b1" providerId="ADAL" clId="{A985D2C2-7CA3-4B34-AD30-901772C74162}" dt="2026-02-23T13:24:24.643" v="180"/>
          <ac:spMkLst>
            <pc:docMk/>
            <pc:sldMk cId="0" sldId="282"/>
            <ac:spMk id="2" creationId="{F6164D3A-CF8D-7AFB-ED6A-9991C4801C0D}"/>
          </ac:spMkLst>
        </pc:spChg>
        <pc:spChg chg="add mod">
          <ac:chgData name="Rômulo Alexandrino Silva" userId="b679209f-c631-4ee5-ad3b-c47bce3ac0b1" providerId="ADAL" clId="{A985D2C2-7CA3-4B34-AD30-901772C74162}" dt="2026-02-23T13:24:24.643" v="180"/>
          <ac:spMkLst>
            <pc:docMk/>
            <pc:sldMk cId="0" sldId="282"/>
            <ac:spMk id="3" creationId="{2162D0B8-3D29-1C74-C2F4-8BE2693B795B}"/>
          </ac:spMkLst>
        </pc:spChg>
        <pc:spChg chg="add mod">
          <ac:chgData name="Rômulo Alexandrino Silva" userId="b679209f-c631-4ee5-ad3b-c47bce3ac0b1" providerId="ADAL" clId="{A985D2C2-7CA3-4B34-AD30-901772C74162}" dt="2026-02-23T13:24:33.008" v="181"/>
          <ac:spMkLst>
            <pc:docMk/>
            <pc:sldMk cId="0" sldId="282"/>
            <ac:spMk id="5" creationId="{A991DD3D-6CCF-86A5-8EA5-21D4D940A6BF}"/>
          </ac:spMkLst>
        </pc:spChg>
        <pc:spChg chg="mod">
          <ac:chgData name="Rômulo Alexandrino Silva" userId="b679209f-c631-4ee5-ad3b-c47bce3ac0b1" providerId="ADAL" clId="{A985D2C2-7CA3-4B34-AD30-901772C74162}" dt="2026-02-23T13:24:37.999" v="189" actId="1038"/>
          <ac:spMkLst>
            <pc:docMk/>
            <pc:sldMk cId="0" sldId="282"/>
            <ac:spMk id="6" creationId="{00000000-0000-0000-0000-000000000000}"/>
          </ac:spMkLst>
        </pc:spChg>
        <pc:spChg chg="add mod">
          <ac:chgData name="Rômulo Alexandrino Silva" userId="b679209f-c631-4ee5-ad3b-c47bce3ac0b1" providerId="ADAL" clId="{A985D2C2-7CA3-4B34-AD30-901772C74162}" dt="2026-02-23T13:24:33.008" v="181"/>
          <ac:spMkLst>
            <pc:docMk/>
            <pc:sldMk cId="0" sldId="282"/>
            <ac:spMk id="7" creationId="{BDD7367A-1A0E-FFA8-7D81-3F2337FE5439}"/>
          </ac:spMkLst>
        </pc:spChg>
        <pc:picChg chg="add mod">
          <ac:chgData name="Rômulo Alexandrino Silva" userId="b679209f-c631-4ee5-ad3b-c47bce3ac0b1" providerId="ADAL" clId="{A985D2C2-7CA3-4B34-AD30-901772C74162}" dt="2026-02-23T13:24:24.643" v="180"/>
          <ac:picMkLst>
            <pc:docMk/>
            <pc:sldMk cId="0" sldId="282"/>
            <ac:picMk id="4" creationId="{EB61D64C-54F2-29FD-5A97-031D5634BC0F}"/>
          </ac:picMkLst>
        </pc:picChg>
        <pc:picChg chg="add mod">
          <ac:chgData name="Rômulo Alexandrino Silva" userId="b679209f-c631-4ee5-ad3b-c47bce3ac0b1" providerId="ADAL" clId="{A985D2C2-7CA3-4B34-AD30-901772C74162}" dt="2026-02-23T13:24:33.008" v="181"/>
          <ac:picMkLst>
            <pc:docMk/>
            <pc:sldMk cId="0" sldId="282"/>
            <ac:picMk id="8" creationId="{F70DA9D4-5455-EE96-1830-94002A915F0E}"/>
          </ac:picMkLst>
        </pc:picChg>
        <pc:picChg chg="del">
          <ac:chgData name="Rômulo Alexandrino Silva" userId="b679209f-c631-4ee5-ad3b-c47bce3ac0b1" providerId="ADAL" clId="{A985D2C2-7CA3-4B34-AD30-901772C74162}" dt="2026-02-23T13:24:09.721" v="177" actId="478"/>
          <ac:picMkLst>
            <pc:docMk/>
            <pc:sldMk cId="0" sldId="282"/>
            <ac:picMk id="11" creationId="{04F5C511-01DA-44FC-B33C-76C2B44D8BDB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83"/>
        </pc:sldMkLst>
        <pc:spChg chg="add mod">
          <ac:chgData name="Rômulo Alexandrino Silva" userId="b679209f-c631-4ee5-ad3b-c47bce3ac0b1" providerId="ADAL" clId="{A985D2C2-7CA3-4B34-AD30-901772C74162}" dt="2026-02-23T13:24:02.118" v="176"/>
          <ac:spMkLst>
            <pc:docMk/>
            <pc:sldMk cId="0" sldId="283"/>
            <ac:spMk id="3" creationId="{38A13B12-32EE-8B95-A7AA-F4B8D733540D}"/>
          </ac:spMkLst>
        </pc:spChg>
        <pc:spChg chg="add mod">
          <ac:chgData name="Rômulo Alexandrino Silva" userId="b679209f-c631-4ee5-ad3b-c47bce3ac0b1" providerId="ADAL" clId="{A985D2C2-7CA3-4B34-AD30-901772C74162}" dt="2026-02-23T13:24:02.118" v="176"/>
          <ac:spMkLst>
            <pc:docMk/>
            <pc:sldMk cId="0" sldId="283"/>
            <ac:spMk id="4" creationId="{19F2076A-F0C5-0666-5777-88715E68F56D}"/>
          </ac:spMkLst>
        </pc:spChg>
        <pc:picChg chg="add mod">
          <ac:chgData name="Rômulo Alexandrino Silva" userId="b679209f-c631-4ee5-ad3b-c47bce3ac0b1" providerId="ADAL" clId="{A985D2C2-7CA3-4B34-AD30-901772C74162}" dt="2026-02-23T13:24:02.118" v="176"/>
          <ac:picMkLst>
            <pc:docMk/>
            <pc:sldMk cId="0" sldId="283"/>
            <ac:picMk id="5" creationId="{4D0ADBBA-8DDE-75F4-20A2-E014DA4A37A0}"/>
          </ac:picMkLst>
        </pc:picChg>
        <pc:picChg chg="del">
          <ac:chgData name="Rômulo Alexandrino Silva" userId="b679209f-c631-4ee5-ad3b-c47bce3ac0b1" providerId="ADAL" clId="{A985D2C2-7CA3-4B34-AD30-901772C74162}" dt="2026-02-23T13:24:01.447" v="175" actId="478"/>
          <ac:picMkLst>
            <pc:docMk/>
            <pc:sldMk cId="0" sldId="283"/>
            <ac:picMk id="9" creationId="{B99F1421-D964-42EA-9951-968ADF374C2C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284"/>
        </pc:sldMkLst>
        <pc:spChg chg="del mod">
          <ac:chgData name="Rômulo Alexandrino Silva" userId="b679209f-c631-4ee5-ad3b-c47bce3ac0b1" providerId="ADAL" clId="{A985D2C2-7CA3-4B34-AD30-901772C74162}" dt="2026-02-23T13:25:45.083" v="253" actId="478"/>
          <ac:spMkLst>
            <pc:docMk/>
            <pc:sldMk cId="0" sldId="284"/>
            <ac:spMk id="2" creationId="{00000000-0000-0000-0000-000000000000}"/>
          </ac:spMkLst>
        </pc:spChg>
        <pc:spChg chg="mod">
          <ac:chgData name="Rômulo Alexandrino Silva" userId="b679209f-c631-4ee5-ad3b-c47bce3ac0b1" providerId="ADAL" clId="{A985D2C2-7CA3-4B34-AD30-901772C74162}" dt="2026-02-23T13:25:43.155" v="252" actId="1076"/>
          <ac:spMkLst>
            <pc:docMk/>
            <pc:sldMk cId="0" sldId="284"/>
            <ac:spMk id="3" creationId="{00000000-0000-0000-0000-000000000000}"/>
          </ac:spMkLst>
        </pc:spChg>
        <pc:spChg chg="add mod">
          <ac:chgData name="Rômulo Alexandrino Silva" userId="b679209f-c631-4ee5-ad3b-c47bce3ac0b1" providerId="ADAL" clId="{A985D2C2-7CA3-4B34-AD30-901772C74162}" dt="2026-02-23T13:25:45.549" v="254"/>
          <ac:spMkLst>
            <pc:docMk/>
            <pc:sldMk cId="0" sldId="284"/>
            <ac:spMk id="7" creationId="{4EE3D769-6419-8EFC-1FBA-6C1D1E623201}"/>
          </ac:spMkLst>
        </pc:spChg>
        <pc:spChg chg="add mod">
          <ac:chgData name="Rômulo Alexandrino Silva" userId="b679209f-c631-4ee5-ad3b-c47bce3ac0b1" providerId="ADAL" clId="{A985D2C2-7CA3-4B34-AD30-901772C74162}" dt="2026-02-23T13:25:45.549" v="254"/>
          <ac:spMkLst>
            <pc:docMk/>
            <pc:sldMk cId="0" sldId="284"/>
            <ac:spMk id="8" creationId="{6437C80D-F05A-15D5-6F60-7019D1C56D77}"/>
          </ac:spMkLst>
        </pc:spChg>
        <pc:spChg chg="mod ord">
          <ac:chgData name="Rômulo Alexandrino Silva" userId="b679209f-c631-4ee5-ad3b-c47bce3ac0b1" providerId="ADAL" clId="{A985D2C2-7CA3-4B34-AD30-901772C74162}" dt="2026-02-20T13:39:47.210" v="57" actId="26606"/>
          <ac:spMkLst>
            <pc:docMk/>
            <pc:sldMk cId="0" sldId="284"/>
            <ac:spMk id="10" creationId="{00000000-0000-0000-0000-000000000000}"/>
          </ac:spMkLst>
        </pc:spChg>
        <pc:spChg chg="add del">
          <ac:chgData name="Rômulo Alexandrino Silva" userId="b679209f-c631-4ee5-ad3b-c47bce3ac0b1" providerId="ADAL" clId="{A985D2C2-7CA3-4B34-AD30-901772C74162}" dt="2026-02-20T13:39:47.210" v="57" actId="26606"/>
          <ac:spMkLst>
            <pc:docMk/>
            <pc:sldMk cId="0" sldId="284"/>
            <ac:spMk id="16" creationId="{C3896A03-3945-419A-B66B-4EE266EDD152}"/>
          </ac:spMkLst>
        </pc:spChg>
        <pc:spChg chg="add del">
          <ac:chgData name="Rômulo Alexandrino Silva" userId="b679209f-c631-4ee5-ad3b-c47bce3ac0b1" providerId="ADAL" clId="{A985D2C2-7CA3-4B34-AD30-901772C74162}" dt="2026-02-20T13:39:47.210" v="57" actId="26606"/>
          <ac:spMkLst>
            <pc:docMk/>
            <pc:sldMk cId="0" sldId="284"/>
            <ac:spMk id="18" creationId="{B34F5AD2-EDBD-4BBD-A55C-EAFFD0C7097A}"/>
          </ac:spMkLst>
        </pc:spChg>
        <pc:spChg chg="add del">
          <ac:chgData name="Rômulo Alexandrino Silva" userId="b679209f-c631-4ee5-ad3b-c47bce3ac0b1" providerId="ADAL" clId="{A985D2C2-7CA3-4B34-AD30-901772C74162}" dt="2026-02-20T13:39:47.210" v="57" actId="26606"/>
          <ac:spMkLst>
            <pc:docMk/>
            <pc:sldMk cId="0" sldId="284"/>
            <ac:spMk id="20" creationId="{6832F003-FCA6-4CFB-A2EA-308F3AA257D1}"/>
          </ac:spMkLst>
        </pc:spChg>
        <pc:grpChg chg="add mod ord">
          <ac:chgData name="Rômulo Alexandrino Silva" userId="b679209f-c631-4ee5-ad3b-c47bce3ac0b1" providerId="ADAL" clId="{A985D2C2-7CA3-4B34-AD30-901772C74162}" dt="2026-02-20T13:39:47.210" v="57" actId="26606"/>
          <ac:grpSpMkLst>
            <pc:docMk/>
            <pc:sldMk cId="0" sldId="284"/>
            <ac:grpSpMk id="4" creationId="{00000000-0000-0000-0000-000000000000}"/>
          </ac:grpSpMkLst>
        </pc:grpChg>
        <pc:picChg chg="add mod">
          <ac:chgData name="Rômulo Alexandrino Silva" userId="b679209f-c631-4ee5-ad3b-c47bce3ac0b1" providerId="ADAL" clId="{A985D2C2-7CA3-4B34-AD30-901772C74162}" dt="2026-02-20T13:39:48.383" v="58" actId="1076"/>
          <ac:picMkLst>
            <pc:docMk/>
            <pc:sldMk cId="0" sldId="284"/>
            <ac:picMk id="7" creationId="{55288A25-B52C-768A-6DBD-1BE438FC8638}"/>
          </ac:picMkLst>
        </pc:picChg>
        <pc:picChg chg="add mod">
          <ac:chgData name="Rômulo Alexandrino Silva" userId="b679209f-c631-4ee5-ad3b-c47bce3ac0b1" providerId="ADAL" clId="{A985D2C2-7CA3-4B34-AD30-901772C74162}" dt="2026-02-23T13:25:45.549" v="254"/>
          <ac:picMkLst>
            <pc:docMk/>
            <pc:sldMk cId="0" sldId="284"/>
            <ac:picMk id="9" creationId="{95EF3B30-609F-7873-11A0-9C60A0032645}"/>
          </ac:picMkLst>
        </pc:picChg>
        <pc:picChg chg="del mod">
          <ac:chgData name="Rômulo Alexandrino Silva" userId="b679209f-c631-4ee5-ad3b-c47bce3ac0b1" providerId="ADAL" clId="{A985D2C2-7CA3-4B34-AD30-901772C74162}" dt="2026-02-23T13:25:45.083" v="253" actId="478"/>
          <ac:picMkLst>
            <pc:docMk/>
            <pc:sldMk cId="0" sldId="284"/>
            <ac:picMk id="11" creationId="{BB40EE62-1BF3-4CD6-BA9E-933DD4BECE10}"/>
          </ac:picMkLst>
        </pc:picChg>
      </pc:sldChg>
      <pc:sldChg chg="ord setBg">
        <pc:chgData name="Rômulo Alexandrino Silva" userId="b679209f-c631-4ee5-ad3b-c47bce3ac0b1" providerId="ADAL" clId="{A985D2C2-7CA3-4B34-AD30-901772C74162}" dt="2026-02-20T13:41:05.021" v="74"/>
        <pc:sldMkLst>
          <pc:docMk/>
          <pc:sldMk cId="2176494214" sldId="298"/>
        </pc:sldMkLst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370"/>
        </pc:sldMkLst>
        <pc:spChg chg="add mod">
          <ac:chgData name="Rômulo Alexandrino Silva" userId="b679209f-c631-4ee5-ad3b-c47bce3ac0b1" providerId="ADAL" clId="{A985D2C2-7CA3-4B34-AD30-901772C74162}" dt="2026-02-23T13:22:41.877" v="154"/>
          <ac:spMkLst>
            <pc:docMk/>
            <pc:sldMk cId="0" sldId="370"/>
            <ac:spMk id="2" creationId="{5B144B01-3BF9-1480-89D2-14CD1DAA08ED}"/>
          </ac:spMkLst>
        </pc:spChg>
        <pc:spChg chg="add mod">
          <ac:chgData name="Rômulo Alexandrino Silva" userId="b679209f-c631-4ee5-ad3b-c47bce3ac0b1" providerId="ADAL" clId="{A985D2C2-7CA3-4B34-AD30-901772C74162}" dt="2026-02-23T13:22:41.877" v="154"/>
          <ac:spMkLst>
            <pc:docMk/>
            <pc:sldMk cId="0" sldId="370"/>
            <ac:spMk id="3" creationId="{B28DA108-3897-F514-73C8-D8DDB223CD72}"/>
          </ac:spMkLst>
        </pc:spChg>
        <pc:spChg chg="del">
          <ac:chgData name="Rômulo Alexandrino Silva" userId="b679209f-c631-4ee5-ad3b-c47bce3ac0b1" providerId="ADAL" clId="{A985D2C2-7CA3-4B34-AD30-901772C74162}" dt="2026-02-23T13:22:41.140" v="153" actId="478"/>
          <ac:spMkLst>
            <pc:docMk/>
            <pc:sldMk cId="0" sldId="370"/>
            <ac:spMk id="10" creationId="{7C6908E9-CD92-43C6-854F-F5ABC1E90E6B}"/>
          </ac:spMkLst>
        </pc:spChg>
        <pc:spChg chg="mod">
          <ac:chgData name="Rômulo Alexandrino Silva" userId="b679209f-c631-4ee5-ad3b-c47bce3ac0b1" providerId="ADAL" clId="{A985D2C2-7CA3-4B34-AD30-901772C74162}" dt="2026-02-23T13:22:39.357" v="152" actId="1076"/>
          <ac:spMkLst>
            <pc:docMk/>
            <pc:sldMk cId="0" sldId="370"/>
            <ac:spMk id="27650" creationId="{C37816C0-E5AD-44D1-B464-E87DEEE0AD04}"/>
          </ac:spMkLst>
        </pc:spChg>
        <pc:spChg chg="mod">
          <ac:chgData name="Rômulo Alexandrino Silva" userId="b679209f-c631-4ee5-ad3b-c47bce3ac0b1" providerId="ADAL" clId="{A985D2C2-7CA3-4B34-AD30-901772C74162}" dt="2026-02-23T13:22:39.357" v="152" actId="1076"/>
          <ac:spMkLst>
            <pc:docMk/>
            <pc:sldMk cId="0" sldId="370"/>
            <ac:spMk id="27651" creationId="{DB78D345-8272-4DFF-A5AC-63EAF9E53F62}"/>
          </ac:spMkLst>
        </pc:spChg>
        <pc:spChg chg="mod">
          <ac:chgData name="Rômulo Alexandrino Silva" userId="b679209f-c631-4ee5-ad3b-c47bce3ac0b1" providerId="ADAL" clId="{A985D2C2-7CA3-4B34-AD30-901772C74162}" dt="2026-02-23T13:22:39.357" v="152" actId="1076"/>
          <ac:spMkLst>
            <pc:docMk/>
            <pc:sldMk cId="0" sldId="370"/>
            <ac:spMk id="27652" creationId="{DD18C174-E9EB-45EA-9BEC-30560C572563}"/>
          </ac:spMkLst>
        </pc:spChg>
        <pc:picChg chg="add mod">
          <ac:chgData name="Rômulo Alexandrino Silva" userId="b679209f-c631-4ee5-ad3b-c47bce3ac0b1" providerId="ADAL" clId="{A985D2C2-7CA3-4B34-AD30-901772C74162}" dt="2026-02-23T13:22:41.877" v="154"/>
          <ac:picMkLst>
            <pc:docMk/>
            <pc:sldMk cId="0" sldId="370"/>
            <ac:picMk id="4" creationId="{784A3299-2182-38FB-1F0E-91951A4D58BA}"/>
          </ac:picMkLst>
        </pc:picChg>
        <pc:picChg chg="del">
          <ac:chgData name="Rômulo Alexandrino Silva" userId="b679209f-c631-4ee5-ad3b-c47bce3ac0b1" providerId="ADAL" clId="{A985D2C2-7CA3-4B34-AD30-901772C74162}" dt="2026-02-23T13:22:41.140" v="153" actId="478"/>
          <ac:picMkLst>
            <pc:docMk/>
            <pc:sldMk cId="0" sldId="370"/>
            <ac:picMk id="6" creationId="{C0827BBC-EFD8-46CA-84F4-EF8AA79BD176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379"/>
        </pc:sldMkLst>
        <pc:spChg chg="add mod">
          <ac:chgData name="Rômulo Alexandrino Silva" userId="b679209f-c631-4ee5-ad3b-c47bce3ac0b1" providerId="ADAL" clId="{A985D2C2-7CA3-4B34-AD30-901772C74162}" dt="2026-02-23T12:58:20.856" v="143"/>
          <ac:spMkLst>
            <pc:docMk/>
            <pc:sldMk cId="0" sldId="379"/>
            <ac:spMk id="2" creationId="{4AA6B0AF-6A4C-7246-4E7B-C53926A2CD1B}"/>
          </ac:spMkLst>
        </pc:spChg>
        <pc:spChg chg="mod">
          <ac:chgData name="Rômulo Alexandrino Silva" userId="b679209f-c631-4ee5-ad3b-c47bce3ac0b1" providerId="ADAL" clId="{A985D2C2-7CA3-4B34-AD30-901772C74162}" dt="2026-02-23T12:58:38.255" v="149" actId="14100"/>
          <ac:spMkLst>
            <pc:docMk/>
            <pc:sldMk cId="0" sldId="379"/>
            <ac:spMk id="3" creationId="{9A6345BF-BA9D-4C9F-A9F4-91E8D24BFD66}"/>
          </ac:spMkLst>
        </pc:spChg>
        <pc:spChg chg="add mod">
          <ac:chgData name="Rômulo Alexandrino Silva" userId="b679209f-c631-4ee5-ad3b-c47bce3ac0b1" providerId="ADAL" clId="{A985D2C2-7CA3-4B34-AD30-901772C74162}" dt="2026-02-23T12:58:20.856" v="143"/>
          <ac:spMkLst>
            <pc:docMk/>
            <pc:sldMk cId="0" sldId="379"/>
            <ac:spMk id="4" creationId="{5A5A8437-7D66-1919-0A6B-C2225BEAB258}"/>
          </ac:spMkLst>
        </pc:spChg>
        <pc:spChg chg="mod">
          <ac:chgData name="Rômulo Alexandrino Silva" userId="b679209f-c631-4ee5-ad3b-c47bce3ac0b1" providerId="ADAL" clId="{A985D2C2-7CA3-4B34-AD30-901772C74162}" dt="2026-02-23T12:58:28.185" v="144" actId="1076"/>
          <ac:spMkLst>
            <pc:docMk/>
            <pc:sldMk cId="0" sldId="379"/>
            <ac:spMk id="6" creationId="{F7A2AECB-60B5-4867-A5E5-33CEAE019D4A}"/>
          </ac:spMkLst>
        </pc:spChg>
        <pc:spChg chg="del">
          <ac:chgData name="Rômulo Alexandrino Silva" userId="b679209f-c631-4ee5-ad3b-c47bce3ac0b1" providerId="ADAL" clId="{A985D2C2-7CA3-4B34-AD30-901772C74162}" dt="2026-02-23T12:58:12.290" v="142" actId="478"/>
          <ac:spMkLst>
            <pc:docMk/>
            <pc:sldMk cId="0" sldId="379"/>
            <ac:spMk id="8" creationId="{275167CD-9940-40F8-98ED-E51E90DFEB3B}"/>
          </ac:spMkLst>
        </pc:spChg>
        <pc:picChg chg="add mod">
          <ac:chgData name="Rômulo Alexandrino Silva" userId="b679209f-c631-4ee5-ad3b-c47bce3ac0b1" providerId="ADAL" clId="{A985D2C2-7CA3-4B34-AD30-901772C74162}" dt="2026-02-23T12:58:20.856" v="143"/>
          <ac:picMkLst>
            <pc:docMk/>
            <pc:sldMk cId="0" sldId="379"/>
            <ac:picMk id="5" creationId="{F18E9D7B-7E84-85AE-35E3-B9A0C13BAB8C}"/>
          </ac:picMkLst>
        </pc:picChg>
        <pc:picChg chg="del">
          <ac:chgData name="Rômulo Alexandrino Silva" userId="b679209f-c631-4ee5-ad3b-c47bce3ac0b1" providerId="ADAL" clId="{A985D2C2-7CA3-4B34-AD30-901772C74162}" dt="2026-02-23T12:58:12.290" v="142" actId="478"/>
          <ac:picMkLst>
            <pc:docMk/>
            <pc:sldMk cId="0" sldId="379"/>
            <ac:picMk id="7" creationId="{F2F81727-18F2-4A4D-9C0F-D1C8C8A1B4E2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397"/>
        </pc:sldMkLst>
        <pc:spChg chg="add del mod">
          <ac:chgData name="Rômulo Alexandrino Silva" userId="b679209f-c631-4ee5-ad3b-c47bce3ac0b1" providerId="ADAL" clId="{A985D2C2-7CA3-4B34-AD30-901772C74162}" dt="2026-02-23T13:34:16.758" v="408" actId="478"/>
          <ac:spMkLst>
            <pc:docMk/>
            <pc:sldMk cId="0" sldId="397"/>
            <ac:spMk id="2" creationId="{C01BB214-528D-9AEC-8426-571059020DC9}"/>
          </ac:spMkLst>
        </pc:spChg>
        <pc:spChg chg="add mod">
          <ac:chgData name="Rômulo Alexandrino Silva" userId="b679209f-c631-4ee5-ad3b-c47bce3ac0b1" providerId="ADAL" clId="{A985D2C2-7CA3-4B34-AD30-901772C74162}" dt="2026-02-23T13:34:17.370" v="409"/>
          <ac:spMkLst>
            <pc:docMk/>
            <pc:sldMk cId="0" sldId="397"/>
            <ac:spMk id="4" creationId="{1A0F434C-74FC-BE85-A33A-E4B2795EB256}"/>
          </ac:spMkLst>
        </pc:spChg>
        <pc:spChg chg="add mod">
          <ac:chgData name="Rômulo Alexandrino Silva" userId="b679209f-c631-4ee5-ad3b-c47bce3ac0b1" providerId="ADAL" clId="{A985D2C2-7CA3-4B34-AD30-901772C74162}" dt="2026-02-23T13:34:17.370" v="409"/>
          <ac:spMkLst>
            <pc:docMk/>
            <pc:sldMk cId="0" sldId="397"/>
            <ac:spMk id="5" creationId="{E2C22F0E-3B2A-BF84-746E-A74ED2018004}"/>
          </ac:spMkLst>
        </pc:spChg>
        <pc:spChg chg="del">
          <ac:chgData name="Rômulo Alexandrino Silva" userId="b679209f-c631-4ee5-ad3b-c47bce3ac0b1" providerId="ADAL" clId="{A985D2C2-7CA3-4B34-AD30-901772C74162}" dt="2026-02-23T13:34:07.954" v="406" actId="478"/>
          <ac:spMkLst>
            <pc:docMk/>
            <pc:sldMk cId="0" sldId="397"/>
            <ac:spMk id="8" creationId="{3BCCE59D-F535-44E7-9341-D6D66C1C3FBB}"/>
          </ac:spMkLst>
        </pc:spChg>
        <pc:picChg chg="add del mod">
          <ac:chgData name="Rômulo Alexandrino Silva" userId="b679209f-c631-4ee5-ad3b-c47bce3ac0b1" providerId="ADAL" clId="{A985D2C2-7CA3-4B34-AD30-901772C74162}" dt="2026-02-23T13:34:16.758" v="408" actId="478"/>
          <ac:picMkLst>
            <pc:docMk/>
            <pc:sldMk cId="0" sldId="397"/>
            <ac:picMk id="3" creationId="{C3917266-FBB0-5881-A499-7C8A89430D8C}"/>
          </ac:picMkLst>
        </pc:picChg>
        <pc:picChg chg="add mod">
          <ac:chgData name="Rômulo Alexandrino Silva" userId="b679209f-c631-4ee5-ad3b-c47bce3ac0b1" providerId="ADAL" clId="{A985D2C2-7CA3-4B34-AD30-901772C74162}" dt="2026-02-23T13:34:17.370" v="409"/>
          <ac:picMkLst>
            <pc:docMk/>
            <pc:sldMk cId="0" sldId="397"/>
            <ac:picMk id="6" creationId="{7C0BE94F-24CC-6506-E463-65EED2268698}"/>
          </ac:picMkLst>
        </pc:picChg>
        <pc:picChg chg="del">
          <ac:chgData name="Rômulo Alexandrino Silva" userId="b679209f-c631-4ee5-ad3b-c47bce3ac0b1" providerId="ADAL" clId="{A985D2C2-7CA3-4B34-AD30-901772C74162}" dt="2026-02-23T13:34:07.954" v="406" actId="478"/>
          <ac:picMkLst>
            <pc:docMk/>
            <pc:sldMk cId="0" sldId="397"/>
            <ac:picMk id="7" creationId="{B9EB987C-66DA-451E-B23D-965F406F4BC4}"/>
          </ac:picMkLst>
        </pc:picChg>
        <pc:picChg chg="mod">
          <ac:chgData name="Rômulo Alexandrino Silva" userId="b679209f-c631-4ee5-ad3b-c47bce3ac0b1" providerId="ADAL" clId="{A985D2C2-7CA3-4B34-AD30-901772C74162}" dt="2026-02-23T13:34:06.204" v="405" actId="1076"/>
          <ac:picMkLst>
            <pc:docMk/>
            <pc:sldMk cId="0" sldId="397"/>
            <ac:picMk id="41989" creationId="{A2CCA11D-EB53-480F-8AB6-18D7E24A7449}"/>
          </ac:picMkLst>
        </pc:picChg>
        <pc:picChg chg="mod">
          <ac:chgData name="Rômulo Alexandrino Silva" userId="b679209f-c631-4ee5-ad3b-c47bce3ac0b1" providerId="ADAL" clId="{A985D2C2-7CA3-4B34-AD30-901772C74162}" dt="2026-02-23T13:34:03.901" v="404" actId="1076"/>
          <ac:picMkLst>
            <pc:docMk/>
            <pc:sldMk cId="0" sldId="397"/>
            <ac:picMk id="41990" creationId="{826393B5-F704-4EC9-8C4E-CA438ACC342F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401"/>
        </pc:sldMkLst>
        <pc:spChg chg="add mod">
          <ac:chgData name="Rômulo Alexandrino Silva" userId="b679209f-c631-4ee5-ad3b-c47bce3ac0b1" providerId="ADAL" clId="{A985D2C2-7CA3-4B34-AD30-901772C74162}" dt="2026-02-23T13:34:26.336" v="413"/>
          <ac:spMkLst>
            <pc:docMk/>
            <pc:sldMk cId="0" sldId="401"/>
            <ac:spMk id="2" creationId="{312093EF-9C41-4B3C-7F9F-8942690E8688}"/>
          </ac:spMkLst>
        </pc:spChg>
        <pc:spChg chg="mod">
          <ac:chgData name="Rômulo Alexandrino Silva" userId="b679209f-c631-4ee5-ad3b-c47bce3ac0b1" providerId="ADAL" clId="{A985D2C2-7CA3-4B34-AD30-901772C74162}" dt="2026-02-23T13:34:24.273" v="411" actId="1076"/>
          <ac:spMkLst>
            <pc:docMk/>
            <pc:sldMk cId="0" sldId="401"/>
            <ac:spMk id="3" creationId="{6708CDCB-4F7D-45CA-A2F4-7E6C6C98650A}"/>
          </ac:spMkLst>
        </pc:spChg>
        <pc:spChg chg="add mod">
          <ac:chgData name="Rômulo Alexandrino Silva" userId="b679209f-c631-4ee5-ad3b-c47bce3ac0b1" providerId="ADAL" clId="{A985D2C2-7CA3-4B34-AD30-901772C74162}" dt="2026-02-23T13:34:26.336" v="413"/>
          <ac:spMkLst>
            <pc:docMk/>
            <pc:sldMk cId="0" sldId="401"/>
            <ac:spMk id="4" creationId="{46B0943C-3466-E6EC-EAB7-61202894CEC6}"/>
          </ac:spMkLst>
        </pc:spChg>
        <pc:spChg chg="del">
          <ac:chgData name="Rômulo Alexandrino Silva" userId="b679209f-c631-4ee5-ad3b-c47bce3ac0b1" providerId="ADAL" clId="{A985D2C2-7CA3-4B34-AD30-901772C74162}" dt="2026-02-23T13:34:25.955" v="412" actId="478"/>
          <ac:spMkLst>
            <pc:docMk/>
            <pc:sldMk cId="0" sldId="401"/>
            <ac:spMk id="8" creationId="{EB065433-EB71-4354-A055-BFBF1D39042F}"/>
          </ac:spMkLst>
        </pc:spChg>
        <pc:picChg chg="add mod">
          <ac:chgData name="Rômulo Alexandrino Silva" userId="b679209f-c631-4ee5-ad3b-c47bce3ac0b1" providerId="ADAL" clId="{A985D2C2-7CA3-4B34-AD30-901772C74162}" dt="2026-02-23T13:34:26.336" v="413"/>
          <ac:picMkLst>
            <pc:docMk/>
            <pc:sldMk cId="0" sldId="401"/>
            <ac:picMk id="5" creationId="{D2890FEB-4B0D-753B-4421-3656FBCF8038}"/>
          </ac:picMkLst>
        </pc:picChg>
        <pc:picChg chg="del">
          <ac:chgData name="Rômulo Alexandrino Silva" userId="b679209f-c631-4ee5-ad3b-c47bce3ac0b1" providerId="ADAL" clId="{A985D2C2-7CA3-4B34-AD30-901772C74162}" dt="2026-02-23T13:34:25.955" v="412" actId="478"/>
          <ac:picMkLst>
            <pc:docMk/>
            <pc:sldMk cId="0" sldId="401"/>
            <ac:picMk id="6" creationId="{EBB967D2-0E2C-4C5B-A061-B5C335EBEA2E}"/>
          </ac:picMkLst>
        </pc:picChg>
        <pc:picChg chg="mod">
          <ac:chgData name="Rômulo Alexandrino Silva" userId="b679209f-c631-4ee5-ad3b-c47bce3ac0b1" providerId="ADAL" clId="{A985D2C2-7CA3-4B34-AD30-901772C74162}" dt="2026-02-23T13:34:21.224" v="410" actId="1076"/>
          <ac:picMkLst>
            <pc:docMk/>
            <pc:sldMk cId="0" sldId="401"/>
            <ac:picMk id="28675" creationId="{A8D65557-DE8F-4B2F-8026-EE7BEBB37B3C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411"/>
        </pc:sldMkLst>
        <pc:spChg chg="add mod">
          <ac:chgData name="Rômulo Alexandrino Silva" userId="b679209f-c631-4ee5-ad3b-c47bce3ac0b1" providerId="ADAL" clId="{A985D2C2-7CA3-4B34-AD30-901772C74162}" dt="2026-02-23T12:57:55.270" v="138"/>
          <ac:spMkLst>
            <pc:docMk/>
            <pc:sldMk cId="0" sldId="411"/>
            <ac:spMk id="2" creationId="{88265681-28B8-6645-E18E-1C53CB8967EF}"/>
          </ac:spMkLst>
        </pc:spChg>
        <pc:spChg chg="mod">
          <ac:chgData name="Rômulo Alexandrino Silva" userId="b679209f-c631-4ee5-ad3b-c47bce3ac0b1" providerId="ADAL" clId="{A985D2C2-7CA3-4B34-AD30-901772C74162}" dt="2026-02-23T12:58:46.809" v="151" actId="403"/>
          <ac:spMkLst>
            <pc:docMk/>
            <pc:sldMk cId="0" sldId="411"/>
            <ac:spMk id="3" creationId="{D47B3FD7-6B33-465B-B3ED-452BA7737309}"/>
          </ac:spMkLst>
        </pc:spChg>
        <pc:spChg chg="add mod">
          <ac:chgData name="Rômulo Alexandrino Silva" userId="b679209f-c631-4ee5-ad3b-c47bce3ac0b1" providerId="ADAL" clId="{A985D2C2-7CA3-4B34-AD30-901772C74162}" dt="2026-02-23T12:58:08.841" v="141" actId="1076"/>
          <ac:spMkLst>
            <pc:docMk/>
            <pc:sldMk cId="0" sldId="411"/>
            <ac:spMk id="4" creationId="{A333D238-31F0-AAD9-2DFC-628D4EBA896E}"/>
          </ac:spMkLst>
        </pc:spChg>
        <pc:spChg chg="del">
          <ac:chgData name="Rômulo Alexandrino Silva" userId="b679209f-c631-4ee5-ad3b-c47bce3ac0b1" providerId="ADAL" clId="{A985D2C2-7CA3-4B34-AD30-901772C74162}" dt="2026-02-23T12:58:00.604" v="139" actId="478"/>
          <ac:spMkLst>
            <pc:docMk/>
            <pc:sldMk cId="0" sldId="411"/>
            <ac:spMk id="8" creationId="{8B74088E-5AE9-4029-A55F-05A071EDD6E5}"/>
          </ac:spMkLst>
        </pc:spChg>
        <pc:picChg chg="add mod">
          <ac:chgData name="Rômulo Alexandrino Silva" userId="b679209f-c631-4ee5-ad3b-c47bce3ac0b1" providerId="ADAL" clId="{A985D2C2-7CA3-4B34-AD30-901772C74162}" dt="2026-02-23T12:57:55.270" v="138"/>
          <ac:picMkLst>
            <pc:docMk/>
            <pc:sldMk cId="0" sldId="411"/>
            <ac:picMk id="5" creationId="{520DE7A9-1F8D-9BE1-2705-F4EE5D765617}"/>
          </ac:picMkLst>
        </pc:picChg>
        <pc:picChg chg="del">
          <ac:chgData name="Rômulo Alexandrino Silva" userId="b679209f-c631-4ee5-ad3b-c47bce3ac0b1" providerId="ADAL" clId="{A985D2C2-7CA3-4B34-AD30-901772C74162}" dt="2026-02-23T12:57:53.857" v="137" actId="478"/>
          <ac:picMkLst>
            <pc:docMk/>
            <pc:sldMk cId="0" sldId="411"/>
            <ac:picMk id="6" creationId="{97CA15D3-1266-4D9B-88DE-95C98DA59A75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412"/>
        </pc:sldMkLst>
        <pc:spChg chg="mod">
          <ac:chgData name="Rômulo Alexandrino Silva" userId="b679209f-c631-4ee5-ad3b-c47bce3ac0b1" providerId="ADAL" clId="{A985D2C2-7CA3-4B34-AD30-901772C74162}" dt="2026-02-23T13:23:15.452" v="160" actId="1076"/>
          <ac:spMkLst>
            <pc:docMk/>
            <pc:sldMk cId="0" sldId="412"/>
            <ac:spMk id="2" creationId="{5E2AECD0-62F8-4627-870C-EAF7F8F2A26F}"/>
          </ac:spMkLst>
        </pc:spChg>
        <pc:spChg chg="add mod">
          <ac:chgData name="Rômulo Alexandrino Silva" userId="b679209f-c631-4ee5-ad3b-c47bce3ac0b1" providerId="ADAL" clId="{A985D2C2-7CA3-4B34-AD30-901772C74162}" dt="2026-02-23T13:23:05.951" v="159"/>
          <ac:spMkLst>
            <pc:docMk/>
            <pc:sldMk cId="0" sldId="412"/>
            <ac:spMk id="3" creationId="{8060B6C1-F894-D20D-5BB8-A08988109CD3}"/>
          </ac:spMkLst>
        </pc:spChg>
        <pc:spChg chg="add mod">
          <ac:chgData name="Rômulo Alexandrino Silva" userId="b679209f-c631-4ee5-ad3b-c47bce3ac0b1" providerId="ADAL" clId="{A985D2C2-7CA3-4B34-AD30-901772C74162}" dt="2026-02-23T13:23:05.951" v="159"/>
          <ac:spMkLst>
            <pc:docMk/>
            <pc:sldMk cId="0" sldId="412"/>
            <ac:spMk id="4" creationId="{7A6610F5-6CFC-A3FC-F1C0-F5C0C1C57C56}"/>
          </ac:spMkLst>
        </pc:spChg>
        <pc:spChg chg="add mod">
          <ac:chgData name="Rômulo Alexandrino Silva" userId="b679209f-c631-4ee5-ad3b-c47bce3ac0b1" providerId="ADAL" clId="{A985D2C2-7CA3-4B34-AD30-901772C74162}" dt="2026-02-23T13:23:16.186" v="161"/>
          <ac:spMkLst>
            <pc:docMk/>
            <pc:sldMk cId="0" sldId="412"/>
            <ac:spMk id="6" creationId="{3AB7E867-2EF9-3368-32E2-8295A80C3C43}"/>
          </ac:spMkLst>
        </pc:spChg>
        <pc:spChg chg="add mod">
          <ac:chgData name="Rômulo Alexandrino Silva" userId="b679209f-c631-4ee5-ad3b-c47bce3ac0b1" providerId="ADAL" clId="{A985D2C2-7CA3-4B34-AD30-901772C74162}" dt="2026-02-23T13:23:16.186" v="161"/>
          <ac:spMkLst>
            <pc:docMk/>
            <pc:sldMk cId="0" sldId="412"/>
            <ac:spMk id="7" creationId="{B621B901-2E43-0ED4-151B-D9289119C5E5}"/>
          </ac:spMkLst>
        </pc:spChg>
        <pc:spChg chg="mod">
          <ac:chgData name="Rômulo Alexandrino Silva" userId="b679209f-c631-4ee5-ad3b-c47bce3ac0b1" providerId="ADAL" clId="{A985D2C2-7CA3-4B34-AD30-901772C74162}" dt="2026-02-23T13:23:04.321" v="158" actId="1076"/>
          <ac:spMkLst>
            <pc:docMk/>
            <pc:sldMk cId="0" sldId="412"/>
            <ac:spMk id="9" creationId="{A86CD024-E901-44AC-9424-82EE476E1FAD}"/>
          </ac:spMkLst>
        </pc:spChg>
        <pc:spChg chg="mod">
          <ac:chgData name="Rômulo Alexandrino Silva" userId="b679209f-c631-4ee5-ad3b-c47bce3ac0b1" providerId="ADAL" clId="{A985D2C2-7CA3-4B34-AD30-901772C74162}" dt="2026-02-23T13:23:04.321" v="158" actId="1076"/>
          <ac:spMkLst>
            <pc:docMk/>
            <pc:sldMk cId="0" sldId="412"/>
            <ac:spMk id="10" creationId="{34B502EF-654F-4619-AD5F-1820063F48B7}"/>
          </ac:spMkLst>
        </pc:spChg>
        <pc:spChg chg="del">
          <ac:chgData name="Rômulo Alexandrino Silva" userId="b679209f-c631-4ee5-ad3b-c47bce3ac0b1" providerId="ADAL" clId="{A985D2C2-7CA3-4B34-AD30-901772C74162}" dt="2026-02-23T13:22:57.502" v="157" actId="478"/>
          <ac:spMkLst>
            <pc:docMk/>
            <pc:sldMk cId="0" sldId="412"/>
            <ac:spMk id="13" creationId="{4EEF0300-BFD0-44A0-A682-6FA7508E23D5}"/>
          </ac:spMkLst>
        </pc:spChg>
        <pc:picChg chg="add mod">
          <ac:chgData name="Rômulo Alexandrino Silva" userId="b679209f-c631-4ee5-ad3b-c47bce3ac0b1" providerId="ADAL" clId="{A985D2C2-7CA3-4B34-AD30-901772C74162}" dt="2026-02-23T13:23:05.951" v="159"/>
          <ac:picMkLst>
            <pc:docMk/>
            <pc:sldMk cId="0" sldId="412"/>
            <ac:picMk id="5" creationId="{56D66B30-3214-7720-BFB9-6B8AB2996A8C}"/>
          </ac:picMkLst>
        </pc:picChg>
        <pc:picChg chg="del">
          <ac:chgData name="Rômulo Alexandrino Silva" userId="b679209f-c631-4ee5-ad3b-c47bce3ac0b1" providerId="ADAL" clId="{A985D2C2-7CA3-4B34-AD30-901772C74162}" dt="2026-02-23T13:22:57.502" v="157" actId="478"/>
          <ac:picMkLst>
            <pc:docMk/>
            <pc:sldMk cId="0" sldId="412"/>
            <ac:picMk id="8" creationId="{C376018C-81DE-4F42-83E5-0695933BE6C1}"/>
          </ac:picMkLst>
        </pc:picChg>
        <pc:picChg chg="add mod">
          <ac:chgData name="Rômulo Alexandrino Silva" userId="b679209f-c631-4ee5-ad3b-c47bce3ac0b1" providerId="ADAL" clId="{A985D2C2-7CA3-4B34-AD30-901772C74162}" dt="2026-02-23T13:23:16.186" v="161"/>
          <ac:picMkLst>
            <pc:docMk/>
            <pc:sldMk cId="0" sldId="412"/>
            <ac:picMk id="11" creationId="{8F762D82-3AF2-1255-C115-BE2ADD1D031B}"/>
          </ac:picMkLst>
        </pc:picChg>
        <pc:picChg chg="mod">
          <ac:chgData name="Rômulo Alexandrino Silva" userId="b679209f-c631-4ee5-ad3b-c47bce3ac0b1" providerId="ADAL" clId="{A985D2C2-7CA3-4B34-AD30-901772C74162}" dt="2026-02-23T13:23:04.321" v="158" actId="1076"/>
          <ac:picMkLst>
            <pc:docMk/>
            <pc:sldMk cId="0" sldId="412"/>
            <ac:picMk id="39938" creationId="{763F08F6-B435-4BC8-B003-C7A5B86B83C5}"/>
          </ac:picMkLst>
        </pc:picChg>
      </pc:sldChg>
      <pc:sldChg chg="ad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416"/>
        </pc:sldMkLst>
      </pc:sldChg>
      <pc:sldChg chg="addSp delSp modSp add mod ord setBg">
        <pc:chgData name="Rômulo Alexandrino Silva" userId="b679209f-c631-4ee5-ad3b-c47bce3ac0b1" providerId="ADAL" clId="{A985D2C2-7CA3-4B34-AD30-901772C74162}" dt="2026-02-24T17:39:07.224" v="416"/>
        <pc:sldMkLst>
          <pc:docMk/>
          <pc:sldMk cId="0" sldId="419"/>
        </pc:sldMkLst>
        <pc:spChg chg="add mod">
          <ac:chgData name="Rômulo Alexandrino Silva" userId="b679209f-c631-4ee5-ad3b-c47bce3ac0b1" providerId="ADAL" clId="{A985D2C2-7CA3-4B34-AD30-901772C74162}" dt="2026-02-23T13:23:55.220" v="174"/>
          <ac:spMkLst>
            <pc:docMk/>
            <pc:sldMk cId="0" sldId="419"/>
            <ac:spMk id="2" creationId="{AA326EB7-6E80-D719-0D01-82361F301BFF}"/>
          </ac:spMkLst>
        </pc:spChg>
        <pc:spChg chg="add mod">
          <ac:chgData name="Rômulo Alexandrino Silva" userId="b679209f-c631-4ee5-ad3b-c47bce3ac0b1" providerId="ADAL" clId="{A985D2C2-7CA3-4B34-AD30-901772C74162}" dt="2026-02-23T13:23:55.220" v="174"/>
          <ac:spMkLst>
            <pc:docMk/>
            <pc:sldMk cId="0" sldId="419"/>
            <ac:spMk id="3" creationId="{EB268AA9-95C6-921B-7DE0-EFCAE894A149}"/>
          </ac:spMkLst>
        </pc:spChg>
        <pc:spChg chg="add del">
          <ac:chgData name="Rômulo Alexandrino Silva" userId="b679209f-c631-4ee5-ad3b-c47bce3ac0b1" providerId="ADAL" clId="{A985D2C2-7CA3-4B34-AD30-901772C74162}" dt="2026-02-23T13:23:32.597" v="170" actId="478"/>
          <ac:spMkLst>
            <pc:docMk/>
            <pc:sldMk cId="0" sldId="419"/>
            <ac:spMk id="13" creationId="{193DC188-C0A4-4082-BE7E-CCFFFF48E0F5}"/>
          </ac:spMkLst>
        </pc:spChg>
        <pc:spChg chg="mod">
          <ac:chgData name="Rômulo Alexandrino Silva" userId="b679209f-c631-4ee5-ad3b-c47bce3ac0b1" providerId="ADAL" clId="{A985D2C2-7CA3-4B34-AD30-901772C74162}" dt="2026-02-23T13:23:54.152" v="173" actId="1076"/>
          <ac:spMkLst>
            <pc:docMk/>
            <pc:sldMk cId="0" sldId="419"/>
            <ac:spMk id="35844" creationId="{9D240ED3-CAE2-4E4E-AACE-81153CAFB80B}"/>
          </ac:spMkLst>
        </pc:spChg>
        <pc:spChg chg="mod">
          <ac:chgData name="Rômulo Alexandrino Silva" userId="b679209f-c631-4ee5-ad3b-c47bce3ac0b1" providerId="ADAL" clId="{A985D2C2-7CA3-4B34-AD30-901772C74162}" dt="2026-02-23T13:23:54.152" v="173" actId="1076"/>
          <ac:spMkLst>
            <pc:docMk/>
            <pc:sldMk cId="0" sldId="419"/>
            <ac:spMk id="35845" creationId="{7BD91370-8648-4B9F-BA44-B3871623F1BB}"/>
          </ac:spMkLst>
        </pc:spChg>
        <pc:picChg chg="add mod">
          <ac:chgData name="Rômulo Alexandrino Silva" userId="b679209f-c631-4ee5-ad3b-c47bce3ac0b1" providerId="ADAL" clId="{A985D2C2-7CA3-4B34-AD30-901772C74162}" dt="2026-02-23T13:23:55.220" v="174"/>
          <ac:picMkLst>
            <pc:docMk/>
            <pc:sldMk cId="0" sldId="419"/>
            <ac:picMk id="4" creationId="{5CA41752-32C4-A9C2-2899-68455F888EAD}"/>
          </ac:picMkLst>
        </pc:picChg>
        <pc:picChg chg="add del">
          <ac:chgData name="Rômulo Alexandrino Silva" userId="b679209f-c631-4ee5-ad3b-c47bce3ac0b1" providerId="ADAL" clId="{A985D2C2-7CA3-4B34-AD30-901772C74162}" dt="2026-02-23T13:23:32.597" v="170" actId="478"/>
          <ac:picMkLst>
            <pc:docMk/>
            <pc:sldMk cId="0" sldId="419"/>
            <ac:picMk id="11" creationId="{1B7B7286-E8D1-429D-BD93-7387FDB00A0F}"/>
          </ac:picMkLst>
        </pc:picChg>
        <pc:picChg chg="mod">
          <ac:chgData name="Rômulo Alexandrino Silva" userId="b679209f-c631-4ee5-ad3b-c47bce3ac0b1" providerId="ADAL" clId="{A985D2C2-7CA3-4B34-AD30-901772C74162}" dt="2026-02-23T13:23:54.152" v="173" actId="1076"/>
          <ac:picMkLst>
            <pc:docMk/>
            <pc:sldMk cId="0" sldId="419"/>
            <ac:picMk id="35842" creationId="{BC46BCDA-88B5-4A36-B0B6-26E0F4FBE823}"/>
          </ac:picMkLst>
        </pc:picChg>
        <pc:picChg chg="mod">
          <ac:chgData name="Rômulo Alexandrino Silva" userId="b679209f-c631-4ee5-ad3b-c47bce3ac0b1" providerId="ADAL" clId="{A985D2C2-7CA3-4B34-AD30-901772C74162}" dt="2026-02-23T13:23:54.152" v="173" actId="1076"/>
          <ac:picMkLst>
            <pc:docMk/>
            <pc:sldMk cId="0" sldId="419"/>
            <ac:picMk id="35843" creationId="{8CD66226-9E2A-4C36-85B0-6F2AA82B08F9}"/>
          </ac:picMkLst>
        </pc:picChg>
        <pc:picChg chg="mod">
          <ac:chgData name="Rômulo Alexandrino Silva" userId="b679209f-c631-4ee5-ad3b-c47bce3ac0b1" providerId="ADAL" clId="{A985D2C2-7CA3-4B34-AD30-901772C74162}" dt="2026-02-23T13:23:41.799" v="171" actId="1076"/>
          <ac:picMkLst>
            <pc:docMk/>
            <pc:sldMk cId="0" sldId="419"/>
            <ac:picMk id="35847" creationId="{CA34D3A7-6256-4359-B06B-5FF6C0754306}"/>
          </ac:picMkLst>
        </pc:picChg>
        <pc:picChg chg="mod">
          <ac:chgData name="Rômulo Alexandrino Silva" userId="b679209f-c631-4ee5-ad3b-c47bce3ac0b1" providerId="ADAL" clId="{A985D2C2-7CA3-4B34-AD30-901772C74162}" dt="2026-02-23T13:23:43.934" v="172" actId="1076"/>
          <ac:picMkLst>
            <pc:docMk/>
            <pc:sldMk cId="0" sldId="419"/>
            <ac:picMk id="35848" creationId="{A1E4D23D-4CA8-44A4-9953-3945A0265C9A}"/>
          </ac:picMkLst>
        </pc:picChg>
      </pc:sldChg>
      <pc:sldChg chg="setBg">
        <pc:chgData name="Rômulo Alexandrino Silva" userId="b679209f-c631-4ee5-ad3b-c47bce3ac0b1" providerId="ADAL" clId="{A985D2C2-7CA3-4B34-AD30-901772C74162}" dt="2026-02-20T13:40:26.521" v="64"/>
        <pc:sldMkLst>
          <pc:docMk/>
          <pc:sldMk cId="329838618" sldId="450"/>
        </pc:sldMkLst>
      </pc:sldChg>
      <pc:sldChg chg="del">
        <pc:chgData name="Rômulo Alexandrino Silva" userId="b679209f-c631-4ee5-ad3b-c47bce3ac0b1" providerId="ADAL" clId="{A985D2C2-7CA3-4B34-AD30-901772C74162}" dt="2026-02-20T12:56:54.424" v="2" actId="47"/>
        <pc:sldMkLst>
          <pc:docMk/>
          <pc:sldMk cId="3217818369" sldId="453"/>
        </pc:sldMkLst>
      </pc:sldChg>
      <pc:sldChg chg="del setBg">
        <pc:chgData name="Rômulo Alexandrino Silva" userId="b679209f-c631-4ee5-ad3b-c47bce3ac0b1" providerId="ADAL" clId="{A985D2C2-7CA3-4B34-AD30-901772C74162}" dt="2026-02-24T17:38:21.920" v="414" actId="47"/>
        <pc:sldMkLst>
          <pc:docMk/>
          <pc:sldMk cId="1556460367" sldId="455"/>
        </pc:sldMkLst>
      </pc:sldChg>
      <pc:sldChg chg="del setBg">
        <pc:chgData name="Rômulo Alexandrino Silva" userId="b679209f-c631-4ee5-ad3b-c47bce3ac0b1" providerId="ADAL" clId="{A985D2C2-7CA3-4B34-AD30-901772C74162}" dt="2026-02-24T17:38:21.920" v="414" actId="47"/>
        <pc:sldMkLst>
          <pc:docMk/>
          <pc:sldMk cId="3462091582" sldId="456"/>
        </pc:sldMkLst>
      </pc:sldChg>
      <pc:sldChg chg="addSp delSp modSp add mod setBg">
        <pc:chgData name="Rômulo Alexandrino Silva" userId="b679209f-c631-4ee5-ad3b-c47bce3ac0b1" providerId="ADAL" clId="{A985D2C2-7CA3-4B34-AD30-901772C74162}" dt="2026-02-24T17:49:51.567" v="420" actId="1076"/>
        <pc:sldMkLst>
          <pc:docMk/>
          <pc:sldMk cId="2976018517" sldId="665"/>
        </pc:sldMkLst>
        <pc:spChg chg="add mod">
          <ac:chgData name="Rômulo Alexandrino Silva" userId="b679209f-c631-4ee5-ad3b-c47bce3ac0b1" providerId="ADAL" clId="{A985D2C2-7CA3-4B34-AD30-901772C74162}" dt="2026-02-23T13:33:33.951" v="390"/>
          <ac:spMkLst>
            <pc:docMk/>
            <pc:sldMk cId="2976018517" sldId="665"/>
            <ac:spMk id="2" creationId="{58DA5BB8-7E7C-9B07-6AF9-34082535D305}"/>
          </ac:spMkLst>
        </pc:spChg>
        <pc:spChg chg="add mod">
          <ac:chgData name="Rômulo Alexandrino Silva" userId="b679209f-c631-4ee5-ad3b-c47bce3ac0b1" providerId="ADAL" clId="{A985D2C2-7CA3-4B34-AD30-901772C74162}" dt="2026-02-23T13:33:33.951" v="390"/>
          <ac:spMkLst>
            <pc:docMk/>
            <pc:sldMk cId="2976018517" sldId="665"/>
            <ac:spMk id="4" creationId="{5FEB92ED-A011-0EC2-901F-3317642EBF34}"/>
          </ac:spMkLst>
        </pc:spChg>
        <pc:spChg chg="add mod">
          <ac:chgData name="Rômulo Alexandrino Silva" userId="b679209f-c631-4ee5-ad3b-c47bce3ac0b1" providerId="ADAL" clId="{A985D2C2-7CA3-4B34-AD30-901772C74162}" dt="2026-02-24T17:49:51.567" v="420" actId="1076"/>
          <ac:spMkLst>
            <pc:docMk/>
            <pc:sldMk cId="2976018517" sldId="665"/>
            <ac:spMk id="6" creationId="{1CF28A7E-73D1-F6B0-A2AA-625D2939060C}"/>
          </ac:spMkLst>
        </pc:spChg>
        <pc:spChg chg="del">
          <ac:chgData name="Rômulo Alexandrino Silva" userId="b679209f-c631-4ee5-ad3b-c47bce3ac0b1" providerId="ADAL" clId="{A985D2C2-7CA3-4B34-AD30-901772C74162}" dt="2026-02-23T13:33:33.306" v="389" actId="478"/>
          <ac:spMkLst>
            <pc:docMk/>
            <pc:sldMk cId="2976018517" sldId="665"/>
            <ac:spMk id="6" creationId="{D2F14257-D145-D4EF-271E-BE546AFCC190}"/>
          </ac:spMkLst>
        </pc:spChg>
        <pc:grpChg chg="mod">
          <ac:chgData name="Rômulo Alexandrino Silva" userId="b679209f-c631-4ee5-ad3b-c47bce3ac0b1" providerId="ADAL" clId="{A985D2C2-7CA3-4B34-AD30-901772C74162}" dt="2026-02-23T13:33:36.512" v="399" actId="1036"/>
          <ac:grpSpMkLst>
            <pc:docMk/>
            <pc:sldMk cId="2976018517" sldId="665"/>
            <ac:grpSpMk id="10" creationId="{7569AECC-BAF5-7689-FC00-983B0DD09BA8}"/>
          </ac:grpSpMkLst>
        </pc:grpChg>
        <pc:picChg chg="add mod">
          <ac:chgData name="Rômulo Alexandrino Silva" userId="b679209f-c631-4ee5-ad3b-c47bce3ac0b1" providerId="ADAL" clId="{A985D2C2-7CA3-4B34-AD30-901772C74162}" dt="2026-02-23T13:33:33.951" v="390"/>
          <ac:picMkLst>
            <pc:docMk/>
            <pc:sldMk cId="2976018517" sldId="665"/>
            <ac:picMk id="5" creationId="{7680F7B4-9DAD-B8BC-DC14-D92085E9EE82}"/>
          </ac:picMkLst>
        </pc:picChg>
        <pc:picChg chg="del">
          <ac:chgData name="Rômulo Alexandrino Silva" userId="b679209f-c631-4ee5-ad3b-c47bce3ac0b1" providerId="ADAL" clId="{A985D2C2-7CA3-4B34-AD30-901772C74162}" dt="2026-02-23T13:33:33.306" v="389" actId="478"/>
          <ac:picMkLst>
            <pc:docMk/>
            <pc:sldMk cId="2976018517" sldId="665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3:42.681" v="401"/>
        <pc:sldMkLst>
          <pc:docMk/>
          <pc:sldMk cId="3040871791" sldId="666"/>
        </pc:sldMkLst>
        <pc:spChg chg="add mod">
          <ac:chgData name="Rômulo Alexandrino Silva" userId="b679209f-c631-4ee5-ad3b-c47bce3ac0b1" providerId="ADAL" clId="{A985D2C2-7CA3-4B34-AD30-901772C74162}" dt="2026-02-23T13:33:42.681" v="401"/>
          <ac:spMkLst>
            <pc:docMk/>
            <pc:sldMk cId="3040871791" sldId="666"/>
            <ac:spMk id="4" creationId="{93C24DD5-1C4F-E2E7-851A-A3CBDFB42ED1}"/>
          </ac:spMkLst>
        </pc:spChg>
        <pc:spChg chg="add mod">
          <ac:chgData name="Rômulo Alexandrino Silva" userId="b679209f-c631-4ee5-ad3b-c47bce3ac0b1" providerId="ADAL" clId="{A985D2C2-7CA3-4B34-AD30-901772C74162}" dt="2026-02-23T13:33:42.681" v="401"/>
          <ac:spMkLst>
            <pc:docMk/>
            <pc:sldMk cId="3040871791" sldId="666"/>
            <ac:spMk id="5" creationId="{B011B7ED-AABE-5F6F-969C-8CFD81AE0E1E}"/>
          </ac:spMkLst>
        </pc:spChg>
        <pc:spChg chg="del">
          <ac:chgData name="Rômulo Alexandrino Silva" userId="b679209f-c631-4ee5-ad3b-c47bce3ac0b1" providerId="ADAL" clId="{A985D2C2-7CA3-4B34-AD30-901772C74162}" dt="2026-02-23T13:33:41.722" v="400" actId="478"/>
          <ac:spMkLst>
            <pc:docMk/>
            <pc:sldMk cId="3040871791" sldId="666"/>
            <ac:spMk id="8" creationId="{E05FE229-DE60-4E3A-2324-B8901797C5A3}"/>
          </ac:spMkLst>
        </pc:spChg>
        <pc:picChg chg="add mod">
          <ac:chgData name="Rômulo Alexandrino Silva" userId="b679209f-c631-4ee5-ad3b-c47bce3ac0b1" providerId="ADAL" clId="{A985D2C2-7CA3-4B34-AD30-901772C74162}" dt="2026-02-23T13:33:42.681" v="401"/>
          <ac:picMkLst>
            <pc:docMk/>
            <pc:sldMk cId="3040871791" sldId="666"/>
            <ac:picMk id="6" creationId="{E7CA9C25-6EFD-E055-949E-F48D24539EF0}"/>
          </ac:picMkLst>
        </pc:picChg>
        <pc:picChg chg="del">
          <ac:chgData name="Rômulo Alexandrino Silva" userId="b679209f-c631-4ee5-ad3b-c47bce3ac0b1" providerId="ADAL" clId="{A985D2C2-7CA3-4B34-AD30-901772C74162}" dt="2026-02-23T13:33:41.722" v="400" actId="478"/>
          <ac:picMkLst>
            <pc:docMk/>
            <pc:sldMk cId="3040871791" sldId="666"/>
            <ac:picMk id="65" creationId="{7EC0D0AF-301F-47E1-8812-BE1F368475D5}"/>
          </ac:picMkLst>
        </pc:picChg>
      </pc:sldChg>
      <pc:sldChg chg="delSp add del mod ord setBg">
        <pc:chgData name="Rômulo Alexandrino Silva" userId="b679209f-c631-4ee5-ad3b-c47bce3ac0b1" providerId="ADAL" clId="{A985D2C2-7CA3-4B34-AD30-901772C74162}" dt="2026-02-20T14:00:14.113" v="88" actId="47"/>
        <pc:sldMkLst>
          <pc:docMk/>
          <pc:sldMk cId="1238333616" sldId="983"/>
        </pc:sldMkLst>
        <pc:spChg chg="del">
          <ac:chgData name="Rômulo Alexandrino Silva" userId="b679209f-c631-4ee5-ad3b-c47bce3ac0b1" providerId="ADAL" clId="{A985D2C2-7CA3-4B34-AD30-901772C74162}" dt="2026-02-20T13:59:47.103" v="82" actId="21"/>
          <ac:spMkLst>
            <pc:docMk/>
            <pc:sldMk cId="1238333616" sldId="983"/>
            <ac:spMk id="6" creationId="{CD3EFDBA-D103-A1FC-9714-EC66564C3F6C}"/>
          </ac:spMkLst>
        </pc:spChg>
        <pc:picChg chg="del">
          <ac:chgData name="Rômulo Alexandrino Silva" userId="b679209f-c631-4ee5-ad3b-c47bce3ac0b1" providerId="ADAL" clId="{A985D2C2-7CA3-4B34-AD30-901772C74162}" dt="2026-02-20T13:59:47.103" v="82" actId="21"/>
          <ac:picMkLst>
            <pc:docMk/>
            <pc:sldMk cId="1238333616" sldId="983"/>
            <ac:picMk id="3" creationId="{E8B6E6C5-ED2D-5213-18F6-83101812C85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3:48.287" v="403"/>
        <pc:sldMkLst>
          <pc:docMk/>
          <pc:sldMk cId="2970771832" sldId="986"/>
        </pc:sldMkLst>
        <pc:spChg chg="del">
          <ac:chgData name="Rômulo Alexandrino Silva" userId="b679209f-c631-4ee5-ad3b-c47bce3ac0b1" providerId="ADAL" clId="{A985D2C2-7CA3-4B34-AD30-901772C74162}" dt="2026-02-23T13:33:47.613" v="402" actId="478"/>
          <ac:spMkLst>
            <pc:docMk/>
            <pc:sldMk cId="2970771832" sldId="986"/>
            <ac:spMk id="4" creationId="{C7EACD23-14D4-F8CA-7750-B46FD77646CE}"/>
          </ac:spMkLst>
        </pc:spChg>
        <pc:spChg chg="add mod">
          <ac:chgData name="Rômulo Alexandrino Silva" userId="b679209f-c631-4ee5-ad3b-c47bce3ac0b1" providerId="ADAL" clId="{A985D2C2-7CA3-4B34-AD30-901772C74162}" dt="2026-02-23T13:33:48.287" v="403"/>
          <ac:spMkLst>
            <pc:docMk/>
            <pc:sldMk cId="2970771832" sldId="986"/>
            <ac:spMk id="5" creationId="{1631064C-B743-56FA-6F7B-7A00FEAB90A5}"/>
          </ac:spMkLst>
        </pc:spChg>
        <pc:spChg chg="add mod">
          <ac:chgData name="Rômulo Alexandrino Silva" userId="b679209f-c631-4ee5-ad3b-c47bce3ac0b1" providerId="ADAL" clId="{A985D2C2-7CA3-4B34-AD30-901772C74162}" dt="2026-02-23T13:33:48.287" v="403"/>
          <ac:spMkLst>
            <pc:docMk/>
            <pc:sldMk cId="2970771832" sldId="986"/>
            <ac:spMk id="6" creationId="{60F07970-307C-40A8-871D-7CDE214A901F}"/>
          </ac:spMkLst>
        </pc:spChg>
        <pc:picChg chg="add mod">
          <ac:chgData name="Rômulo Alexandrino Silva" userId="b679209f-c631-4ee5-ad3b-c47bce3ac0b1" providerId="ADAL" clId="{A985D2C2-7CA3-4B34-AD30-901772C74162}" dt="2026-02-23T13:33:48.287" v="403"/>
          <ac:picMkLst>
            <pc:docMk/>
            <pc:sldMk cId="2970771832" sldId="986"/>
            <ac:picMk id="7" creationId="{B0B52013-29E2-4B51-3B63-049DC5FE41DF}"/>
          </ac:picMkLst>
        </pc:picChg>
        <pc:picChg chg="del">
          <ac:chgData name="Rômulo Alexandrino Silva" userId="b679209f-c631-4ee5-ad3b-c47bce3ac0b1" providerId="ADAL" clId="{A985D2C2-7CA3-4B34-AD30-901772C74162}" dt="2026-02-23T13:33:47.613" v="402" actId="478"/>
          <ac:picMkLst>
            <pc:docMk/>
            <pc:sldMk cId="2970771832" sldId="986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3:29.111" v="388"/>
        <pc:sldMkLst>
          <pc:docMk/>
          <pc:sldMk cId="3957355012" sldId="987"/>
        </pc:sldMkLst>
        <pc:spChg chg="del">
          <ac:chgData name="Rômulo Alexandrino Silva" userId="b679209f-c631-4ee5-ad3b-c47bce3ac0b1" providerId="ADAL" clId="{A985D2C2-7CA3-4B34-AD30-901772C74162}" dt="2026-02-23T13:33:28.448" v="387" actId="478"/>
          <ac:spMkLst>
            <pc:docMk/>
            <pc:sldMk cId="3957355012" sldId="987"/>
            <ac:spMk id="5" creationId="{0107464F-3C36-16CA-7E4D-A127BEDB071D}"/>
          </ac:spMkLst>
        </pc:spChg>
        <pc:spChg chg="add mod">
          <ac:chgData name="Rômulo Alexandrino Silva" userId="b679209f-c631-4ee5-ad3b-c47bce3ac0b1" providerId="ADAL" clId="{A985D2C2-7CA3-4B34-AD30-901772C74162}" dt="2026-02-23T13:33:29.111" v="388"/>
          <ac:spMkLst>
            <pc:docMk/>
            <pc:sldMk cId="3957355012" sldId="987"/>
            <ac:spMk id="6" creationId="{24B5E8DB-F30A-C6C7-A148-BF0BB6E6810A}"/>
          </ac:spMkLst>
        </pc:spChg>
        <pc:spChg chg="add mod">
          <ac:chgData name="Rômulo Alexandrino Silva" userId="b679209f-c631-4ee5-ad3b-c47bce3ac0b1" providerId="ADAL" clId="{A985D2C2-7CA3-4B34-AD30-901772C74162}" dt="2026-02-23T13:33:29.111" v="388"/>
          <ac:spMkLst>
            <pc:docMk/>
            <pc:sldMk cId="3957355012" sldId="987"/>
            <ac:spMk id="7" creationId="{A4716E74-C352-BF2D-3D48-CB2589004781}"/>
          </ac:spMkLst>
        </pc:spChg>
        <pc:picChg chg="add mod">
          <ac:chgData name="Rômulo Alexandrino Silva" userId="b679209f-c631-4ee5-ad3b-c47bce3ac0b1" providerId="ADAL" clId="{A985D2C2-7CA3-4B34-AD30-901772C74162}" dt="2026-02-23T13:33:29.111" v="388"/>
          <ac:picMkLst>
            <pc:docMk/>
            <pc:sldMk cId="3957355012" sldId="987"/>
            <ac:picMk id="8" creationId="{4E34F803-98CA-3EA9-F272-F2598E4A8099}"/>
          </ac:picMkLst>
        </pc:picChg>
        <pc:picChg chg="del">
          <ac:chgData name="Rômulo Alexandrino Silva" userId="b679209f-c631-4ee5-ad3b-c47bce3ac0b1" providerId="ADAL" clId="{A985D2C2-7CA3-4B34-AD30-901772C74162}" dt="2026-02-23T13:33:28.448" v="387" actId="478"/>
          <ac:picMkLst>
            <pc:docMk/>
            <pc:sldMk cId="3957355012" sldId="987"/>
            <ac:picMk id="65" creationId="{7EC0D0AF-301F-47E1-8812-BE1F368475D5}"/>
          </ac:picMkLst>
        </pc:picChg>
      </pc:sldChg>
      <pc:sldChg chg="addSp delSp modSp add mod ord setBg">
        <pc:chgData name="Rômulo Alexandrino Silva" userId="b679209f-c631-4ee5-ad3b-c47bce3ac0b1" providerId="ADAL" clId="{A985D2C2-7CA3-4B34-AD30-901772C74162}" dt="2026-02-23T13:28:49.352" v="260" actId="1076"/>
        <pc:sldMkLst>
          <pc:docMk/>
          <pc:sldMk cId="2107450009" sldId="989"/>
        </pc:sldMkLst>
        <pc:spChg chg="add mod">
          <ac:chgData name="Rômulo Alexandrino Silva" userId="b679209f-c631-4ee5-ad3b-c47bce3ac0b1" providerId="ADAL" clId="{A985D2C2-7CA3-4B34-AD30-901772C74162}" dt="2026-02-23T13:28:40.688" v="257"/>
          <ac:spMkLst>
            <pc:docMk/>
            <pc:sldMk cId="2107450009" sldId="989"/>
            <ac:spMk id="6" creationId="{57CC8397-B818-AE43-434F-9D972F9B9898}"/>
          </ac:spMkLst>
        </pc:spChg>
        <pc:spChg chg="add mod">
          <ac:chgData name="Rômulo Alexandrino Silva" userId="b679209f-c631-4ee5-ad3b-c47bce3ac0b1" providerId="ADAL" clId="{A985D2C2-7CA3-4B34-AD30-901772C74162}" dt="2026-02-23T13:28:49.352" v="260" actId="1076"/>
          <ac:spMkLst>
            <pc:docMk/>
            <pc:sldMk cId="2107450009" sldId="989"/>
            <ac:spMk id="7" creationId="{964957F5-8EAB-B285-A11F-9CA42FC88AD4}"/>
          </ac:spMkLst>
        </pc:spChg>
        <pc:picChg chg="add mod">
          <ac:chgData name="Rômulo Alexandrino Silva" userId="b679209f-c631-4ee5-ad3b-c47bce3ac0b1" providerId="ADAL" clId="{A985D2C2-7CA3-4B34-AD30-901772C74162}" dt="2026-02-23T13:28:40.688" v="257"/>
          <ac:picMkLst>
            <pc:docMk/>
            <pc:sldMk cId="2107450009" sldId="989"/>
            <ac:picMk id="8" creationId="{69E3BEC5-1D93-FAFB-3E41-297A8F5173E9}"/>
          </ac:picMkLst>
        </pc:picChg>
        <pc:picChg chg="del">
          <ac:chgData name="Rômulo Alexandrino Silva" userId="b679209f-c631-4ee5-ad3b-c47bce3ac0b1" providerId="ADAL" clId="{A985D2C2-7CA3-4B34-AD30-901772C74162}" dt="2026-02-23T13:28:39.910" v="256" actId="478"/>
          <ac:picMkLst>
            <pc:docMk/>
            <pc:sldMk cId="2107450009" sldId="989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1:51.599" v="330" actId="20577"/>
        <pc:sldMkLst>
          <pc:docMk/>
          <pc:sldMk cId="911441028" sldId="990"/>
        </pc:sldMkLst>
        <pc:spChg chg="mod">
          <ac:chgData name="Rômulo Alexandrino Silva" userId="b679209f-c631-4ee5-ad3b-c47bce3ac0b1" providerId="ADAL" clId="{A985D2C2-7CA3-4B34-AD30-901772C74162}" dt="2026-02-23T13:31:43.322" v="323" actId="1036"/>
          <ac:spMkLst>
            <pc:docMk/>
            <pc:sldMk cId="911441028" sldId="990"/>
            <ac:spMk id="2" creationId="{AF04F8DA-2550-4172-D276-90D555C4A69D}"/>
          </ac:spMkLst>
        </pc:spChg>
        <pc:spChg chg="del">
          <ac:chgData name="Rômulo Alexandrino Silva" userId="b679209f-c631-4ee5-ad3b-c47bce3ac0b1" providerId="ADAL" clId="{A985D2C2-7CA3-4B34-AD30-901772C74162}" dt="2026-02-23T13:31:47.185" v="324" actId="478"/>
          <ac:spMkLst>
            <pc:docMk/>
            <pc:sldMk cId="911441028" sldId="990"/>
            <ac:spMk id="4" creationId="{20F7ED6C-830E-D823-D0D1-733B7FE2FBAE}"/>
          </ac:spMkLst>
        </pc:spChg>
        <pc:spChg chg="add mod">
          <ac:chgData name="Rômulo Alexandrino Silva" userId="b679209f-c631-4ee5-ad3b-c47bce3ac0b1" providerId="ADAL" clId="{A985D2C2-7CA3-4B34-AD30-901772C74162}" dt="2026-02-23T13:31:48.019" v="325"/>
          <ac:spMkLst>
            <pc:docMk/>
            <pc:sldMk cId="911441028" sldId="990"/>
            <ac:spMk id="5" creationId="{561F0770-6802-9C5B-E5F8-0BA99D8B5FD4}"/>
          </ac:spMkLst>
        </pc:spChg>
        <pc:spChg chg="add mod">
          <ac:chgData name="Rômulo Alexandrino Silva" userId="b679209f-c631-4ee5-ad3b-c47bce3ac0b1" providerId="ADAL" clId="{A985D2C2-7CA3-4B34-AD30-901772C74162}" dt="2026-02-23T13:31:51.599" v="330" actId="20577"/>
          <ac:spMkLst>
            <pc:docMk/>
            <pc:sldMk cId="911441028" sldId="990"/>
            <ac:spMk id="6" creationId="{9982818E-01E4-27E4-6419-6F376388F75C}"/>
          </ac:spMkLst>
        </pc:spChg>
        <pc:picChg chg="mod">
          <ac:chgData name="Rômulo Alexandrino Silva" userId="b679209f-c631-4ee5-ad3b-c47bce3ac0b1" providerId="ADAL" clId="{A985D2C2-7CA3-4B34-AD30-901772C74162}" dt="2026-02-23T13:31:43.322" v="323" actId="1036"/>
          <ac:picMkLst>
            <pc:docMk/>
            <pc:sldMk cId="911441028" sldId="990"/>
            <ac:picMk id="3" creationId="{16C8D5E2-A7C1-16C2-453C-1AA2DB93F85A}"/>
          </ac:picMkLst>
        </pc:picChg>
        <pc:picChg chg="add mod">
          <ac:chgData name="Rômulo Alexandrino Silva" userId="b679209f-c631-4ee5-ad3b-c47bce3ac0b1" providerId="ADAL" clId="{A985D2C2-7CA3-4B34-AD30-901772C74162}" dt="2026-02-23T13:31:48.019" v="325"/>
          <ac:picMkLst>
            <pc:docMk/>
            <pc:sldMk cId="911441028" sldId="990"/>
            <ac:picMk id="7" creationId="{5B630F9C-8738-35A8-B8F7-D355E3995C78}"/>
          </ac:picMkLst>
        </pc:picChg>
        <pc:picChg chg="del">
          <ac:chgData name="Rômulo Alexandrino Silva" userId="b679209f-c631-4ee5-ad3b-c47bce3ac0b1" providerId="ADAL" clId="{A985D2C2-7CA3-4B34-AD30-901772C74162}" dt="2026-02-23T13:31:47.185" v="324" actId="478"/>
          <ac:picMkLst>
            <pc:docMk/>
            <pc:sldMk cId="911441028" sldId="990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2:03.976" v="332"/>
        <pc:sldMkLst>
          <pc:docMk/>
          <pc:sldMk cId="1792735448" sldId="991"/>
        </pc:sldMkLst>
        <pc:spChg chg="del">
          <ac:chgData name="Rômulo Alexandrino Silva" userId="b679209f-c631-4ee5-ad3b-c47bce3ac0b1" providerId="ADAL" clId="{A985D2C2-7CA3-4B34-AD30-901772C74162}" dt="2026-02-23T13:32:03.341" v="331" actId="478"/>
          <ac:spMkLst>
            <pc:docMk/>
            <pc:sldMk cId="1792735448" sldId="991"/>
            <ac:spMk id="4" creationId="{ED656A0A-3386-CA2F-297F-432EC2B845AD}"/>
          </ac:spMkLst>
        </pc:spChg>
        <pc:spChg chg="add mod">
          <ac:chgData name="Rômulo Alexandrino Silva" userId="b679209f-c631-4ee5-ad3b-c47bce3ac0b1" providerId="ADAL" clId="{A985D2C2-7CA3-4B34-AD30-901772C74162}" dt="2026-02-23T13:32:03.976" v="332"/>
          <ac:spMkLst>
            <pc:docMk/>
            <pc:sldMk cId="1792735448" sldId="991"/>
            <ac:spMk id="5" creationId="{FDCCAB75-1E8E-B738-D487-7D85AA331931}"/>
          </ac:spMkLst>
        </pc:spChg>
        <pc:spChg chg="add mod">
          <ac:chgData name="Rômulo Alexandrino Silva" userId="b679209f-c631-4ee5-ad3b-c47bce3ac0b1" providerId="ADAL" clId="{A985D2C2-7CA3-4B34-AD30-901772C74162}" dt="2026-02-23T13:32:03.976" v="332"/>
          <ac:spMkLst>
            <pc:docMk/>
            <pc:sldMk cId="1792735448" sldId="991"/>
            <ac:spMk id="6" creationId="{45E00613-BA39-0B87-300D-D80D03334BDB}"/>
          </ac:spMkLst>
        </pc:spChg>
        <pc:picChg chg="add mod">
          <ac:chgData name="Rômulo Alexandrino Silva" userId="b679209f-c631-4ee5-ad3b-c47bce3ac0b1" providerId="ADAL" clId="{A985D2C2-7CA3-4B34-AD30-901772C74162}" dt="2026-02-23T13:32:03.976" v="332"/>
          <ac:picMkLst>
            <pc:docMk/>
            <pc:sldMk cId="1792735448" sldId="991"/>
            <ac:picMk id="7" creationId="{3F4E906D-454F-7454-2DF2-46E9FFC9D8CA}"/>
          </ac:picMkLst>
        </pc:picChg>
        <pc:picChg chg="del">
          <ac:chgData name="Rômulo Alexandrino Silva" userId="b679209f-c631-4ee5-ad3b-c47bce3ac0b1" providerId="ADAL" clId="{A985D2C2-7CA3-4B34-AD30-901772C74162}" dt="2026-02-23T13:32:03.341" v="331" actId="478"/>
          <ac:picMkLst>
            <pc:docMk/>
            <pc:sldMk cId="1792735448" sldId="991"/>
            <ac:picMk id="65" creationId="{7EC0D0AF-301F-47E1-8812-BE1F368475D5}"/>
          </ac:picMkLst>
        </pc:picChg>
      </pc:sldChg>
      <pc:sldChg chg="add del setBg">
        <pc:chgData name="Rômulo Alexandrino Silva" userId="b679209f-c631-4ee5-ad3b-c47bce3ac0b1" providerId="ADAL" clId="{A985D2C2-7CA3-4B34-AD30-901772C74162}" dt="2026-02-23T12:57:21.534" v="132" actId="47"/>
        <pc:sldMkLst>
          <pc:docMk/>
          <pc:sldMk cId="3793803674" sldId="992"/>
        </pc:sldMkLst>
      </pc:sldChg>
      <pc:sldChg chg="add del setBg">
        <pc:chgData name="Rômulo Alexandrino Silva" userId="b679209f-c631-4ee5-ad3b-c47bce3ac0b1" providerId="ADAL" clId="{A985D2C2-7CA3-4B34-AD30-901772C74162}" dt="2026-02-23T12:57:21.534" v="132" actId="47"/>
        <pc:sldMkLst>
          <pc:docMk/>
          <pc:sldMk cId="2992961505" sldId="993"/>
        </pc:sldMkLst>
      </pc:sldChg>
      <pc:sldChg chg="add setBg">
        <pc:chgData name="Rômulo Alexandrino Silva" userId="b679209f-c631-4ee5-ad3b-c47bce3ac0b1" providerId="ADAL" clId="{A985D2C2-7CA3-4B34-AD30-901772C74162}" dt="2026-02-20T13:40:26.521" v="64"/>
        <pc:sldMkLst>
          <pc:docMk/>
          <pc:sldMk cId="4248202860" sldId="994"/>
        </pc:sldMkLst>
      </pc:sldChg>
      <pc:sldChg chg="addSp delSp modSp add mod setBg">
        <pc:chgData name="Rômulo Alexandrino Silva" userId="b679209f-c631-4ee5-ad3b-c47bce3ac0b1" providerId="ADAL" clId="{A985D2C2-7CA3-4B34-AD30-901772C74162}" dt="2026-02-23T13:30:33.359" v="283"/>
        <pc:sldMkLst>
          <pc:docMk/>
          <pc:sldMk cId="3793110734" sldId="995"/>
        </pc:sldMkLst>
        <pc:spChg chg="del mod">
          <ac:chgData name="Rômulo Alexandrino Silva" userId="b679209f-c631-4ee5-ad3b-c47bce3ac0b1" providerId="ADAL" clId="{A985D2C2-7CA3-4B34-AD30-901772C74162}" dt="2026-02-23T13:30:29.091" v="282" actId="478"/>
          <ac:spMkLst>
            <pc:docMk/>
            <pc:sldMk cId="3793110734" sldId="995"/>
            <ac:spMk id="4" creationId="{DC9407EA-7448-88EE-7D4D-7F3FA067B424}"/>
          </ac:spMkLst>
        </pc:spChg>
        <pc:spChg chg="add mod">
          <ac:chgData name="Rômulo Alexandrino Silva" userId="b679209f-c631-4ee5-ad3b-c47bce3ac0b1" providerId="ADAL" clId="{A985D2C2-7CA3-4B34-AD30-901772C74162}" dt="2026-02-23T13:30:17.110" v="278"/>
          <ac:spMkLst>
            <pc:docMk/>
            <pc:sldMk cId="3793110734" sldId="995"/>
            <ac:spMk id="5" creationId="{3423BA0A-9848-E688-83E6-B5C216516E2A}"/>
          </ac:spMkLst>
        </pc:spChg>
        <pc:spChg chg="add mod">
          <ac:chgData name="Rômulo Alexandrino Silva" userId="b679209f-c631-4ee5-ad3b-c47bce3ac0b1" providerId="ADAL" clId="{A985D2C2-7CA3-4B34-AD30-901772C74162}" dt="2026-02-23T13:30:17.110" v="278"/>
          <ac:spMkLst>
            <pc:docMk/>
            <pc:sldMk cId="3793110734" sldId="995"/>
            <ac:spMk id="6" creationId="{431C5A81-CFCE-8844-CF3C-1E0D8476BBF7}"/>
          </ac:spMkLst>
        </pc:spChg>
        <pc:spChg chg="add mod">
          <ac:chgData name="Rômulo Alexandrino Silva" userId="b679209f-c631-4ee5-ad3b-c47bce3ac0b1" providerId="ADAL" clId="{A985D2C2-7CA3-4B34-AD30-901772C74162}" dt="2026-02-23T13:30:22.605" v="280"/>
          <ac:spMkLst>
            <pc:docMk/>
            <pc:sldMk cId="3793110734" sldId="995"/>
            <ac:spMk id="8" creationId="{B17F1011-11DB-EBED-911E-5C47AF2618DB}"/>
          </ac:spMkLst>
        </pc:spChg>
        <pc:spChg chg="add mod">
          <ac:chgData name="Rômulo Alexandrino Silva" userId="b679209f-c631-4ee5-ad3b-c47bce3ac0b1" providerId="ADAL" clId="{A985D2C2-7CA3-4B34-AD30-901772C74162}" dt="2026-02-23T13:30:33.359" v="283"/>
          <ac:spMkLst>
            <pc:docMk/>
            <pc:sldMk cId="3793110734" sldId="995"/>
            <ac:spMk id="9" creationId="{0518C43A-DB0C-6607-662D-FFDC899E1B40}"/>
          </ac:spMkLst>
        </pc:spChg>
        <pc:picChg chg="add mod">
          <ac:chgData name="Rômulo Alexandrino Silva" userId="b679209f-c631-4ee5-ad3b-c47bce3ac0b1" providerId="ADAL" clId="{A985D2C2-7CA3-4B34-AD30-901772C74162}" dt="2026-02-23T13:30:17.110" v="278"/>
          <ac:picMkLst>
            <pc:docMk/>
            <pc:sldMk cId="3793110734" sldId="995"/>
            <ac:picMk id="7" creationId="{F310CAFA-B0E0-D46D-9964-5C8CC59FAEB1}"/>
          </ac:picMkLst>
        </pc:picChg>
        <pc:picChg chg="add mod">
          <ac:chgData name="Rômulo Alexandrino Silva" userId="b679209f-c631-4ee5-ad3b-c47bce3ac0b1" providerId="ADAL" clId="{A985D2C2-7CA3-4B34-AD30-901772C74162}" dt="2026-02-23T13:30:22.605" v="280"/>
          <ac:picMkLst>
            <pc:docMk/>
            <pc:sldMk cId="3793110734" sldId="995"/>
            <ac:picMk id="10" creationId="{C85AFA52-8E31-760F-8546-CF99F584FA24}"/>
          </ac:picMkLst>
        </pc:picChg>
        <pc:picChg chg="del">
          <ac:chgData name="Rômulo Alexandrino Silva" userId="b679209f-c631-4ee5-ad3b-c47bce3ac0b1" providerId="ADAL" clId="{A985D2C2-7CA3-4B34-AD30-901772C74162}" dt="2026-02-23T13:30:15.712" v="277" actId="478"/>
          <ac:picMkLst>
            <pc:docMk/>
            <pc:sldMk cId="3793110734" sldId="995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0:41.472" v="285"/>
        <pc:sldMkLst>
          <pc:docMk/>
          <pc:sldMk cId="1413921313" sldId="996"/>
        </pc:sldMkLst>
        <pc:spChg chg="del">
          <ac:chgData name="Rômulo Alexandrino Silva" userId="b679209f-c631-4ee5-ad3b-c47bce3ac0b1" providerId="ADAL" clId="{A985D2C2-7CA3-4B34-AD30-901772C74162}" dt="2026-02-23T13:30:40.753" v="284" actId="478"/>
          <ac:spMkLst>
            <pc:docMk/>
            <pc:sldMk cId="1413921313" sldId="996"/>
            <ac:spMk id="4" creationId="{D1B5B366-CAFC-E9E7-F3DA-01899A3FC94A}"/>
          </ac:spMkLst>
        </pc:spChg>
        <pc:spChg chg="add mod">
          <ac:chgData name="Rômulo Alexandrino Silva" userId="b679209f-c631-4ee5-ad3b-c47bce3ac0b1" providerId="ADAL" clId="{A985D2C2-7CA3-4B34-AD30-901772C74162}" dt="2026-02-23T13:30:41.472" v="285"/>
          <ac:spMkLst>
            <pc:docMk/>
            <pc:sldMk cId="1413921313" sldId="996"/>
            <ac:spMk id="5" creationId="{A7C201B7-F7E6-888A-4F9C-45CB76A81513}"/>
          </ac:spMkLst>
        </pc:spChg>
        <pc:spChg chg="add mod">
          <ac:chgData name="Rômulo Alexandrino Silva" userId="b679209f-c631-4ee5-ad3b-c47bce3ac0b1" providerId="ADAL" clId="{A985D2C2-7CA3-4B34-AD30-901772C74162}" dt="2026-02-23T13:30:41.472" v="285"/>
          <ac:spMkLst>
            <pc:docMk/>
            <pc:sldMk cId="1413921313" sldId="996"/>
            <ac:spMk id="6" creationId="{1D7F6DA4-E022-3C90-C693-1028225E62C6}"/>
          </ac:spMkLst>
        </pc:spChg>
        <pc:picChg chg="add mod">
          <ac:chgData name="Rômulo Alexandrino Silva" userId="b679209f-c631-4ee5-ad3b-c47bce3ac0b1" providerId="ADAL" clId="{A985D2C2-7CA3-4B34-AD30-901772C74162}" dt="2026-02-23T13:30:41.472" v="285"/>
          <ac:picMkLst>
            <pc:docMk/>
            <pc:sldMk cId="1413921313" sldId="996"/>
            <ac:picMk id="7" creationId="{C9A3DEC2-6D5C-E744-6652-DE4972A148AD}"/>
          </ac:picMkLst>
        </pc:picChg>
        <pc:picChg chg="del">
          <ac:chgData name="Rômulo Alexandrino Silva" userId="b679209f-c631-4ee5-ad3b-c47bce3ac0b1" providerId="ADAL" clId="{A985D2C2-7CA3-4B34-AD30-901772C74162}" dt="2026-02-23T13:30:40.753" v="284" actId="478"/>
          <ac:picMkLst>
            <pc:docMk/>
            <pc:sldMk cId="1413921313" sldId="996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0:56.743" v="298" actId="1036"/>
        <pc:sldMkLst>
          <pc:docMk/>
          <pc:sldMk cId="330576423" sldId="997"/>
        </pc:sldMkLst>
        <pc:spChg chg="del">
          <ac:chgData name="Rômulo Alexandrino Silva" userId="b679209f-c631-4ee5-ad3b-c47bce3ac0b1" providerId="ADAL" clId="{A985D2C2-7CA3-4B34-AD30-901772C74162}" dt="2026-02-23T13:30:45.898" v="286" actId="478"/>
          <ac:spMkLst>
            <pc:docMk/>
            <pc:sldMk cId="330576423" sldId="997"/>
            <ac:spMk id="2" creationId="{C90D706E-023D-E85C-D0C7-300231A3E912}"/>
          </ac:spMkLst>
        </pc:spChg>
        <pc:spChg chg="mod">
          <ac:chgData name="Rômulo Alexandrino Silva" userId="b679209f-c631-4ee5-ad3b-c47bce3ac0b1" providerId="ADAL" clId="{A985D2C2-7CA3-4B34-AD30-901772C74162}" dt="2026-02-23T13:30:56.743" v="298" actId="1036"/>
          <ac:spMkLst>
            <pc:docMk/>
            <pc:sldMk cId="330576423" sldId="997"/>
            <ac:spMk id="3" creationId="{FFD4B618-AC4C-1139-9F5E-4DF17965E65B}"/>
          </ac:spMkLst>
        </pc:spChg>
        <pc:spChg chg="add mod">
          <ac:chgData name="Rômulo Alexandrino Silva" userId="b679209f-c631-4ee5-ad3b-c47bce3ac0b1" providerId="ADAL" clId="{A985D2C2-7CA3-4B34-AD30-901772C74162}" dt="2026-02-23T13:30:46.621" v="287"/>
          <ac:spMkLst>
            <pc:docMk/>
            <pc:sldMk cId="330576423" sldId="997"/>
            <ac:spMk id="5" creationId="{FC972C31-A8B8-10B2-97F8-AB300BA54D64}"/>
          </ac:spMkLst>
        </pc:spChg>
        <pc:spChg chg="add mod">
          <ac:chgData name="Rômulo Alexandrino Silva" userId="b679209f-c631-4ee5-ad3b-c47bce3ac0b1" providerId="ADAL" clId="{A985D2C2-7CA3-4B34-AD30-901772C74162}" dt="2026-02-23T13:30:46.621" v="287"/>
          <ac:spMkLst>
            <pc:docMk/>
            <pc:sldMk cId="330576423" sldId="997"/>
            <ac:spMk id="6" creationId="{6528BCB6-2370-6B3B-AFB7-D63142AB8478}"/>
          </ac:spMkLst>
        </pc:spChg>
        <pc:picChg chg="add mod">
          <ac:chgData name="Rômulo Alexandrino Silva" userId="b679209f-c631-4ee5-ad3b-c47bce3ac0b1" providerId="ADAL" clId="{A985D2C2-7CA3-4B34-AD30-901772C74162}" dt="2026-02-23T13:30:46.621" v="287"/>
          <ac:picMkLst>
            <pc:docMk/>
            <pc:sldMk cId="330576423" sldId="997"/>
            <ac:picMk id="7" creationId="{53582520-E662-38F0-153B-001887EC771D}"/>
          </ac:picMkLst>
        </pc:picChg>
        <pc:picChg chg="del">
          <ac:chgData name="Rômulo Alexandrino Silva" userId="b679209f-c631-4ee5-ad3b-c47bce3ac0b1" providerId="ADAL" clId="{A985D2C2-7CA3-4B34-AD30-901772C74162}" dt="2026-02-23T13:30:45.898" v="286" actId="478"/>
          <ac:picMkLst>
            <pc:docMk/>
            <pc:sldMk cId="330576423" sldId="997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1:11.804" v="311" actId="1036"/>
        <pc:sldMkLst>
          <pc:docMk/>
          <pc:sldMk cId="580016044" sldId="998"/>
        </pc:sldMkLst>
        <pc:spChg chg="del">
          <ac:chgData name="Rômulo Alexandrino Silva" userId="b679209f-c631-4ee5-ad3b-c47bce3ac0b1" providerId="ADAL" clId="{A985D2C2-7CA3-4B34-AD30-901772C74162}" dt="2026-02-23T13:31:06.702" v="305" actId="478"/>
          <ac:spMkLst>
            <pc:docMk/>
            <pc:sldMk cId="580016044" sldId="998"/>
            <ac:spMk id="2" creationId="{693518EF-A21E-0E72-8C57-0E1FF3AE31E2}"/>
          </ac:spMkLst>
        </pc:spChg>
        <pc:spChg chg="mod">
          <ac:chgData name="Rômulo Alexandrino Silva" userId="b679209f-c631-4ee5-ad3b-c47bce3ac0b1" providerId="ADAL" clId="{A985D2C2-7CA3-4B34-AD30-901772C74162}" dt="2026-02-23T13:31:11.804" v="311" actId="1036"/>
          <ac:spMkLst>
            <pc:docMk/>
            <pc:sldMk cId="580016044" sldId="998"/>
            <ac:spMk id="3" creationId="{3DFBA66C-5100-E6C7-341E-1D9F48B6004D}"/>
          </ac:spMkLst>
        </pc:spChg>
        <pc:spChg chg="add mod">
          <ac:chgData name="Rômulo Alexandrino Silva" userId="b679209f-c631-4ee5-ad3b-c47bce3ac0b1" providerId="ADAL" clId="{A985D2C2-7CA3-4B34-AD30-901772C74162}" dt="2026-02-23T13:31:07.286" v="306"/>
          <ac:spMkLst>
            <pc:docMk/>
            <pc:sldMk cId="580016044" sldId="998"/>
            <ac:spMk id="5" creationId="{E96B2230-D655-9AA0-1904-3FD238BDD90D}"/>
          </ac:spMkLst>
        </pc:spChg>
        <pc:spChg chg="add mod">
          <ac:chgData name="Rômulo Alexandrino Silva" userId="b679209f-c631-4ee5-ad3b-c47bce3ac0b1" providerId="ADAL" clId="{A985D2C2-7CA3-4B34-AD30-901772C74162}" dt="2026-02-23T13:31:07.286" v="306"/>
          <ac:spMkLst>
            <pc:docMk/>
            <pc:sldMk cId="580016044" sldId="998"/>
            <ac:spMk id="6" creationId="{786ABD11-F42E-67C2-FF8B-F75D53235C77}"/>
          </ac:spMkLst>
        </pc:spChg>
        <pc:picChg chg="mod">
          <ac:chgData name="Rômulo Alexandrino Silva" userId="b679209f-c631-4ee5-ad3b-c47bce3ac0b1" providerId="ADAL" clId="{A985D2C2-7CA3-4B34-AD30-901772C74162}" dt="2026-02-23T13:31:03.551" v="304" actId="1036"/>
          <ac:picMkLst>
            <pc:docMk/>
            <pc:sldMk cId="580016044" sldId="998"/>
            <ac:picMk id="4" creationId="{A059756C-DB26-AC28-0038-1043FE24545B}"/>
          </ac:picMkLst>
        </pc:picChg>
        <pc:picChg chg="add mod">
          <ac:chgData name="Rômulo Alexandrino Silva" userId="b679209f-c631-4ee5-ad3b-c47bce3ac0b1" providerId="ADAL" clId="{A985D2C2-7CA3-4B34-AD30-901772C74162}" dt="2026-02-23T13:31:07.286" v="306"/>
          <ac:picMkLst>
            <pc:docMk/>
            <pc:sldMk cId="580016044" sldId="998"/>
            <ac:picMk id="7" creationId="{6E94DA1D-B25D-7E9F-22AC-141F604D8BF2}"/>
          </ac:picMkLst>
        </pc:picChg>
        <pc:picChg chg="del">
          <ac:chgData name="Rômulo Alexandrino Silva" userId="b679209f-c631-4ee5-ad3b-c47bce3ac0b1" providerId="ADAL" clId="{A985D2C2-7CA3-4B34-AD30-901772C74162}" dt="2026-02-23T13:31:06.702" v="305" actId="478"/>
          <ac:picMkLst>
            <pc:docMk/>
            <pc:sldMk cId="580016044" sldId="998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1:27.045" v="316"/>
        <pc:sldMkLst>
          <pc:docMk/>
          <pc:sldMk cId="4217150482" sldId="999"/>
        </pc:sldMkLst>
        <pc:spChg chg="del">
          <ac:chgData name="Rômulo Alexandrino Silva" userId="b679209f-c631-4ee5-ad3b-c47bce3ac0b1" providerId="ADAL" clId="{A985D2C2-7CA3-4B34-AD30-901772C74162}" dt="2026-02-23T13:31:16.935" v="312" actId="478"/>
          <ac:spMkLst>
            <pc:docMk/>
            <pc:sldMk cId="4217150482" sldId="999"/>
            <ac:spMk id="2" creationId="{32472611-068B-8F98-910A-9AEFD48DB67F}"/>
          </ac:spMkLst>
        </pc:spChg>
        <pc:spChg chg="add mod">
          <ac:chgData name="Rômulo Alexandrino Silva" userId="b679209f-c631-4ee5-ad3b-c47bce3ac0b1" providerId="ADAL" clId="{A985D2C2-7CA3-4B34-AD30-901772C74162}" dt="2026-02-23T13:31:27.045" v="316"/>
          <ac:spMkLst>
            <pc:docMk/>
            <pc:sldMk cId="4217150482" sldId="999"/>
            <ac:spMk id="4" creationId="{4169010C-226C-7023-280A-366654A0D084}"/>
          </ac:spMkLst>
        </pc:spChg>
        <pc:spChg chg="add mod">
          <ac:chgData name="Rômulo Alexandrino Silva" userId="b679209f-c631-4ee5-ad3b-c47bce3ac0b1" providerId="ADAL" clId="{A985D2C2-7CA3-4B34-AD30-901772C74162}" dt="2026-02-23T13:31:27.045" v="316"/>
          <ac:spMkLst>
            <pc:docMk/>
            <pc:sldMk cId="4217150482" sldId="999"/>
            <ac:spMk id="6" creationId="{6CB28C29-8A16-34BD-F36C-33771AE5A239}"/>
          </ac:spMkLst>
        </pc:spChg>
        <pc:picChg chg="mod">
          <ac:chgData name="Rômulo Alexandrino Silva" userId="b679209f-c631-4ee5-ad3b-c47bce3ac0b1" providerId="ADAL" clId="{A985D2C2-7CA3-4B34-AD30-901772C74162}" dt="2026-02-23T13:31:22.334" v="314" actId="1076"/>
          <ac:picMkLst>
            <pc:docMk/>
            <pc:sldMk cId="4217150482" sldId="999"/>
            <ac:picMk id="3" creationId="{F742C7A4-7CD0-09ED-8D33-A8FE8E83D43C}"/>
          </ac:picMkLst>
        </pc:picChg>
        <pc:picChg chg="mod">
          <ac:chgData name="Rômulo Alexandrino Silva" userId="b679209f-c631-4ee5-ad3b-c47bce3ac0b1" providerId="ADAL" clId="{A985D2C2-7CA3-4B34-AD30-901772C74162}" dt="2026-02-23T13:31:25.849" v="315" actId="1076"/>
          <ac:picMkLst>
            <pc:docMk/>
            <pc:sldMk cId="4217150482" sldId="999"/>
            <ac:picMk id="5" creationId="{EEC49E6B-2021-AE6E-EB78-49D04238EC63}"/>
          </ac:picMkLst>
        </pc:picChg>
        <pc:picChg chg="add mod">
          <ac:chgData name="Rômulo Alexandrino Silva" userId="b679209f-c631-4ee5-ad3b-c47bce3ac0b1" providerId="ADAL" clId="{A985D2C2-7CA3-4B34-AD30-901772C74162}" dt="2026-02-23T13:31:27.045" v="316"/>
          <ac:picMkLst>
            <pc:docMk/>
            <pc:sldMk cId="4217150482" sldId="999"/>
            <ac:picMk id="7" creationId="{A57722CA-A35E-700B-BD35-6EC8194255C7}"/>
          </ac:picMkLst>
        </pc:picChg>
        <pc:picChg chg="del">
          <ac:chgData name="Rômulo Alexandrino Silva" userId="b679209f-c631-4ee5-ad3b-c47bce3ac0b1" providerId="ADAL" clId="{A985D2C2-7CA3-4B34-AD30-901772C74162}" dt="2026-02-23T13:31:16.935" v="312" actId="478"/>
          <ac:picMkLst>
            <pc:docMk/>
            <pc:sldMk cId="4217150482" sldId="999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2:15.372" v="336" actId="1076"/>
        <pc:sldMkLst>
          <pc:docMk/>
          <pc:sldMk cId="2521102936" sldId="1000"/>
        </pc:sldMkLst>
        <pc:spChg chg="mod">
          <ac:chgData name="Rômulo Alexandrino Silva" userId="b679209f-c631-4ee5-ad3b-c47bce3ac0b1" providerId="ADAL" clId="{A985D2C2-7CA3-4B34-AD30-901772C74162}" dt="2026-02-23T13:32:15.372" v="336" actId="1076"/>
          <ac:spMkLst>
            <pc:docMk/>
            <pc:sldMk cId="2521102936" sldId="1000"/>
            <ac:spMk id="3" creationId="{F0E6BD41-BBF7-AF00-0CF9-CA0DAF93D990}"/>
          </ac:spMkLst>
        </pc:spChg>
        <pc:spChg chg="del">
          <ac:chgData name="Rômulo Alexandrino Silva" userId="b679209f-c631-4ee5-ad3b-c47bce3ac0b1" providerId="ADAL" clId="{A985D2C2-7CA3-4B34-AD30-901772C74162}" dt="2026-02-23T13:32:08.548" v="333" actId="478"/>
          <ac:spMkLst>
            <pc:docMk/>
            <pc:sldMk cId="2521102936" sldId="1000"/>
            <ac:spMk id="4" creationId="{FD271529-E749-FB7F-67B2-0FB6CCD25FD5}"/>
          </ac:spMkLst>
        </pc:spChg>
        <pc:spChg chg="add mod">
          <ac:chgData name="Rômulo Alexandrino Silva" userId="b679209f-c631-4ee5-ad3b-c47bce3ac0b1" providerId="ADAL" clId="{A985D2C2-7CA3-4B34-AD30-901772C74162}" dt="2026-02-23T13:32:09.293" v="334"/>
          <ac:spMkLst>
            <pc:docMk/>
            <pc:sldMk cId="2521102936" sldId="1000"/>
            <ac:spMk id="5" creationId="{AF90DA92-EBA0-B937-1CBF-CBBCCB25A3CA}"/>
          </ac:spMkLst>
        </pc:spChg>
        <pc:spChg chg="add mod">
          <ac:chgData name="Rômulo Alexandrino Silva" userId="b679209f-c631-4ee5-ad3b-c47bce3ac0b1" providerId="ADAL" clId="{A985D2C2-7CA3-4B34-AD30-901772C74162}" dt="2026-02-23T13:32:09.293" v="334"/>
          <ac:spMkLst>
            <pc:docMk/>
            <pc:sldMk cId="2521102936" sldId="1000"/>
            <ac:spMk id="6" creationId="{982C5255-1583-2955-8146-8C7A5A4D2E55}"/>
          </ac:spMkLst>
        </pc:spChg>
        <pc:picChg chg="mod">
          <ac:chgData name="Rômulo Alexandrino Silva" userId="b679209f-c631-4ee5-ad3b-c47bce3ac0b1" providerId="ADAL" clId="{A985D2C2-7CA3-4B34-AD30-901772C74162}" dt="2026-02-23T13:32:11.293" v="335" actId="1076"/>
          <ac:picMkLst>
            <pc:docMk/>
            <pc:sldMk cId="2521102936" sldId="1000"/>
            <ac:picMk id="2" creationId="{CCEE7C32-F779-75DD-D167-35479E47C88A}"/>
          </ac:picMkLst>
        </pc:picChg>
        <pc:picChg chg="add mod">
          <ac:chgData name="Rômulo Alexandrino Silva" userId="b679209f-c631-4ee5-ad3b-c47bce3ac0b1" providerId="ADAL" clId="{A985D2C2-7CA3-4B34-AD30-901772C74162}" dt="2026-02-23T13:32:09.293" v="334"/>
          <ac:picMkLst>
            <pc:docMk/>
            <pc:sldMk cId="2521102936" sldId="1000"/>
            <ac:picMk id="7" creationId="{704FDAB1-AD8B-EF59-8903-0D2048795731}"/>
          </ac:picMkLst>
        </pc:picChg>
        <pc:picChg chg="del">
          <ac:chgData name="Rômulo Alexandrino Silva" userId="b679209f-c631-4ee5-ad3b-c47bce3ac0b1" providerId="ADAL" clId="{A985D2C2-7CA3-4B34-AD30-901772C74162}" dt="2026-02-23T13:32:08.548" v="333" actId="478"/>
          <ac:picMkLst>
            <pc:docMk/>
            <pc:sldMk cId="2521102936" sldId="1000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2:27.180" v="350"/>
        <pc:sldMkLst>
          <pc:docMk/>
          <pc:sldMk cId="685365970" sldId="1001"/>
        </pc:sldMkLst>
        <pc:spChg chg="del">
          <ac:chgData name="Rômulo Alexandrino Silva" userId="b679209f-c631-4ee5-ad3b-c47bce3ac0b1" providerId="ADAL" clId="{A985D2C2-7CA3-4B34-AD30-901772C74162}" dt="2026-02-23T13:32:26.691" v="349" actId="478"/>
          <ac:spMkLst>
            <pc:docMk/>
            <pc:sldMk cId="685365970" sldId="1001"/>
            <ac:spMk id="2" creationId="{BDECEC61-72F1-C382-4784-D91C289D172D}"/>
          </ac:spMkLst>
        </pc:spChg>
        <pc:spChg chg="mod">
          <ac:chgData name="Rômulo Alexandrino Silva" userId="b679209f-c631-4ee5-ad3b-c47bce3ac0b1" providerId="ADAL" clId="{A985D2C2-7CA3-4B34-AD30-901772C74162}" dt="2026-02-23T13:32:23.356" v="348" actId="1036"/>
          <ac:spMkLst>
            <pc:docMk/>
            <pc:sldMk cId="685365970" sldId="1001"/>
            <ac:spMk id="4" creationId="{51D49FA6-3B4F-833F-0387-5EB7917E87CE}"/>
          </ac:spMkLst>
        </pc:spChg>
        <pc:spChg chg="mod">
          <ac:chgData name="Rômulo Alexandrino Silva" userId="b679209f-c631-4ee5-ad3b-c47bce3ac0b1" providerId="ADAL" clId="{A985D2C2-7CA3-4B34-AD30-901772C74162}" dt="2026-02-23T13:32:23.356" v="348" actId="1036"/>
          <ac:spMkLst>
            <pc:docMk/>
            <pc:sldMk cId="685365970" sldId="1001"/>
            <ac:spMk id="5" creationId="{1B9388FA-1A10-14D9-2E4B-D97304DC02F6}"/>
          </ac:spMkLst>
        </pc:spChg>
        <pc:spChg chg="add mod">
          <ac:chgData name="Rômulo Alexandrino Silva" userId="b679209f-c631-4ee5-ad3b-c47bce3ac0b1" providerId="ADAL" clId="{A985D2C2-7CA3-4B34-AD30-901772C74162}" dt="2026-02-23T13:32:27.180" v="350"/>
          <ac:spMkLst>
            <pc:docMk/>
            <pc:sldMk cId="685365970" sldId="1001"/>
            <ac:spMk id="6" creationId="{AFE07F6E-252F-3B94-4ACC-18C34215B65F}"/>
          </ac:spMkLst>
        </pc:spChg>
        <pc:spChg chg="add mod">
          <ac:chgData name="Rômulo Alexandrino Silva" userId="b679209f-c631-4ee5-ad3b-c47bce3ac0b1" providerId="ADAL" clId="{A985D2C2-7CA3-4B34-AD30-901772C74162}" dt="2026-02-23T13:32:27.180" v="350"/>
          <ac:spMkLst>
            <pc:docMk/>
            <pc:sldMk cId="685365970" sldId="1001"/>
            <ac:spMk id="7" creationId="{A00A3C3D-FDD5-661B-322F-3BD1C5BCBAE6}"/>
          </ac:spMkLst>
        </pc:spChg>
        <pc:picChg chg="mod">
          <ac:chgData name="Rômulo Alexandrino Silva" userId="b679209f-c631-4ee5-ad3b-c47bce3ac0b1" providerId="ADAL" clId="{A985D2C2-7CA3-4B34-AD30-901772C74162}" dt="2026-02-23T13:32:23.356" v="348" actId="1036"/>
          <ac:picMkLst>
            <pc:docMk/>
            <pc:sldMk cId="685365970" sldId="1001"/>
            <ac:picMk id="3" creationId="{6F371081-37BD-CEE6-06C1-E2E3E57BDEA4}"/>
          </ac:picMkLst>
        </pc:picChg>
        <pc:picChg chg="add mod">
          <ac:chgData name="Rômulo Alexandrino Silva" userId="b679209f-c631-4ee5-ad3b-c47bce3ac0b1" providerId="ADAL" clId="{A985D2C2-7CA3-4B34-AD30-901772C74162}" dt="2026-02-23T13:32:27.180" v="350"/>
          <ac:picMkLst>
            <pc:docMk/>
            <pc:sldMk cId="685365970" sldId="1001"/>
            <ac:picMk id="8" creationId="{E85D9486-2734-02F6-5525-CFA6AC1E4FE2}"/>
          </ac:picMkLst>
        </pc:picChg>
        <pc:picChg chg="del">
          <ac:chgData name="Rômulo Alexandrino Silva" userId="b679209f-c631-4ee5-ad3b-c47bce3ac0b1" providerId="ADAL" clId="{A985D2C2-7CA3-4B34-AD30-901772C74162}" dt="2026-02-23T13:32:26.691" v="349" actId="478"/>
          <ac:picMkLst>
            <pc:docMk/>
            <pc:sldMk cId="685365970" sldId="1001"/>
            <ac:picMk id="65" creationId="{7EC0D0AF-301F-47E1-8812-BE1F368475D5}"/>
          </ac:picMkLst>
        </pc:picChg>
      </pc:sldChg>
      <pc:sldChg chg="addSp delSp modSp add mod setBg">
        <pc:chgData name="Rômulo Alexandrino Silva" userId="b679209f-c631-4ee5-ad3b-c47bce3ac0b1" providerId="ADAL" clId="{A985D2C2-7CA3-4B34-AD30-901772C74162}" dt="2026-02-23T13:32:42.405" v="358"/>
        <pc:sldMkLst>
          <pc:docMk/>
          <pc:sldMk cId="3388585598" sldId="1002"/>
        </pc:sldMkLst>
        <pc:spChg chg="del">
          <ac:chgData name="Rômulo Alexandrino Silva" userId="b679209f-c631-4ee5-ad3b-c47bce3ac0b1" providerId="ADAL" clId="{A985D2C2-7CA3-4B34-AD30-901772C74162}" dt="2026-02-23T13:32:41.657" v="357" actId="478"/>
          <ac:spMkLst>
            <pc:docMk/>
            <pc:sldMk cId="3388585598" sldId="1002"/>
            <ac:spMk id="2" creationId="{0EBC851F-F9B1-DB24-9FF6-97DA886DE49C}"/>
          </ac:spMkLst>
        </pc:spChg>
        <pc:spChg chg="add mod">
          <ac:chgData name="Rômulo Alexandrino Silva" userId="b679209f-c631-4ee5-ad3b-c47bce3ac0b1" providerId="ADAL" clId="{A985D2C2-7CA3-4B34-AD30-901772C74162}" dt="2026-02-23T13:32:42.405" v="358"/>
          <ac:spMkLst>
            <pc:docMk/>
            <pc:sldMk cId="3388585598" sldId="1002"/>
            <ac:spMk id="5" creationId="{C13C1A98-928D-E4DF-847E-D521438542C9}"/>
          </ac:spMkLst>
        </pc:spChg>
        <pc:spChg chg="add mod">
          <ac:chgData name="Rômulo Alexandrino Silva" userId="b679209f-c631-4ee5-ad3b-c47bce3ac0b1" providerId="ADAL" clId="{A985D2C2-7CA3-4B34-AD30-901772C74162}" dt="2026-02-23T13:32:42.405" v="358"/>
          <ac:spMkLst>
            <pc:docMk/>
            <pc:sldMk cId="3388585598" sldId="1002"/>
            <ac:spMk id="6" creationId="{50AC43BE-12CC-8EA6-07E7-C0920E4180B5}"/>
          </ac:spMkLst>
        </pc:spChg>
        <pc:picChg chg="mod">
          <ac:chgData name="Rômulo Alexandrino Silva" userId="b679209f-c631-4ee5-ad3b-c47bce3ac0b1" providerId="ADAL" clId="{A985D2C2-7CA3-4B34-AD30-901772C74162}" dt="2026-02-23T13:32:37.507" v="356" actId="1036"/>
          <ac:picMkLst>
            <pc:docMk/>
            <pc:sldMk cId="3388585598" sldId="1002"/>
            <ac:picMk id="3" creationId="{C3180556-F60A-1712-B58C-5A16F355CBC9}"/>
          </ac:picMkLst>
        </pc:picChg>
        <pc:picChg chg="mod">
          <ac:chgData name="Rômulo Alexandrino Silva" userId="b679209f-c631-4ee5-ad3b-c47bce3ac0b1" providerId="ADAL" clId="{A985D2C2-7CA3-4B34-AD30-901772C74162}" dt="2026-02-23T13:32:37.507" v="356" actId="1036"/>
          <ac:picMkLst>
            <pc:docMk/>
            <pc:sldMk cId="3388585598" sldId="1002"/>
            <ac:picMk id="4" creationId="{97840CE5-A070-F805-406F-AF58B005C682}"/>
          </ac:picMkLst>
        </pc:picChg>
        <pc:picChg chg="add mod">
          <ac:chgData name="Rômulo Alexandrino Silva" userId="b679209f-c631-4ee5-ad3b-c47bce3ac0b1" providerId="ADAL" clId="{A985D2C2-7CA3-4B34-AD30-901772C74162}" dt="2026-02-23T13:32:42.405" v="358"/>
          <ac:picMkLst>
            <pc:docMk/>
            <pc:sldMk cId="3388585598" sldId="1002"/>
            <ac:picMk id="7" creationId="{9F8AAA4F-48AE-D41D-A2B7-7470A222E380}"/>
          </ac:picMkLst>
        </pc:picChg>
        <pc:picChg chg="del">
          <ac:chgData name="Rômulo Alexandrino Silva" userId="b679209f-c631-4ee5-ad3b-c47bce3ac0b1" providerId="ADAL" clId="{A985D2C2-7CA3-4B34-AD30-901772C74162}" dt="2026-02-23T13:32:41.657" v="357" actId="478"/>
          <ac:picMkLst>
            <pc:docMk/>
            <pc:sldMk cId="3388585598" sldId="1002"/>
            <ac:picMk id="65" creationId="{7EC0D0AF-301F-47E1-8812-BE1F368475D5}"/>
          </ac:picMkLst>
        </pc:picChg>
      </pc:sldChg>
      <pc:sldChg chg="add setBg">
        <pc:chgData name="Rômulo Alexandrino Silva" userId="b679209f-c631-4ee5-ad3b-c47bce3ac0b1" providerId="ADAL" clId="{A985D2C2-7CA3-4B34-AD30-901772C74162}" dt="2026-02-20T13:40:26.521" v="64"/>
        <pc:sldMkLst>
          <pc:docMk/>
          <pc:sldMk cId="2867335777" sldId="1003"/>
        </pc:sldMkLst>
      </pc:sldChg>
      <pc:sldChg chg="addSp delSp modSp add mod setBg">
        <pc:chgData name="Rômulo Alexandrino Silva" userId="b679209f-c631-4ee5-ad3b-c47bce3ac0b1" providerId="ADAL" clId="{A985D2C2-7CA3-4B34-AD30-901772C74162}" dt="2026-02-23T13:33:10.867" v="386"/>
        <pc:sldMkLst>
          <pc:docMk/>
          <pc:sldMk cId="1475785725" sldId="1004"/>
        </pc:sldMkLst>
        <pc:spChg chg="mod">
          <ac:chgData name="Rômulo Alexandrino Silva" userId="b679209f-c631-4ee5-ad3b-c47bce3ac0b1" providerId="ADAL" clId="{A985D2C2-7CA3-4B34-AD30-901772C74162}" dt="2026-02-23T13:33:10.233" v="385" actId="1036"/>
          <ac:spMkLst>
            <pc:docMk/>
            <pc:sldMk cId="1475785725" sldId="1004"/>
            <ac:spMk id="2" creationId="{353ABD8B-F46D-6135-E6AD-AEB53146A689}"/>
          </ac:spMkLst>
        </pc:spChg>
        <pc:spChg chg="add mod">
          <ac:chgData name="Rômulo Alexandrino Silva" userId="b679209f-c631-4ee5-ad3b-c47bce3ac0b1" providerId="ADAL" clId="{A985D2C2-7CA3-4B34-AD30-901772C74162}" dt="2026-02-23T13:33:10.867" v="386"/>
          <ac:spMkLst>
            <pc:docMk/>
            <pc:sldMk cId="1475785725" sldId="1004"/>
            <ac:spMk id="4" creationId="{0874D5C4-C905-42C0-72D3-114D471FC4F7}"/>
          </ac:spMkLst>
        </pc:spChg>
        <pc:spChg chg="add mod">
          <ac:chgData name="Rômulo Alexandrino Silva" userId="b679209f-c631-4ee5-ad3b-c47bce3ac0b1" providerId="ADAL" clId="{A985D2C2-7CA3-4B34-AD30-901772C74162}" dt="2026-02-23T13:33:10.867" v="386"/>
          <ac:spMkLst>
            <pc:docMk/>
            <pc:sldMk cId="1475785725" sldId="1004"/>
            <ac:spMk id="5" creationId="{48CC2CDD-C5CD-430C-11A4-F9DF631BA720}"/>
          </ac:spMkLst>
        </pc:spChg>
        <pc:picChg chg="mod">
          <ac:chgData name="Rômulo Alexandrino Silva" userId="b679209f-c631-4ee5-ad3b-c47bce3ac0b1" providerId="ADAL" clId="{A985D2C2-7CA3-4B34-AD30-901772C74162}" dt="2026-02-23T13:32:57.231" v="376" actId="1036"/>
          <ac:picMkLst>
            <pc:docMk/>
            <pc:sldMk cId="1475785725" sldId="1004"/>
            <ac:picMk id="3" creationId="{CFBF5531-AC96-933D-77C0-E8DD7BB40BB1}"/>
          </ac:picMkLst>
        </pc:picChg>
        <pc:picChg chg="add mod">
          <ac:chgData name="Rômulo Alexandrino Silva" userId="b679209f-c631-4ee5-ad3b-c47bce3ac0b1" providerId="ADAL" clId="{A985D2C2-7CA3-4B34-AD30-901772C74162}" dt="2026-02-23T13:33:10.867" v="386"/>
          <ac:picMkLst>
            <pc:docMk/>
            <pc:sldMk cId="1475785725" sldId="1004"/>
            <ac:picMk id="6" creationId="{885F7F18-3A80-FA63-2FE8-DE33C2CF05E0}"/>
          </ac:picMkLst>
        </pc:picChg>
        <pc:picChg chg="del">
          <ac:chgData name="Rômulo Alexandrino Silva" userId="b679209f-c631-4ee5-ad3b-c47bce3ac0b1" providerId="ADAL" clId="{A985D2C2-7CA3-4B34-AD30-901772C74162}" dt="2026-02-23T13:32:54.074" v="359" actId="478"/>
          <ac:picMkLst>
            <pc:docMk/>
            <pc:sldMk cId="1475785725" sldId="1004"/>
            <ac:picMk id="65" creationId="{7EC0D0AF-301F-47E1-8812-BE1F368475D5}"/>
          </ac:picMkLst>
        </pc:picChg>
      </pc:sldChg>
      <pc:sldChg chg="add ord setBg">
        <pc:chgData name="Rômulo Alexandrino Silva" userId="b679209f-c631-4ee5-ad3b-c47bce3ac0b1" providerId="ADAL" clId="{A985D2C2-7CA3-4B34-AD30-901772C74162}" dt="2026-02-24T17:40:56.619" v="418"/>
        <pc:sldMkLst>
          <pc:docMk/>
          <pc:sldMk cId="941492089" sldId="1012"/>
        </pc:sldMkLst>
      </pc:sldChg>
      <pc:sldChg chg="setBg">
        <pc:chgData name="Rômulo Alexandrino Silva" userId="b679209f-c631-4ee5-ad3b-c47bce3ac0b1" providerId="ADAL" clId="{A985D2C2-7CA3-4B34-AD30-901772C74162}" dt="2026-02-20T13:40:26.521" v="64"/>
        <pc:sldMkLst>
          <pc:docMk/>
          <pc:sldMk cId="453047208" sldId="1995"/>
        </pc:sldMkLst>
      </pc:sldChg>
      <pc:sldChg chg="del setBg">
        <pc:chgData name="Rômulo Alexandrino Silva" userId="b679209f-c631-4ee5-ad3b-c47bce3ac0b1" providerId="ADAL" clId="{A985D2C2-7CA3-4B34-AD30-901772C74162}" dt="2026-02-24T17:38:21.920" v="414" actId="47"/>
        <pc:sldMkLst>
          <pc:docMk/>
          <pc:sldMk cId="349782594" sldId="2141411578"/>
        </pc:sldMkLst>
      </pc:sldChg>
      <pc:sldChg chg="del setBg">
        <pc:chgData name="Rômulo Alexandrino Silva" userId="b679209f-c631-4ee5-ad3b-c47bce3ac0b1" providerId="ADAL" clId="{A985D2C2-7CA3-4B34-AD30-901772C74162}" dt="2026-02-24T17:38:21.920" v="414" actId="47"/>
        <pc:sldMkLst>
          <pc:docMk/>
          <pc:sldMk cId="3372877636" sldId="2141411591"/>
        </pc:sldMkLst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1791328284" sldId="2141411621"/>
        </pc:sldMkLst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1765332751" sldId="2141411622"/>
        </pc:sldMkLst>
      </pc:sldChg>
      <pc:sldChg chg="modSp add del mod ord setBg">
        <pc:chgData name="Rômulo Alexandrino Silva" userId="b679209f-c631-4ee5-ad3b-c47bce3ac0b1" providerId="ADAL" clId="{A985D2C2-7CA3-4B34-AD30-901772C74162}" dt="2026-02-23T13:25:51.671" v="255" actId="47"/>
        <pc:sldMkLst>
          <pc:docMk/>
          <pc:sldMk cId="2147650166" sldId="2141411623"/>
        </pc:sldMkLst>
        <pc:spChg chg="mod">
          <ac:chgData name="Rômulo Alexandrino Silva" userId="b679209f-c631-4ee5-ad3b-c47bce3ac0b1" providerId="ADAL" clId="{A985D2C2-7CA3-4B34-AD30-901772C74162}" dt="2026-02-20T13:20:40.989" v="24" actId="6549"/>
          <ac:spMkLst>
            <pc:docMk/>
            <pc:sldMk cId="2147650166" sldId="2141411623"/>
            <ac:spMk id="2" creationId="{732B2F49-FE43-4CEE-D1F8-FDFD849E7428}"/>
          </ac:spMkLst>
        </pc:spChg>
      </pc:sldChg>
      <pc:sldChg chg="del">
        <pc:chgData name="Rômulo Alexandrino Silva" userId="b679209f-c631-4ee5-ad3b-c47bce3ac0b1" providerId="ADAL" clId="{A985D2C2-7CA3-4B34-AD30-901772C74162}" dt="2026-02-20T12:58:17.259" v="3" actId="47"/>
        <pc:sldMkLst>
          <pc:docMk/>
          <pc:sldMk cId="2371581893" sldId="2141411624"/>
        </pc:sldMkLst>
      </pc:sldChg>
      <pc:sldChg chg="del setBg">
        <pc:chgData name="Rômulo Alexandrino Silva" userId="b679209f-c631-4ee5-ad3b-c47bce3ac0b1" providerId="ADAL" clId="{A985D2C2-7CA3-4B34-AD30-901772C74162}" dt="2026-02-23T12:56:51.244" v="131" actId="47"/>
        <pc:sldMkLst>
          <pc:docMk/>
          <pc:sldMk cId="1332914210" sldId="2141411631"/>
        </pc:sldMkLst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3642201142" sldId="2141411633"/>
        </pc:sldMkLst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474589554" sldId="2141411634"/>
        </pc:sldMkLst>
      </pc:sldChg>
      <pc:sldChg chg="del">
        <pc:chgData name="Rômulo Alexandrino Silva" userId="b679209f-c631-4ee5-ad3b-c47bce3ac0b1" providerId="ADAL" clId="{A985D2C2-7CA3-4B34-AD30-901772C74162}" dt="2026-02-06T12:51:36.093" v="0" actId="47"/>
        <pc:sldMkLst>
          <pc:docMk/>
          <pc:sldMk cId="2823658183" sldId="2141411635"/>
        </pc:sldMkLst>
      </pc:sldChg>
      <pc:sldChg chg="addSp delSp modSp mod setBg">
        <pc:chgData name="Rômulo Alexandrino Silva" userId="b679209f-c631-4ee5-ad3b-c47bce3ac0b1" providerId="ADAL" clId="{A985D2C2-7CA3-4B34-AD30-901772C74162}" dt="2026-02-23T13:29:32.620" v="271" actId="1076"/>
        <pc:sldMkLst>
          <pc:docMk/>
          <pc:sldMk cId="0" sldId="2141411637"/>
        </pc:sldMkLst>
        <pc:spChg chg="del mod">
          <ac:chgData name="Rômulo Alexandrino Silva" userId="b679209f-c631-4ee5-ad3b-c47bce3ac0b1" providerId="ADAL" clId="{A985D2C2-7CA3-4B34-AD30-901772C74162}" dt="2026-02-23T13:29:21.195" v="268" actId="478"/>
          <ac:spMkLst>
            <pc:docMk/>
            <pc:sldMk cId="0" sldId="2141411637"/>
            <ac:spMk id="2" creationId="{00000000-0000-0000-0000-000000000000}"/>
          </ac:spMkLst>
        </pc:spChg>
        <pc:spChg chg="add mod">
          <ac:chgData name="Rômulo Alexandrino Silva" userId="b679209f-c631-4ee5-ad3b-c47bce3ac0b1" providerId="ADAL" clId="{A985D2C2-7CA3-4B34-AD30-901772C74162}" dt="2026-02-23T13:29:17.004" v="266"/>
          <ac:spMkLst>
            <pc:docMk/>
            <pc:sldMk cId="0" sldId="2141411637"/>
            <ac:spMk id="13" creationId="{EE1EBCB5-35FE-757F-E67F-1BB170A8CF76}"/>
          </ac:spMkLst>
        </pc:spChg>
        <pc:spChg chg="add mod">
          <ac:chgData name="Rômulo Alexandrino Silva" userId="b679209f-c631-4ee5-ad3b-c47bce3ac0b1" providerId="ADAL" clId="{A985D2C2-7CA3-4B34-AD30-901772C74162}" dt="2026-02-23T13:29:32.620" v="271" actId="1076"/>
          <ac:spMkLst>
            <pc:docMk/>
            <pc:sldMk cId="0" sldId="2141411637"/>
            <ac:spMk id="14" creationId="{D8994851-2BFB-87F9-9CE8-9C34D698874B}"/>
          </ac:spMkLst>
        </pc:spChg>
        <pc:picChg chg="add mod">
          <ac:chgData name="Rômulo Alexandrino Silva" userId="b679209f-c631-4ee5-ad3b-c47bce3ac0b1" providerId="ADAL" clId="{A985D2C2-7CA3-4B34-AD30-901772C74162}" dt="2026-02-23T13:29:32.620" v="271" actId="1076"/>
          <ac:picMkLst>
            <pc:docMk/>
            <pc:sldMk cId="0" sldId="2141411637"/>
            <ac:picMk id="15" creationId="{4A234F19-34FE-5E55-E55D-757241984A89}"/>
          </ac:picMkLst>
        </pc:picChg>
      </pc:sldChg>
      <pc:sldChg chg="addSp delSp modSp add del mod setBg">
        <pc:chgData name="Rômulo Alexandrino Silva" userId="b679209f-c631-4ee5-ad3b-c47bce3ac0b1" providerId="ADAL" clId="{A985D2C2-7CA3-4B34-AD30-901772C74162}" dt="2026-02-23T12:52:27.137" v="95" actId="47"/>
        <pc:sldMkLst>
          <pc:docMk/>
          <pc:sldMk cId="373188548" sldId="2141411638"/>
        </pc:sldMkLst>
        <pc:picChg chg="add del mod">
          <ac:chgData name="Rômulo Alexandrino Silva" userId="b679209f-c631-4ee5-ad3b-c47bce3ac0b1" providerId="ADAL" clId="{A985D2C2-7CA3-4B34-AD30-901772C74162}" dt="2026-02-20T14:00:45.961" v="91" actId="21"/>
          <ac:picMkLst>
            <pc:docMk/>
            <pc:sldMk cId="373188548" sldId="2141411638"/>
            <ac:picMk id="4" creationId="{7B65B66F-DA25-49BA-94B3-37E4F51C5F54}"/>
          </ac:picMkLst>
        </pc:picChg>
      </pc:sldChg>
      <pc:sldChg chg="del">
        <pc:chgData name="Rômulo Alexandrino Silva" userId="b679209f-c631-4ee5-ad3b-c47bce3ac0b1" providerId="ADAL" clId="{A985D2C2-7CA3-4B34-AD30-901772C74162}" dt="2026-02-20T12:58:17.259" v="3" actId="47"/>
        <pc:sldMkLst>
          <pc:docMk/>
          <pc:sldMk cId="2376100153" sldId="2141411638"/>
        </pc:sldMkLst>
      </pc:sldChg>
      <pc:sldChg chg="del">
        <pc:chgData name="Rômulo Alexandrino Silva" userId="b679209f-c631-4ee5-ad3b-c47bce3ac0b1" providerId="ADAL" clId="{A985D2C2-7CA3-4B34-AD30-901772C74162}" dt="2026-02-20T12:58:17.259" v="3" actId="47"/>
        <pc:sldMkLst>
          <pc:docMk/>
          <pc:sldMk cId="1665170176" sldId="2141411639"/>
        </pc:sldMkLst>
      </pc:sldChg>
      <pc:sldChg chg="addSp modSp add mod setBg">
        <pc:chgData name="Rômulo Alexandrino Silva" userId="b679209f-c631-4ee5-ad3b-c47bce3ac0b1" providerId="ADAL" clId="{A985D2C2-7CA3-4B34-AD30-901772C74162}" dt="2026-02-20T14:00:58.815" v="94" actId="1076"/>
        <pc:sldMkLst>
          <pc:docMk/>
          <pc:sldMk cId="2689683164" sldId="2141411639"/>
        </pc:sldMkLst>
        <pc:spChg chg="mod">
          <ac:chgData name="Rômulo Alexandrino Silva" userId="b679209f-c631-4ee5-ad3b-c47bce3ac0b1" providerId="ADAL" clId="{A985D2C2-7CA3-4B34-AD30-901772C74162}" dt="2026-02-20T14:00:24.649" v="89" actId="21"/>
          <ac:spMkLst>
            <pc:docMk/>
            <pc:sldMk cId="2689683164" sldId="2141411639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A985D2C2-7CA3-4B34-AD30-901772C74162}" dt="2026-02-20T14:00:28.702" v="90"/>
          <ac:spMkLst>
            <pc:docMk/>
            <pc:sldMk cId="2689683164" sldId="2141411639"/>
            <ac:spMk id="6" creationId="{8AAFAF95-3825-430E-9A1D-4D6D76855BE5}"/>
          </ac:spMkLst>
        </pc:spChg>
        <pc:picChg chg="add mod">
          <ac:chgData name="Rômulo Alexandrino Silva" userId="b679209f-c631-4ee5-ad3b-c47bce3ac0b1" providerId="ADAL" clId="{A985D2C2-7CA3-4B34-AD30-901772C74162}" dt="2026-02-20T14:00:58.815" v="94" actId="1076"/>
          <ac:picMkLst>
            <pc:docMk/>
            <pc:sldMk cId="2689683164" sldId="2141411639"/>
            <ac:picMk id="3" creationId="{7B65B66F-DA25-49BA-94B3-37E4F51C5F54}"/>
          </ac:picMkLst>
        </pc:picChg>
      </pc:sldChg>
      <pc:sldChg chg="addSp modSp add mod ord setBg">
        <pc:chgData name="Rômulo Alexandrino Silva" userId="b679209f-c631-4ee5-ad3b-c47bce3ac0b1" providerId="ADAL" clId="{A985D2C2-7CA3-4B34-AD30-901772C74162}" dt="2026-02-20T14:00:10.765" v="87" actId="14100"/>
        <pc:sldMkLst>
          <pc:docMk/>
          <pc:sldMk cId="1970755499" sldId="2141411640"/>
        </pc:sldMkLst>
        <pc:spChg chg="mod">
          <ac:chgData name="Rômulo Alexandrino Silva" userId="b679209f-c631-4ee5-ad3b-c47bce3ac0b1" providerId="ADAL" clId="{A985D2C2-7CA3-4B34-AD30-901772C74162}" dt="2026-02-20T13:59:35.237" v="80" actId="21"/>
          <ac:spMkLst>
            <pc:docMk/>
            <pc:sldMk cId="1970755499" sldId="2141411640"/>
            <ac:spMk id="2" creationId="{732B2F49-FE43-4CEE-D1F8-FDFD849E7428}"/>
          </ac:spMkLst>
        </pc:spChg>
        <pc:spChg chg="add mod">
          <ac:chgData name="Rômulo Alexandrino Silva" userId="b679209f-c631-4ee5-ad3b-c47bce3ac0b1" providerId="ADAL" clId="{A985D2C2-7CA3-4B34-AD30-901772C74162}" dt="2026-02-20T14:00:10.765" v="87" actId="14100"/>
          <ac:spMkLst>
            <pc:docMk/>
            <pc:sldMk cId="1970755499" sldId="2141411640"/>
            <ac:spMk id="3" creationId="{CD3EFDBA-D103-A1FC-9714-EC66564C3F6C}"/>
          </ac:spMkLst>
        </pc:spChg>
        <pc:spChg chg="mod">
          <ac:chgData name="Rômulo Alexandrino Silva" userId="b679209f-c631-4ee5-ad3b-c47bce3ac0b1" providerId="ADAL" clId="{A985D2C2-7CA3-4B34-AD30-901772C74162}" dt="2026-02-20T13:59:39.503" v="81"/>
          <ac:spMkLst>
            <pc:docMk/>
            <pc:sldMk cId="1970755499" sldId="2141411640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A985D2C2-7CA3-4B34-AD30-901772C74162}" dt="2026-02-20T13:20:44.576" v="26" actId="1076"/>
          <ac:picMkLst>
            <pc:docMk/>
            <pc:sldMk cId="1970755499" sldId="2141411640"/>
            <ac:picMk id="4" creationId="{BAB886DD-C356-48C1-8FC2-BBD3F8DDC4D7}"/>
          </ac:picMkLst>
        </pc:picChg>
        <pc:picChg chg="add mod">
          <ac:chgData name="Rômulo Alexandrino Silva" userId="b679209f-c631-4ee5-ad3b-c47bce3ac0b1" providerId="ADAL" clId="{A985D2C2-7CA3-4B34-AD30-901772C74162}" dt="2026-02-20T14:00:00.619" v="85" actId="1076"/>
          <ac:picMkLst>
            <pc:docMk/>
            <pc:sldMk cId="1970755499" sldId="2141411640"/>
            <ac:picMk id="8" creationId="{E8B6E6C5-ED2D-5213-18F6-83101812C855}"/>
          </ac:picMkLst>
        </pc:picChg>
      </pc:sldChg>
      <pc:sldMasterChg chg="delSldLayout">
        <pc:chgData name="Rômulo Alexandrino Silva" userId="b679209f-c631-4ee5-ad3b-c47bce3ac0b1" providerId="ADAL" clId="{A985D2C2-7CA3-4B34-AD30-901772C74162}" dt="2026-02-20T12:58:17.259" v="3" actId="47"/>
        <pc:sldMasterMkLst>
          <pc:docMk/>
          <pc:sldMasterMk cId="0" sldId="2147483648"/>
        </pc:sldMasterMkLst>
        <pc:sldLayoutChg chg="del">
          <pc:chgData name="Rômulo Alexandrino Silva" userId="b679209f-c631-4ee5-ad3b-c47bce3ac0b1" providerId="ADAL" clId="{A985D2C2-7CA3-4B34-AD30-901772C74162}" dt="2026-02-06T12:51:36.093" v="0" actId="47"/>
          <pc:sldLayoutMkLst>
            <pc:docMk/>
            <pc:sldMasterMk cId="0" sldId="2147483648"/>
            <pc:sldLayoutMk cId="2510827059" sldId="2147483683"/>
          </pc:sldLayoutMkLst>
        </pc:sldLayoutChg>
        <pc:sldLayoutChg chg="del">
          <pc:chgData name="Rômulo Alexandrino Silva" userId="b679209f-c631-4ee5-ad3b-c47bce3ac0b1" providerId="ADAL" clId="{A985D2C2-7CA3-4B34-AD30-901772C74162}" dt="2026-02-20T12:58:17.259" v="3" actId="47"/>
          <pc:sldLayoutMkLst>
            <pc:docMk/>
            <pc:sldMasterMk cId="0" sldId="2147483648"/>
            <pc:sldLayoutMk cId="4045926503" sldId="2147483688"/>
          </pc:sldLayoutMkLst>
        </pc:sldLayoutChg>
        <pc:sldLayoutChg chg="del">
          <pc:chgData name="Rômulo Alexandrino Silva" userId="b679209f-c631-4ee5-ad3b-c47bce3ac0b1" providerId="ADAL" clId="{A985D2C2-7CA3-4B34-AD30-901772C74162}" dt="2026-02-06T12:51:36.093" v="0" actId="47"/>
          <pc:sldLayoutMkLst>
            <pc:docMk/>
            <pc:sldMasterMk cId="0" sldId="2147483648"/>
            <pc:sldLayoutMk cId="3930876946" sldId="2147483689"/>
          </pc:sldLayoutMkLst>
        </pc:sldLayoutChg>
      </pc:sldMasterChg>
      <pc:sldMasterChg chg="del delSldLayout">
        <pc:chgData name="Rômulo Alexandrino Silva" userId="b679209f-c631-4ee5-ad3b-c47bce3ac0b1" providerId="ADAL" clId="{A985D2C2-7CA3-4B34-AD30-901772C74162}" dt="2026-02-24T17:38:21.920" v="414" actId="47"/>
        <pc:sldMasterMkLst>
          <pc:docMk/>
          <pc:sldMasterMk cId="756169009" sldId="2147483669"/>
        </pc:sldMasterMkLst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1603966714" sldId="2147483670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1081954575" sldId="2147483671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3679510125" sldId="2147483672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972146243" sldId="2147483673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1095954512" sldId="2147483674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3741935833" sldId="2147483675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1958596096" sldId="2147483676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3758939292" sldId="2147483677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917453628" sldId="2147483678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4157609439" sldId="2147483679"/>
          </pc:sldLayoutMkLst>
        </pc:sldLayoutChg>
        <pc:sldLayoutChg chg="del">
          <pc:chgData name="Rômulo Alexandrino Silva" userId="b679209f-c631-4ee5-ad3b-c47bce3ac0b1" providerId="ADAL" clId="{A985D2C2-7CA3-4B34-AD30-901772C74162}" dt="2026-02-24T17:38:21.920" v="414" actId="47"/>
          <pc:sldLayoutMkLst>
            <pc:docMk/>
            <pc:sldMasterMk cId="756169009" sldId="2147483669"/>
            <pc:sldLayoutMk cId="3916450303" sldId="214748368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D1B76-5A2F-43C6-9A58-4544C7C51746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3BCE-52F6-4668-90BF-81B71B7E6D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362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111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30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402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320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356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353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352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039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765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661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066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637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8630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841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682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297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811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120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2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2" y="2494955"/>
            <a:ext cx="13715999" cy="2769989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2" y="5403057"/>
            <a:ext cx="13715999" cy="554126"/>
          </a:xfrm>
        </p:spPr>
        <p:txBody>
          <a:bodyPr/>
          <a:lstStyle>
            <a:lvl1pPr marL="0" indent="0" algn="ctr">
              <a:buNone/>
              <a:defRPr sz="3601"/>
            </a:lvl1pPr>
            <a:lvl2pPr marL="685748" indent="0" algn="ctr">
              <a:buNone/>
              <a:defRPr sz="3001"/>
            </a:lvl2pPr>
            <a:lvl3pPr marL="1371493" indent="0" algn="ctr">
              <a:buNone/>
              <a:defRPr sz="2701"/>
            </a:lvl3pPr>
            <a:lvl4pPr marL="2057240" indent="0" algn="ctr">
              <a:buNone/>
              <a:defRPr sz="2401"/>
            </a:lvl4pPr>
            <a:lvl5pPr marL="2742986" indent="0" algn="ctr">
              <a:buNone/>
              <a:defRPr sz="2401"/>
            </a:lvl5pPr>
            <a:lvl6pPr marL="3428733" indent="0" algn="ctr">
              <a:buNone/>
              <a:defRPr sz="2401"/>
            </a:lvl6pPr>
            <a:lvl7pPr marL="4114479" indent="0" algn="ctr">
              <a:buNone/>
              <a:defRPr sz="2401"/>
            </a:lvl7pPr>
            <a:lvl8pPr marL="4800226" indent="0" algn="ctr">
              <a:buNone/>
              <a:defRPr sz="2401"/>
            </a:lvl8pPr>
            <a:lvl9pPr marL="5485971" indent="0" algn="ctr">
              <a:buNone/>
              <a:defRPr sz="2401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BE023CFB-F616-4763-A0A1-8A000CC7A4E0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24730042-8673-42E6-85E6-D27FF8659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23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6747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6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F0E51C7C-CEA3-4CAA-BE4B-344879E7C377}" type="datetimeFigureOut">
              <a:rPr lang="de-DE" smtClean="0"/>
              <a:t>24.02.2026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38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50231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70531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774828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2179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43088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9683" y="3203615"/>
            <a:ext cx="7736681" cy="55399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138499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258300" y="3203615"/>
            <a:ext cx="7774782" cy="55399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138499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78207BA9-D448-4C7D-8B60-B24783E5DDEC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22B205D7-806A-441D-AEC2-7F0029818B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125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81" r:id="rId8"/>
    <p:sldLayoutId id="2147483682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ia.ba.gov.br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5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57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56.jpeg"/><Relationship Id="rId4" Type="http://schemas.openxmlformats.org/officeDocument/2006/relationships/image" Target="../media/image5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m 87">
            <a:extLst>
              <a:ext uri="{FF2B5EF4-FFF2-40B4-BE49-F238E27FC236}">
                <a16:creationId xmlns:a16="http://schemas.microsoft.com/office/drawing/2014/main" id="{D019632F-4F42-42AD-B083-48FC4A6E09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10866"/>
            <a:ext cx="18256992" cy="10286535"/>
          </a:xfrm>
          <a:prstGeom prst="rect">
            <a:avLst/>
          </a:prstGeom>
        </p:spPr>
      </p:pic>
      <p:sp>
        <p:nvSpPr>
          <p:cNvPr id="92" name="Retângulo: Cantos Diagonais Arredondados 9">
            <a:extLst>
              <a:ext uri="{FF2B5EF4-FFF2-40B4-BE49-F238E27FC236}">
                <a16:creationId xmlns:a16="http://schemas.microsoft.com/office/drawing/2014/main" id="{AA60E37A-BEC9-4D9A-B3B4-435BB00D0301}"/>
              </a:ext>
            </a:extLst>
          </p:cNvPr>
          <p:cNvSpPr/>
          <p:nvPr/>
        </p:nvSpPr>
        <p:spPr>
          <a:xfrm>
            <a:off x="7388249" y="2006228"/>
            <a:ext cx="4401819" cy="1937908"/>
          </a:xfrm>
          <a:prstGeom prst="round2DiagRect">
            <a:avLst>
              <a:gd name="adj1" fmla="val 22381"/>
              <a:gd name="adj2" fmla="val 0"/>
            </a:avLst>
          </a:prstGeom>
          <a:solidFill>
            <a:srgbClr val="D3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A2A9A56A-A2B4-4106-808C-BC790E3654CF}"/>
              </a:ext>
            </a:extLst>
          </p:cNvPr>
          <p:cNvGrpSpPr/>
          <p:nvPr/>
        </p:nvGrpSpPr>
        <p:grpSpPr>
          <a:xfrm>
            <a:off x="7957249" y="2310760"/>
            <a:ext cx="3475920" cy="1238377"/>
            <a:chOff x="1133475" y="3382317"/>
            <a:chExt cx="3514577" cy="1252150"/>
          </a:xfrm>
        </p:grpSpPr>
        <p:sp>
          <p:nvSpPr>
            <p:cNvPr id="124" name="Forma Livre: Forma 11">
              <a:extLst>
                <a:ext uri="{FF2B5EF4-FFF2-40B4-BE49-F238E27FC236}">
                  <a16:creationId xmlns:a16="http://schemas.microsoft.com/office/drawing/2014/main" id="{BD6F1BEB-A759-4D0D-8BFF-E84013C15389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5" name="Forma Livre: Forma 12">
              <a:extLst>
                <a:ext uri="{FF2B5EF4-FFF2-40B4-BE49-F238E27FC236}">
                  <a16:creationId xmlns:a16="http://schemas.microsoft.com/office/drawing/2014/main" id="{60719FC0-CD70-434E-AE73-E062B5F66717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6" name="Forma Livre: Forma 13">
              <a:extLst>
                <a:ext uri="{FF2B5EF4-FFF2-40B4-BE49-F238E27FC236}">
                  <a16:creationId xmlns:a16="http://schemas.microsoft.com/office/drawing/2014/main" id="{E6E0B5F2-A60B-4B64-A789-A5FCACE185BA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7" name="Forma Livre: Forma 14">
              <a:extLst>
                <a:ext uri="{FF2B5EF4-FFF2-40B4-BE49-F238E27FC236}">
                  <a16:creationId xmlns:a16="http://schemas.microsoft.com/office/drawing/2014/main" id="{A4E4D0CA-C0FD-42D7-9023-C7F26EAF6110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8" name="Forma Livre: Forma 15">
              <a:extLst>
                <a:ext uri="{FF2B5EF4-FFF2-40B4-BE49-F238E27FC236}">
                  <a16:creationId xmlns:a16="http://schemas.microsoft.com/office/drawing/2014/main" id="{A4178E8C-64F5-49ED-BC9D-0A1BC889BA96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9" name="Forma Livre: Forma 16">
              <a:extLst>
                <a:ext uri="{FF2B5EF4-FFF2-40B4-BE49-F238E27FC236}">
                  <a16:creationId xmlns:a16="http://schemas.microsoft.com/office/drawing/2014/main" id="{AB5FCE3F-0855-4D1A-969B-79201C49DB00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0" name="Forma Livre: Forma 17">
              <a:extLst>
                <a:ext uri="{FF2B5EF4-FFF2-40B4-BE49-F238E27FC236}">
                  <a16:creationId xmlns:a16="http://schemas.microsoft.com/office/drawing/2014/main" id="{D4E0F123-7818-43F2-BA6B-24FD7C84057C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1" name="Forma Livre: Forma 18">
              <a:extLst>
                <a:ext uri="{FF2B5EF4-FFF2-40B4-BE49-F238E27FC236}">
                  <a16:creationId xmlns:a16="http://schemas.microsoft.com/office/drawing/2014/main" id="{B7CE70E4-08C4-4993-89BD-FF89AA03A18A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2" name="Forma Livre: Forma 19">
              <a:extLst>
                <a:ext uri="{FF2B5EF4-FFF2-40B4-BE49-F238E27FC236}">
                  <a16:creationId xmlns:a16="http://schemas.microsoft.com/office/drawing/2014/main" id="{4AD69D82-7D96-4571-ACAC-C7F005E67F37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3" name="Forma Livre: Forma 20">
              <a:extLst>
                <a:ext uri="{FF2B5EF4-FFF2-40B4-BE49-F238E27FC236}">
                  <a16:creationId xmlns:a16="http://schemas.microsoft.com/office/drawing/2014/main" id="{3F7F3E42-C186-452A-BB14-E89F0FE404E7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4" name="Forma Livre: Forma 21">
              <a:extLst>
                <a:ext uri="{FF2B5EF4-FFF2-40B4-BE49-F238E27FC236}">
                  <a16:creationId xmlns:a16="http://schemas.microsoft.com/office/drawing/2014/main" id="{62E00D81-3185-4863-8DC1-2EF6D561EB72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5" name="Forma Livre: Forma 22">
              <a:extLst>
                <a:ext uri="{FF2B5EF4-FFF2-40B4-BE49-F238E27FC236}">
                  <a16:creationId xmlns:a16="http://schemas.microsoft.com/office/drawing/2014/main" id="{AEED8037-1F03-4396-920F-BDF41C11F11A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6" name="Forma Livre: Forma 23">
              <a:extLst>
                <a:ext uri="{FF2B5EF4-FFF2-40B4-BE49-F238E27FC236}">
                  <a16:creationId xmlns:a16="http://schemas.microsoft.com/office/drawing/2014/main" id="{F9037C23-00D7-4776-A299-F51F56877708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7" name="Forma Livre: Forma 24">
              <a:extLst>
                <a:ext uri="{FF2B5EF4-FFF2-40B4-BE49-F238E27FC236}">
                  <a16:creationId xmlns:a16="http://schemas.microsoft.com/office/drawing/2014/main" id="{20C656D8-0E33-4F94-BF29-914D8322CBB8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8" name="Forma Livre: Forma 25">
              <a:extLst>
                <a:ext uri="{FF2B5EF4-FFF2-40B4-BE49-F238E27FC236}">
                  <a16:creationId xmlns:a16="http://schemas.microsoft.com/office/drawing/2014/main" id="{012C3F11-FC0C-4598-83C3-2B4DE02C22A7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9" name="Forma Livre: Forma 26">
              <a:extLst>
                <a:ext uri="{FF2B5EF4-FFF2-40B4-BE49-F238E27FC236}">
                  <a16:creationId xmlns:a16="http://schemas.microsoft.com/office/drawing/2014/main" id="{983C9EFD-EEAA-48F8-ADD0-814F370CD51F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0" name="Forma Livre: Forma 27">
              <a:extLst>
                <a:ext uri="{FF2B5EF4-FFF2-40B4-BE49-F238E27FC236}">
                  <a16:creationId xmlns:a16="http://schemas.microsoft.com/office/drawing/2014/main" id="{B2CBBCAD-4323-42E5-99D2-957C3DDF72EC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8" name="Forma Livre: Forma 28">
              <a:extLst>
                <a:ext uri="{FF2B5EF4-FFF2-40B4-BE49-F238E27FC236}">
                  <a16:creationId xmlns:a16="http://schemas.microsoft.com/office/drawing/2014/main" id="{F23005C5-3B53-400D-A9F2-17568CCAF85B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9" name="Forma Livre: Forma 29">
              <a:extLst>
                <a:ext uri="{FF2B5EF4-FFF2-40B4-BE49-F238E27FC236}">
                  <a16:creationId xmlns:a16="http://schemas.microsoft.com/office/drawing/2014/main" id="{6273689F-D890-48FA-BA16-3C907C1F766C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0" name="Forma Livre: Forma 30">
              <a:extLst>
                <a:ext uri="{FF2B5EF4-FFF2-40B4-BE49-F238E27FC236}">
                  <a16:creationId xmlns:a16="http://schemas.microsoft.com/office/drawing/2014/main" id="{963D5AE2-E5DE-465A-BE1D-A30A27D74E2B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1" name="Forma Livre: Forma 31">
              <a:extLst>
                <a:ext uri="{FF2B5EF4-FFF2-40B4-BE49-F238E27FC236}">
                  <a16:creationId xmlns:a16="http://schemas.microsoft.com/office/drawing/2014/main" id="{8AD333E8-886C-45E3-8BA1-C71C99843DFC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2" name="Forma Livre: Forma 32">
              <a:extLst>
                <a:ext uri="{FF2B5EF4-FFF2-40B4-BE49-F238E27FC236}">
                  <a16:creationId xmlns:a16="http://schemas.microsoft.com/office/drawing/2014/main" id="{781B7584-E935-453F-AF08-C6227C3E639B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3" name="Forma Livre: Forma 33">
              <a:extLst>
                <a:ext uri="{FF2B5EF4-FFF2-40B4-BE49-F238E27FC236}">
                  <a16:creationId xmlns:a16="http://schemas.microsoft.com/office/drawing/2014/main" id="{30DB01F1-30B2-45F2-B587-607D15A3BDF4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4" name="Forma Livre: Forma 34">
              <a:extLst>
                <a:ext uri="{FF2B5EF4-FFF2-40B4-BE49-F238E27FC236}">
                  <a16:creationId xmlns:a16="http://schemas.microsoft.com/office/drawing/2014/main" id="{80401ACF-2F74-49A3-8701-FDCA0F9EF086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5" name="Forma Livre: Forma 35">
              <a:extLst>
                <a:ext uri="{FF2B5EF4-FFF2-40B4-BE49-F238E27FC236}">
                  <a16:creationId xmlns:a16="http://schemas.microsoft.com/office/drawing/2014/main" id="{6E1803EA-5857-4399-A029-87341EC9FECE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6" name="Forma Livre: Forma 36">
              <a:extLst>
                <a:ext uri="{FF2B5EF4-FFF2-40B4-BE49-F238E27FC236}">
                  <a16:creationId xmlns:a16="http://schemas.microsoft.com/office/drawing/2014/main" id="{23533B93-62D4-49AA-8C17-0200FDCFB6E2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7" name="Forma Livre: Forma 37">
              <a:extLst>
                <a:ext uri="{FF2B5EF4-FFF2-40B4-BE49-F238E27FC236}">
                  <a16:creationId xmlns:a16="http://schemas.microsoft.com/office/drawing/2014/main" id="{CC231DA2-D67E-4E59-81BC-3302CF81378C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8" name="Forma Livre: Forma 38">
              <a:extLst>
                <a:ext uri="{FF2B5EF4-FFF2-40B4-BE49-F238E27FC236}">
                  <a16:creationId xmlns:a16="http://schemas.microsoft.com/office/drawing/2014/main" id="{A1B96D82-0CE1-466D-852D-754CE915E70A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9" name="Forma Livre: Forma 39">
              <a:extLst>
                <a:ext uri="{FF2B5EF4-FFF2-40B4-BE49-F238E27FC236}">
                  <a16:creationId xmlns:a16="http://schemas.microsoft.com/office/drawing/2014/main" id="{E449E979-8FE2-43B2-A2AF-CDE0B24BF1F4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</p:grpSp>
      <p:pic>
        <p:nvPicPr>
          <p:cNvPr id="160" name="Imagem 159">
            <a:extLst>
              <a:ext uri="{FF2B5EF4-FFF2-40B4-BE49-F238E27FC236}">
                <a16:creationId xmlns:a16="http://schemas.microsoft.com/office/drawing/2014/main" id="{8DFF7353-9373-4793-9F6B-61C272A1C1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6" t="24445" r="11718" b="24381"/>
          <a:stretch/>
        </p:blipFill>
        <p:spPr>
          <a:xfrm>
            <a:off x="5228643" y="4327388"/>
            <a:ext cx="8873572" cy="39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1EEC569-D8EA-41EB-B688-657830FEEA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EC0D0AF-301F-47E1-8812-BE1F368475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sp>
        <p:nvSpPr>
          <p:cNvPr id="10" name="Título 2">
            <a:extLst>
              <a:ext uri="{FF2B5EF4-FFF2-40B4-BE49-F238E27FC236}">
                <a16:creationId xmlns:a16="http://schemas.microsoft.com/office/drawing/2014/main" id="{595A19BD-6BAD-48DC-A917-FD16D6549D0C}"/>
              </a:ext>
            </a:extLst>
          </p:cNvPr>
          <p:cNvSpPr txBox="1">
            <a:spLocks/>
          </p:cNvSpPr>
          <p:nvPr/>
        </p:nvSpPr>
        <p:spPr>
          <a:xfrm>
            <a:off x="2362200" y="1033786"/>
            <a:ext cx="6553200" cy="1595117"/>
          </a:xfrm>
          <a:prstGeom prst="rect">
            <a:avLst/>
          </a:prstGeom>
          <a:ln w="28575">
            <a:solidFill>
              <a:srgbClr val="ED7D31"/>
            </a:solidFill>
          </a:ln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69">
              <a:defRPr/>
            </a:pP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Sobre</a:t>
            </a:r>
            <a:b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</a:b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Rômulo Alexandrino</a:t>
            </a:r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A96B33FF-4FCB-4AEA-A0C1-6F47BB756E19}"/>
              </a:ext>
            </a:extLst>
          </p:cNvPr>
          <p:cNvSpPr txBox="1">
            <a:spLocks/>
          </p:cNvSpPr>
          <p:nvPr/>
        </p:nvSpPr>
        <p:spPr>
          <a:xfrm>
            <a:off x="533402" y="3162300"/>
            <a:ext cx="10210800" cy="6629400"/>
          </a:xfrm>
          <a:prstGeom prst="rect">
            <a:avLst/>
          </a:prstGeom>
        </p:spPr>
        <p:txBody>
          <a:bodyPr vert="horz" lIns="137160" tIns="68580" rIns="137160" bIns="6858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Engenheiro Agrícola e Ambiental e Mestre em Ciências Geodésicas e Tecnologias da Geoinformação. Especialista Ambiental nas áreas de cartografia, topografia e georreferenciamento.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Experiência em levantamentos e diagnósticos ambientais, aplicando ferramentas de Sistemas de Informação Geográfica (SIG), </a:t>
            </a:r>
            <a:r>
              <a:rPr lang="pt-BR" sz="2400" b="1" dirty="0" err="1">
                <a:solidFill>
                  <a:sysClr val="windowText" lastClr="000000"/>
                </a:solidFill>
              </a:rPr>
              <a:t>geoestatística</a:t>
            </a:r>
            <a:r>
              <a:rPr lang="pt-BR" sz="2400" b="1" dirty="0">
                <a:solidFill>
                  <a:sysClr val="windowText" lastClr="000000"/>
                </a:solidFill>
              </a:rPr>
              <a:t> e modelagem de dados para subsidiar a tomada de decisão.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Atuo com Cadastro Territorial, Certificação e Licenciamento Ambiental de Imóveis Rurais, bem como à regularização fundiária e planejamento territorial sustentável.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Como Assessor Técnico de Meio Ambiente e Assuntos Fundiários da FAEB, apoio produtores, empresários e instituições, implementando estratégias de governança ambiental e fundiária.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Integrar inovação tecnológica e articulação institucional, permitindo que produtores rurais e gestores exerçam suas atividades de forma sustentável, eficiente e com menor demanda de custos.</a:t>
            </a:r>
          </a:p>
        </p:txBody>
      </p:sp>
      <p:sp>
        <p:nvSpPr>
          <p:cNvPr id="14" name="Espaço Reservado para o Número do Slide 58">
            <a:extLst>
              <a:ext uri="{FF2B5EF4-FFF2-40B4-BE49-F238E27FC236}">
                <a16:creationId xmlns:a16="http://schemas.microsoft.com/office/drawing/2014/main" id="{1D80F43D-7E83-402E-9653-23BB7A819F98}"/>
              </a:ext>
            </a:extLst>
          </p:cNvPr>
          <p:cNvSpPr txBox="1">
            <a:spLocks/>
          </p:cNvSpPr>
          <p:nvPr/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87306C-81BA-4795-A5CA-9392456A8C1E}" type="slidenum">
              <a:rPr lang="pt-BR" sz="1800">
                <a:solidFill>
                  <a:prstClr val="white"/>
                </a:solidFill>
                <a:latin typeface="Calibri" panose="020F0502020204030204"/>
              </a:rPr>
              <a:pPr/>
              <a:t>2</a:t>
            </a:fld>
            <a:endParaRPr lang="pt-BR" sz="1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9E5793-96C5-4F72-93E2-FD91EC88C1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670" y="0"/>
            <a:ext cx="6858731" cy="10287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26AC107-2B22-4B03-BFA0-BCDEE99939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952">
            <a:off x="15204775" y="3240"/>
            <a:ext cx="3044353" cy="30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47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D894662-BFF4-A468-222E-F59D813139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709566"/>
            <a:ext cx="7715250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3" name="Shape 1"/>
          <p:cNvSpPr/>
          <p:nvPr/>
        </p:nvSpPr>
        <p:spPr>
          <a:xfrm>
            <a:off x="1080047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407616" y="4618733"/>
            <a:ext cx="4515148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Fortalecer a atuação estratégica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407616" y="5768280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Fortalecer a atuação estratégica das lideranças sindicais</a:t>
            </a:r>
            <a:endParaRPr lang="en-US" sz="2375" dirty="0"/>
          </a:p>
        </p:txBody>
      </p:sp>
      <p:sp>
        <p:nvSpPr>
          <p:cNvPr id="6" name="Shape 4"/>
          <p:cNvSpPr/>
          <p:nvPr/>
        </p:nvSpPr>
        <p:spPr>
          <a:xfrm>
            <a:off x="655885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688642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Reduzir conflitos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8642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Reduzir conflitos ambientais por falta de informação institucional</a:t>
            </a:r>
            <a:endParaRPr lang="en-US" sz="2375" dirty="0"/>
          </a:p>
        </p:txBody>
      </p:sp>
      <p:sp>
        <p:nvSpPr>
          <p:cNvPr id="9" name="Shape 7"/>
          <p:cNvSpPr/>
          <p:nvPr/>
        </p:nvSpPr>
        <p:spPr>
          <a:xfrm>
            <a:off x="1203766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1236523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Preparar o sindicato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236523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Preparar o sindicato para atuar de forma preventiva e representativa</a:t>
            </a:r>
            <a:endParaRPr lang="en-US" sz="2375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87C9B93-1F34-41EB-EDEA-CEB0A892C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5" name="Rectangle: Diagonal Corners Rounded 34">
            <a:extLst>
              <a:ext uri="{FF2B5EF4-FFF2-40B4-BE49-F238E27FC236}">
                <a16:creationId xmlns:a16="http://schemas.microsoft.com/office/drawing/2014/main" id="{A661851D-37E9-C823-1120-887D7275632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E2F21EA-B245-44A9-415A-7C91426F733E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Propósito do Ciclo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0CCC7FD-08F1-540A-6D83-9F89220F4E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336" y="2911376"/>
            <a:ext cx="10078491" cy="571113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975604" y="2646760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2853244" y="2742457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Dirigentes capazes de entender o sistema ambiental</a:t>
            </a:r>
            <a:endParaRPr lang="en-US" sz="2688" dirty="0"/>
          </a:p>
        </p:txBody>
      </p:sp>
      <p:sp>
        <p:nvSpPr>
          <p:cNvPr id="6" name="Shape 3"/>
          <p:cNvSpPr/>
          <p:nvPr/>
        </p:nvSpPr>
        <p:spPr>
          <a:xfrm>
            <a:off x="11975604" y="4549974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12853244" y="464567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Atuação sindical menos reativa e mais estratégica</a:t>
            </a:r>
            <a:endParaRPr lang="en-US" sz="2688" dirty="0"/>
          </a:p>
        </p:txBody>
      </p:sp>
      <p:sp>
        <p:nvSpPr>
          <p:cNvPr id="8" name="Shape 5"/>
          <p:cNvSpPr/>
          <p:nvPr/>
        </p:nvSpPr>
        <p:spPr>
          <a:xfrm>
            <a:off x="11975604" y="601816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12853244" y="611386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Melhor orientação ao produtor rural</a:t>
            </a:r>
            <a:endParaRPr lang="en-US" sz="2688" dirty="0"/>
          </a:p>
        </p:txBody>
      </p:sp>
      <p:sp>
        <p:nvSpPr>
          <p:cNvPr id="10" name="Shape 7"/>
          <p:cNvSpPr/>
          <p:nvPr/>
        </p:nvSpPr>
        <p:spPr>
          <a:xfrm>
            <a:off x="11975604" y="748635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2853244" y="7582049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Fortalecimento da representação institucional do agro</a:t>
            </a:r>
            <a:endParaRPr lang="en-US" sz="2688" dirty="0"/>
          </a:p>
        </p:txBody>
      </p:sp>
      <p:sp>
        <p:nvSpPr>
          <p:cNvPr id="13" name="Rectangle: Diagonal Corners Rounded 34">
            <a:extLst>
              <a:ext uri="{FF2B5EF4-FFF2-40B4-BE49-F238E27FC236}">
                <a16:creationId xmlns:a16="http://schemas.microsoft.com/office/drawing/2014/main" id="{EE1EBCB5-35FE-757F-E67F-1BB170A8CF76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994851-2BFB-87F9-9CE8-9C34D698874B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Resultado Esperado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A234F19-34FE-5E55-E55D-757241984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FB7954D-2648-396A-660D-7408F28950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1080047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01</a:t>
            </a:r>
            <a:endParaRPr lang="en-US" sz="2375" dirty="0"/>
          </a:p>
        </p:txBody>
      </p:sp>
      <p:sp>
        <p:nvSpPr>
          <p:cNvPr id="4" name="Shape 2"/>
          <p:cNvSpPr/>
          <p:nvPr/>
        </p:nvSpPr>
        <p:spPr>
          <a:xfrm>
            <a:off x="1080047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80047" y="4662935"/>
            <a:ext cx="5170289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 encontros objetivos e progressivos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55885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02</a:t>
            </a:r>
            <a:endParaRPr lang="en-US" sz="2375" dirty="0"/>
          </a:p>
        </p:txBody>
      </p:sp>
      <p:sp>
        <p:nvSpPr>
          <p:cNvPr id="7" name="Shape 5"/>
          <p:cNvSpPr/>
          <p:nvPr/>
        </p:nvSpPr>
        <p:spPr>
          <a:xfrm>
            <a:off x="655885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558855" y="4662934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40 minutos cada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203766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03</a:t>
            </a:r>
            <a:endParaRPr lang="en-US" sz="2375" dirty="0"/>
          </a:p>
        </p:txBody>
      </p:sp>
      <p:sp>
        <p:nvSpPr>
          <p:cNvPr id="10" name="Shape 8"/>
          <p:cNvSpPr/>
          <p:nvPr/>
        </p:nvSpPr>
        <p:spPr>
          <a:xfrm>
            <a:off x="1203766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2037666" y="4662934"/>
            <a:ext cx="5170289" cy="144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Foco em compreensão institucional e aplicação prática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080047" y="6688039"/>
            <a:ext cx="16127909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4813"/>
              </a:lnSpc>
            </a:pPr>
            <a:r>
              <a:rPr lang="en-US" sz="3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jornada estruturada para capacitar lideranças sindicais com conhecimento prático e estratégico sobre governança ambiental.</a:t>
            </a:r>
            <a:endParaRPr lang="en-US" sz="3000" dirty="0"/>
          </a:p>
        </p:txBody>
      </p:sp>
      <p:sp>
        <p:nvSpPr>
          <p:cNvPr id="14" name="Rectangle: Diagonal Corners Rounded 34">
            <a:extLst>
              <a:ext uri="{FF2B5EF4-FFF2-40B4-BE49-F238E27FC236}">
                <a16:creationId xmlns:a16="http://schemas.microsoft.com/office/drawing/2014/main" id="{89D94EE0-86C8-F2FD-2039-D102F303D0E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EBFBB46-A22C-C60C-B818-CAB75756587B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Estrutura do Ciclo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B1AD70B-001F-55D3-86D9-DBA44FCB2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9A4F155-8416-142D-3206-B63B2D72BD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80047" y="1637705"/>
            <a:ext cx="6983909" cy="1928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7563"/>
              </a:lnSpc>
            </a:pPr>
            <a:r>
              <a:rPr lang="en-US" sz="6063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Cadastros e Regularizações</a:t>
            </a:r>
            <a:endParaRPr lang="en-US" sz="6063" dirty="0"/>
          </a:p>
        </p:txBody>
      </p:sp>
      <p:sp>
        <p:nvSpPr>
          <p:cNvPr id="7" name="Text 3"/>
          <p:cNvSpPr/>
          <p:nvPr/>
        </p:nvSpPr>
        <p:spPr>
          <a:xfrm>
            <a:off x="1080047" y="4029373"/>
            <a:ext cx="6983909" cy="5323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0438"/>
              </a:lnSpc>
            </a:pPr>
            <a:r>
              <a:rPr lang="en-US" sz="8375" dirty="0">
                <a:solidFill>
                  <a:srgbClr val="00B050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Base da segurança jurídica do produtor</a:t>
            </a:r>
            <a:endParaRPr lang="en-US" sz="8375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5" descr="site cefir.png">
            <a:extLst>
              <a:ext uri="{FF2B5EF4-FFF2-40B4-BE49-F238E27FC236}">
                <a16:creationId xmlns:a16="http://schemas.microsoft.com/office/drawing/2014/main" id="{053E267C-0362-44E0-9BCF-11EC07146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6"/>
          <a:stretch>
            <a:fillRect/>
          </a:stretch>
        </p:blipFill>
        <p:spPr bwMode="auto">
          <a:xfrm>
            <a:off x="1676740" y="1948713"/>
            <a:ext cx="14976401" cy="717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02583F9-E3E1-407D-9362-7669B71252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9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EEB99C8-13BB-96B8-91B7-395E8165E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680" y="3028740"/>
            <a:ext cx="5526741" cy="92400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E9EAEB91-6679-3A7C-525E-A7FF2BC87F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78925" y="2198264"/>
            <a:ext cx="2647214" cy="226983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AAE9D93-B27B-8D6B-4570-90586421F95A}"/>
              </a:ext>
            </a:extLst>
          </p:cNvPr>
          <p:cNvSpPr txBox="1"/>
          <p:nvPr/>
        </p:nvSpPr>
        <p:spPr>
          <a:xfrm>
            <a:off x="879030" y="4760259"/>
            <a:ext cx="8135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highlight>
                  <a:srgbClr val="00FF00"/>
                </a:highlight>
              </a:rPr>
              <a:t>SNCR</a:t>
            </a:r>
            <a:r>
              <a:rPr lang="pt-BR" b="1" dirty="0"/>
              <a:t> - Sistema Nacional de Cadastro Rural (SNCR) </a:t>
            </a:r>
            <a:r>
              <a:rPr lang="pt-BR" dirty="0"/>
              <a:t>foi criado com o objetivo de promover a integração e sistematização da coleta, pesquisa e tratamentos dos dados e informações sobre o uso e a posse da terra, e para que se possa conhecer, de fato, a estrutura fundiária das diversas regiões do País. </a:t>
            </a:r>
          </a:p>
          <a:p>
            <a:pPr algn="just"/>
            <a:endParaRPr lang="pt-BR" dirty="0"/>
          </a:p>
          <a:p>
            <a:pPr algn="just"/>
            <a:r>
              <a:rPr lang="pt-BR" b="1" dirty="0">
                <a:highlight>
                  <a:srgbClr val="00FF00"/>
                </a:highlight>
              </a:rPr>
              <a:t>CCIR</a:t>
            </a:r>
            <a:r>
              <a:rPr lang="pt-BR" b="1" dirty="0"/>
              <a:t> – Certificado de Cadastro de Imóvel Rural</a:t>
            </a:r>
            <a:r>
              <a:rPr lang="pt-BR" dirty="0"/>
              <a:t> é um documento que prova que o imóvel rural está cadastrado no INCRA.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C09CE4-A76A-FA27-C3F6-591F65BD93D0}"/>
              </a:ext>
            </a:extLst>
          </p:cNvPr>
          <p:cNvSpPr txBox="1"/>
          <p:nvPr/>
        </p:nvSpPr>
        <p:spPr>
          <a:xfrm>
            <a:off x="9749116" y="4760261"/>
            <a:ext cx="78300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highlight>
                  <a:srgbClr val="00FFFF"/>
                </a:highlight>
              </a:rPr>
              <a:t>ITR</a:t>
            </a:r>
            <a:r>
              <a:rPr lang="pt-BR" b="1" dirty="0"/>
              <a:t> - Imposto sobre a Propriedade Territorial Rural </a:t>
            </a:r>
            <a:r>
              <a:rPr lang="pt-BR" dirty="0"/>
              <a:t>é um tributo federal que se cobra anualmente das propriedades rurais. Precisa ser pago pelo proprietário da terra, pelo titular do domínio útil ou pelo possuidor a qualquer título. </a:t>
            </a:r>
          </a:p>
          <a:p>
            <a:pPr algn="just"/>
            <a:endParaRPr lang="pt-BR" dirty="0"/>
          </a:p>
          <a:p>
            <a:pPr algn="just"/>
            <a:r>
              <a:rPr lang="pt-BR" b="1" dirty="0">
                <a:highlight>
                  <a:srgbClr val="00FFFF"/>
                </a:highlight>
              </a:rPr>
              <a:t>CIB - NIRF</a:t>
            </a:r>
            <a:r>
              <a:rPr lang="pt-BR" b="1" dirty="0"/>
              <a:t> - Número de Inscrição do Imóvel Rural </a:t>
            </a:r>
            <a:r>
              <a:rPr lang="pt-BR" dirty="0"/>
              <a:t>na Secretaria da Receita Federal do Brasil. É </a:t>
            </a:r>
            <a:r>
              <a:rPr lang="pt-BR" dirty="0" err="1"/>
              <a:t>atribuido</a:t>
            </a:r>
            <a:r>
              <a:rPr lang="pt-BR" dirty="0"/>
              <a:t> ao imóvel rural no ato da inscrição no CAFIR.</a:t>
            </a:r>
          </a:p>
          <a:p>
            <a:pPr algn="just"/>
            <a:endParaRPr lang="pt-BR" dirty="0"/>
          </a:p>
          <a:p>
            <a:pPr algn="just"/>
            <a:r>
              <a:rPr lang="pt-BR" b="1" dirty="0">
                <a:highlight>
                  <a:srgbClr val="00FFFF"/>
                </a:highlight>
              </a:rPr>
              <a:t>CAFIR</a:t>
            </a:r>
            <a:r>
              <a:rPr lang="pt-BR" b="1" dirty="0"/>
              <a:t> – Cadastro de Imóveis Rurais</a:t>
            </a:r>
          </a:p>
        </p:txBody>
      </p:sp>
      <p:sp>
        <p:nvSpPr>
          <p:cNvPr id="6" name="Rectangle: Diagonal Corners Rounded 34">
            <a:extLst>
              <a:ext uri="{FF2B5EF4-FFF2-40B4-BE49-F238E27FC236}">
                <a16:creationId xmlns:a16="http://schemas.microsoft.com/office/drawing/2014/main" id="{57CC8397-B818-AE43-434F-9D972F9B9898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64957F5-8EAB-B285-A11F-9CA42FC88AD4}"/>
              </a:ext>
            </a:extLst>
          </p:cNvPr>
          <p:cNvSpPr txBox="1"/>
          <p:nvPr/>
        </p:nvSpPr>
        <p:spPr>
          <a:xfrm>
            <a:off x="5120093" y="63607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9E3BEC5-1D93-FAFB-3E41-297A8F5173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5000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874868" y="2966265"/>
            <a:ext cx="5115878" cy="75886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pt-BR" sz="4800" u="heavy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  <a:hlinkClick r:id="rId3"/>
              </a:rPr>
              <a:t>www.seia.ba.gov.br/</a:t>
            </a:r>
            <a:endParaRPr lang="pt-BR" sz="4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03333" y="2767147"/>
            <a:ext cx="9698852" cy="6182487"/>
            <a:chOff x="611555" y="1844763"/>
            <a:chExt cx="6465901" cy="4121658"/>
          </a:xfrm>
        </p:grpSpPr>
        <p:sp>
          <p:nvSpPr>
            <p:cNvPr id="5" name="object 5"/>
            <p:cNvSpPr/>
            <p:nvPr/>
          </p:nvSpPr>
          <p:spPr>
            <a:xfrm>
              <a:off x="611555" y="1844763"/>
              <a:ext cx="6143625" cy="412165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20081" y="2996946"/>
              <a:ext cx="1857375" cy="1786255"/>
            </a:xfrm>
            <a:custGeom>
              <a:avLst/>
              <a:gdLst/>
              <a:ahLst/>
              <a:cxnLst/>
              <a:rect l="l" t="t" r="r" b="b"/>
              <a:pathLst>
                <a:path w="1857375" h="1786254">
                  <a:moveTo>
                    <a:pt x="0" y="892936"/>
                  </a:moveTo>
                  <a:lnTo>
                    <a:pt x="1287" y="845515"/>
                  </a:lnTo>
                  <a:lnTo>
                    <a:pt x="5106" y="798738"/>
                  </a:lnTo>
                  <a:lnTo>
                    <a:pt x="11393" y="752667"/>
                  </a:lnTo>
                  <a:lnTo>
                    <a:pt x="20083" y="707364"/>
                  </a:lnTo>
                  <a:lnTo>
                    <a:pt x="31112" y="662891"/>
                  </a:lnTo>
                  <a:lnTo>
                    <a:pt x="44417" y="619309"/>
                  </a:lnTo>
                  <a:lnTo>
                    <a:pt x="59932" y="576680"/>
                  </a:lnTo>
                  <a:lnTo>
                    <a:pt x="77594" y="535066"/>
                  </a:lnTo>
                  <a:lnTo>
                    <a:pt x="97338" y="494529"/>
                  </a:lnTo>
                  <a:lnTo>
                    <a:pt x="119101" y="455130"/>
                  </a:lnTo>
                  <a:lnTo>
                    <a:pt x="142818" y="416931"/>
                  </a:lnTo>
                  <a:lnTo>
                    <a:pt x="168424" y="379994"/>
                  </a:lnTo>
                  <a:lnTo>
                    <a:pt x="195856" y="344380"/>
                  </a:lnTo>
                  <a:lnTo>
                    <a:pt x="225049" y="310151"/>
                  </a:lnTo>
                  <a:lnTo>
                    <a:pt x="255940" y="277369"/>
                  </a:lnTo>
                  <a:lnTo>
                    <a:pt x="288464" y="246096"/>
                  </a:lnTo>
                  <a:lnTo>
                    <a:pt x="322556" y="216393"/>
                  </a:lnTo>
                  <a:lnTo>
                    <a:pt x="358153" y="188322"/>
                  </a:lnTo>
                  <a:lnTo>
                    <a:pt x="395191" y="161945"/>
                  </a:lnTo>
                  <a:lnTo>
                    <a:pt x="433604" y="137323"/>
                  </a:lnTo>
                  <a:lnTo>
                    <a:pt x="473330" y="114519"/>
                  </a:lnTo>
                  <a:lnTo>
                    <a:pt x="514304" y="93594"/>
                  </a:lnTo>
                  <a:lnTo>
                    <a:pt x="556461" y="74609"/>
                  </a:lnTo>
                  <a:lnTo>
                    <a:pt x="599737" y="57626"/>
                  </a:lnTo>
                  <a:lnTo>
                    <a:pt x="644069" y="42708"/>
                  </a:lnTo>
                  <a:lnTo>
                    <a:pt x="689392" y="29915"/>
                  </a:lnTo>
                  <a:lnTo>
                    <a:pt x="735641" y="19310"/>
                  </a:lnTo>
                  <a:lnTo>
                    <a:pt x="782754" y="10954"/>
                  </a:lnTo>
                  <a:lnTo>
                    <a:pt x="830664" y="4909"/>
                  </a:lnTo>
                  <a:lnTo>
                    <a:pt x="879309" y="1237"/>
                  </a:lnTo>
                  <a:lnTo>
                    <a:pt x="928624" y="0"/>
                  </a:lnTo>
                  <a:lnTo>
                    <a:pt x="977950" y="1237"/>
                  </a:lnTo>
                  <a:lnTo>
                    <a:pt x="1026606" y="4909"/>
                  </a:lnTo>
                  <a:lnTo>
                    <a:pt x="1074527" y="10954"/>
                  </a:lnTo>
                  <a:lnTo>
                    <a:pt x="1121649" y="19310"/>
                  </a:lnTo>
                  <a:lnTo>
                    <a:pt x="1167907" y="29915"/>
                  </a:lnTo>
                  <a:lnTo>
                    <a:pt x="1213238" y="42708"/>
                  </a:lnTo>
                  <a:lnTo>
                    <a:pt x="1257578" y="57626"/>
                  </a:lnTo>
                  <a:lnTo>
                    <a:pt x="1300861" y="74609"/>
                  </a:lnTo>
                  <a:lnTo>
                    <a:pt x="1343025" y="93594"/>
                  </a:lnTo>
                  <a:lnTo>
                    <a:pt x="1384004" y="114519"/>
                  </a:lnTo>
                  <a:lnTo>
                    <a:pt x="1423735" y="137323"/>
                  </a:lnTo>
                  <a:lnTo>
                    <a:pt x="1462154" y="161945"/>
                  </a:lnTo>
                  <a:lnTo>
                    <a:pt x="1499196" y="188322"/>
                  </a:lnTo>
                  <a:lnTo>
                    <a:pt x="1534797" y="216393"/>
                  </a:lnTo>
                  <a:lnTo>
                    <a:pt x="1568893" y="246096"/>
                  </a:lnTo>
                  <a:lnTo>
                    <a:pt x="1601420" y="277369"/>
                  </a:lnTo>
                  <a:lnTo>
                    <a:pt x="1632313" y="310151"/>
                  </a:lnTo>
                  <a:lnTo>
                    <a:pt x="1661509" y="344380"/>
                  </a:lnTo>
                  <a:lnTo>
                    <a:pt x="1688943" y="379994"/>
                  </a:lnTo>
                  <a:lnTo>
                    <a:pt x="1714551" y="416931"/>
                  </a:lnTo>
                  <a:lnTo>
                    <a:pt x="1738269" y="455130"/>
                  </a:lnTo>
                  <a:lnTo>
                    <a:pt x="1760032" y="494529"/>
                  </a:lnTo>
                  <a:lnTo>
                    <a:pt x="1779778" y="535066"/>
                  </a:lnTo>
                  <a:lnTo>
                    <a:pt x="1797440" y="576680"/>
                  </a:lnTo>
                  <a:lnTo>
                    <a:pt x="1812956" y="619309"/>
                  </a:lnTo>
                  <a:lnTo>
                    <a:pt x="1826261" y="662891"/>
                  </a:lnTo>
                  <a:lnTo>
                    <a:pt x="1837291" y="707364"/>
                  </a:lnTo>
                  <a:lnTo>
                    <a:pt x="1845981" y="752667"/>
                  </a:lnTo>
                  <a:lnTo>
                    <a:pt x="1852268" y="798738"/>
                  </a:lnTo>
                  <a:lnTo>
                    <a:pt x="1856087" y="845515"/>
                  </a:lnTo>
                  <a:lnTo>
                    <a:pt x="1857375" y="892936"/>
                  </a:lnTo>
                  <a:lnTo>
                    <a:pt x="1856087" y="940370"/>
                  </a:lnTo>
                  <a:lnTo>
                    <a:pt x="1852268" y="987158"/>
                  </a:lnTo>
                  <a:lnTo>
                    <a:pt x="1845981" y="1033240"/>
                  </a:lnTo>
                  <a:lnTo>
                    <a:pt x="1837291" y="1078552"/>
                  </a:lnTo>
                  <a:lnTo>
                    <a:pt x="1826261" y="1123034"/>
                  </a:lnTo>
                  <a:lnTo>
                    <a:pt x="1812956" y="1166625"/>
                  </a:lnTo>
                  <a:lnTo>
                    <a:pt x="1797440" y="1209261"/>
                  </a:lnTo>
                  <a:lnTo>
                    <a:pt x="1779778" y="1250882"/>
                  </a:lnTo>
                  <a:lnTo>
                    <a:pt x="1760032" y="1291426"/>
                  </a:lnTo>
                  <a:lnTo>
                    <a:pt x="1738269" y="1330831"/>
                  </a:lnTo>
                  <a:lnTo>
                    <a:pt x="1714551" y="1369035"/>
                  </a:lnTo>
                  <a:lnTo>
                    <a:pt x="1688943" y="1405977"/>
                  </a:lnTo>
                  <a:lnTo>
                    <a:pt x="1661509" y="1441595"/>
                  </a:lnTo>
                  <a:lnTo>
                    <a:pt x="1632313" y="1475828"/>
                  </a:lnTo>
                  <a:lnTo>
                    <a:pt x="1601420" y="1508613"/>
                  </a:lnTo>
                  <a:lnTo>
                    <a:pt x="1568893" y="1539890"/>
                  </a:lnTo>
                  <a:lnTo>
                    <a:pt x="1534797" y="1569595"/>
                  </a:lnTo>
                  <a:lnTo>
                    <a:pt x="1499196" y="1597668"/>
                  </a:lnTo>
                  <a:lnTo>
                    <a:pt x="1462154" y="1624048"/>
                  </a:lnTo>
                  <a:lnTo>
                    <a:pt x="1423735" y="1648671"/>
                  </a:lnTo>
                  <a:lnTo>
                    <a:pt x="1384004" y="1671477"/>
                  </a:lnTo>
                  <a:lnTo>
                    <a:pt x="1343025" y="1692403"/>
                  </a:lnTo>
                  <a:lnTo>
                    <a:pt x="1300861" y="1711389"/>
                  </a:lnTo>
                  <a:lnTo>
                    <a:pt x="1257578" y="1728372"/>
                  </a:lnTo>
                  <a:lnTo>
                    <a:pt x="1213238" y="1743291"/>
                  </a:lnTo>
                  <a:lnTo>
                    <a:pt x="1167907" y="1756084"/>
                  </a:lnTo>
                  <a:lnTo>
                    <a:pt x="1121649" y="1766690"/>
                  </a:lnTo>
                  <a:lnTo>
                    <a:pt x="1074527" y="1775046"/>
                  </a:lnTo>
                  <a:lnTo>
                    <a:pt x="1026606" y="1781091"/>
                  </a:lnTo>
                  <a:lnTo>
                    <a:pt x="977950" y="1784763"/>
                  </a:lnTo>
                  <a:lnTo>
                    <a:pt x="928624" y="1786001"/>
                  </a:lnTo>
                  <a:lnTo>
                    <a:pt x="879309" y="1784763"/>
                  </a:lnTo>
                  <a:lnTo>
                    <a:pt x="830664" y="1781091"/>
                  </a:lnTo>
                  <a:lnTo>
                    <a:pt x="782754" y="1775046"/>
                  </a:lnTo>
                  <a:lnTo>
                    <a:pt x="735641" y="1766690"/>
                  </a:lnTo>
                  <a:lnTo>
                    <a:pt x="689392" y="1756084"/>
                  </a:lnTo>
                  <a:lnTo>
                    <a:pt x="644069" y="1743291"/>
                  </a:lnTo>
                  <a:lnTo>
                    <a:pt x="599737" y="1728372"/>
                  </a:lnTo>
                  <a:lnTo>
                    <a:pt x="556461" y="1711389"/>
                  </a:lnTo>
                  <a:lnTo>
                    <a:pt x="514304" y="1692403"/>
                  </a:lnTo>
                  <a:lnTo>
                    <a:pt x="473330" y="1671477"/>
                  </a:lnTo>
                  <a:lnTo>
                    <a:pt x="433604" y="1648671"/>
                  </a:lnTo>
                  <a:lnTo>
                    <a:pt x="395191" y="1624048"/>
                  </a:lnTo>
                  <a:lnTo>
                    <a:pt x="358153" y="1597668"/>
                  </a:lnTo>
                  <a:lnTo>
                    <a:pt x="322556" y="1569595"/>
                  </a:lnTo>
                  <a:lnTo>
                    <a:pt x="288464" y="1539890"/>
                  </a:lnTo>
                  <a:lnTo>
                    <a:pt x="255940" y="1508613"/>
                  </a:lnTo>
                  <a:lnTo>
                    <a:pt x="225049" y="1475828"/>
                  </a:lnTo>
                  <a:lnTo>
                    <a:pt x="195856" y="1441595"/>
                  </a:lnTo>
                  <a:lnTo>
                    <a:pt x="168424" y="1405977"/>
                  </a:lnTo>
                  <a:lnTo>
                    <a:pt x="142818" y="1369035"/>
                  </a:lnTo>
                  <a:lnTo>
                    <a:pt x="119101" y="1330831"/>
                  </a:lnTo>
                  <a:lnTo>
                    <a:pt x="97338" y="1291426"/>
                  </a:lnTo>
                  <a:lnTo>
                    <a:pt x="77594" y="1250882"/>
                  </a:lnTo>
                  <a:lnTo>
                    <a:pt x="59932" y="1209261"/>
                  </a:lnTo>
                  <a:lnTo>
                    <a:pt x="44417" y="1166625"/>
                  </a:lnTo>
                  <a:lnTo>
                    <a:pt x="31112" y="1123034"/>
                  </a:lnTo>
                  <a:lnTo>
                    <a:pt x="20083" y="1078552"/>
                  </a:lnTo>
                  <a:lnTo>
                    <a:pt x="11393" y="1033240"/>
                  </a:lnTo>
                  <a:lnTo>
                    <a:pt x="5106" y="987158"/>
                  </a:lnTo>
                  <a:lnTo>
                    <a:pt x="1287" y="940370"/>
                  </a:lnTo>
                  <a:lnTo>
                    <a:pt x="0" y="892936"/>
                  </a:lnTo>
                  <a:close/>
                </a:path>
              </a:pathLst>
            </a:custGeom>
            <a:ln w="571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8343900" y="9666664"/>
            <a:ext cx="6172200" cy="2834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9050">
              <a:lnSpc>
                <a:spcPts val="2421"/>
              </a:lnSpc>
            </a:pPr>
            <a:r>
              <a:rPr lang="pt-BR" spc="-15"/>
              <a:t>Geoprocessamento </a:t>
            </a:r>
            <a:r>
              <a:rPr lang="pt-BR" spc="-8"/>
              <a:t>| </a:t>
            </a:r>
            <a:r>
              <a:rPr lang="pt-BR" spc="-30"/>
              <a:t>COTIC </a:t>
            </a:r>
            <a:r>
              <a:rPr lang="pt-BR" spc="-8"/>
              <a:t>|</a:t>
            </a:r>
            <a:r>
              <a:rPr lang="pt-BR" spc="53"/>
              <a:t> </a:t>
            </a:r>
            <a:r>
              <a:rPr lang="pt-BR" spc="-15"/>
              <a:t>DIRAF</a:t>
            </a:r>
            <a:endParaRPr lang="pt-BR" spc="-15" dirty="0"/>
          </a:p>
        </p:txBody>
      </p:sp>
      <p:sp>
        <p:nvSpPr>
          <p:cNvPr id="7" name="Rectangle: Diagonal Corners Rounded 34">
            <a:extLst>
              <a:ext uri="{FF2B5EF4-FFF2-40B4-BE49-F238E27FC236}">
                <a16:creationId xmlns:a16="http://schemas.microsoft.com/office/drawing/2014/main" id="{4EE3D769-6419-8EFC-1FBA-6C1D1E62320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437C80D-F05A-15D5-6F60-7019D1C56D77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5EF3B30-609F-7873-11A0-9C60A0032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Espaço Reservado para Conteúdo 3" descr="seia.png">
            <a:extLst>
              <a:ext uri="{FF2B5EF4-FFF2-40B4-BE49-F238E27FC236}">
                <a16:creationId xmlns:a16="http://schemas.microsoft.com/office/drawing/2014/main" id="{FB518E74-4570-49E8-BB90-A46F445F4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6" r="3444"/>
          <a:stretch>
            <a:fillRect/>
          </a:stretch>
        </p:blipFill>
        <p:spPr>
          <a:xfrm>
            <a:off x="2393159" y="540547"/>
            <a:ext cx="10422731" cy="9355931"/>
          </a:xfrm>
        </p:spPr>
      </p:pic>
      <p:pic>
        <p:nvPicPr>
          <p:cNvPr id="23555" name="Espaço Reservado para Conteúdo 3" descr="seia cefir 2.png">
            <a:extLst>
              <a:ext uri="{FF2B5EF4-FFF2-40B4-BE49-F238E27FC236}">
                <a16:creationId xmlns:a16="http://schemas.microsoft.com/office/drawing/2014/main" id="{593E0502-585C-4F8E-98EA-2D6960BDA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" r="78558" b="1140"/>
          <a:stretch>
            <a:fillRect/>
          </a:stretch>
        </p:blipFill>
        <p:spPr bwMode="auto">
          <a:xfrm>
            <a:off x="12973052" y="1902622"/>
            <a:ext cx="2759870" cy="719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ta em curva para baixo 5">
            <a:extLst>
              <a:ext uri="{FF2B5EF4-FFF2-40B4-BE49-F238E27FC236}">
                <a16:creationId xmlns:a16="http://schemas.microsoft.com/office/drawing/2014/main" id="{A05465ED-08A7-4290-A728-12C6F705CB5A}"/>
              </a:ext>
            </a:extLst>
          </p:cNvPr>
          <p:cNvSpPr/>
          <p:nvPr/>
        </p:nvSpPr>
        <p:spPr>
          <a:xfrm>
            <a:off x="12168190" y="823915"/>
            <a:ext cx="2483645" cy="1188245"/>
          </a:xfrm>
          <a:prstGeom prst="curved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50800" dist="50800" dir="5400000" algn="ctr" rotWithShape="0">
              <a:srgbClr val="FFFF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EF6D32E-0FFE-44C3-8803-EAF9B2EF8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116455" y="1590293"/>
            <a:ext cx="11675745" cy="149752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4800" b="1" dirty="0">
                <a:latin typeface="Carlito"/>
                <a:cs typeface="Carlito"/>
              </a:rPr>
              <a:t>SHAPEFILE - </a:t>
            </a:r>
            <a:r>
              <a:rPr sz="4800" spc="-90" dirty="0">
                <a:latin typeface="Carlito"/>
                <a:cs typeface="Carlito"/>
              </a:rPr>
              <a:t>Temas </a:t>
            </a:r>
            <a:r>
              <a:rPr sz="4800" dirty="0">
                <a:latin typeface="Carlito"/>
                <a:cs typeface="Carlito"/>
              </a:rPr>
              <a:t>a </a:t>
            </a:r>
            <a:r>
              <a:rPr sz="4800" spc="-15" dirty="0">
                <a:latin typeface="Carlito"/>
                <a:cs typeface="Carlito"/>
              </a:rPr>
              <a:t>serem </a:t>
            </a:r>
            <a:r>
              <a:rPr sz="4800" dirty="0">
                <a:latin typeface="Carlito"/>
                <a:cs typeface="Carlito"/>
              </a:rPr>
              <a:t>inseridos </a:t>
            </a:r>
            <a:r>
              <a:rPr sz="4800" spc="-8" dirty="0">
                <a:latin typeface="Carlito"/>
                <a:cs typeface="Carlito"/>
              </a:rPr>
              <a:t>no</a:t>
            </a:r>
            <a:r>
              <a:rPr sz="4800" spc="-30" dirty="0">
                <a:latin typeface="Carlito"/>
                <a:cs typeface="Carlito"/>
              </a:rPr>
              <a:t> </a:t>
            </a:r>
            <a:r>
              <a:rPr sz="4800" spc="-8" dirty="0">
                <a:latin typeface="Carlito"/>
                <a:cs typeface="Carlito"/>
              </a:rPr>
              <a:t>CEFIR:</a:t>
            </a:r>
            <a:endParaRPr sz="4800" dirty="0">
              <a:latin typeface="Carlito"/>
              <a:cs typeface="Carlito"/>
            </a:endParaRPr>
          </a:p>
          <a:p>
            <a:pPr marL="368618" indent="-350519">
              <a:buFont typeface="Arial"/>
              <a:buChar char="•"/>
              <a:tabLst>
                <a:tab pos="369569" algn="l"/>
              </a:tabLst>
            </a:pPr>
            <a:r>
              <a:rPr sz="4800" spc="-23" dirty="0">
                <a:latin typeface="Carlito"/>
                <a:cs typeface="Carlito"/>
              </a:rPr>
              <a:t>Limite </a:t>
            </a:r>
            <a:r>
              <a:rPr sz="4800" spc="-8" dirty="0">
                <a:latin typeface="Carlito"/>
                <a:cs typeface="Carlito"/>
              </a:rPr>
              <a:t>do </a:t>
            </a:r>
            <a:r>
              <a:rPr sz="4800" spc="-15" dirty="0">
                <a:latin typeface="Carlito"/>
                <a:cs typeface="Carlito"/>
              </a:rPr>
              <a:t>Imóvel</a:t>
            </a:r>
            <a:r>
              <a:rPr sz="4800" spc="98" dirty="0">
                <a:latin typeface="Carlito"/>
                <a:cs typeface="Carlito"/>
              </a:rPr>
              <a:t> </a:t>
            </a:r>
            <a:r>
              <a:rPr sz="4800" spc="-15" dirty="0">
                <a:latin typeface="Carlito"/>
                <a:cs typeface="Carlito"/>
              </a:rPr>
              <a:t>(poligonal)</a:t>
            </a:r>
            <a:endParaRPr sz="4800" dirty="0">
              <a:latin typeface="Carlito"/>
              <a:cs typeface="Carlito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FF2DC6B-7B4D-4DB0-B88E-A603B5FA4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231" y="3092384"/>
            <a:ext cx="15280103" cy="7194617"/>
          </a:xfrm>
          <a:prstGeom prst="rect">
            <a:avLst/>
          </a:prstGeom>
        </p:spPr>
      </p:pic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C090EF69-8C42-2634-C703-BBA509349C02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BC60AB-A2A8-34FA-9DDD-28108A8F010D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7085D0D-802A-A5D7-0251-31A319854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116455" y="1590293"/>
            <a:ext cx="11675745" cy="149752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4800" b="1" dirty="0">
                <a:latin typeface="Carlito"/>
                <a:cs typeface="Carlito"/>
              </a:rPr>
              <a:t>SHAPEFILE - </a:t>
            </a:r>
            <a:r>
              <a:rPr sz="4800" spc="-90" dirty="0">
                <a:latin typeface="Carlito"/>
                <a:cs typeface="Carlito"/>
              </a:rPr>
              <a:t>Temas </a:t>
            </a:r>
            <a:r>
              <a:rPr sz="4800" dirty="0">
                <a:latin typeface="Carlito"/>
                <a:cs typeface="Carlito"/>
              </a:rPr>
              <a:t>a </a:t>
            </a:r>
            <a:r>
              <a:rPr sz="4800" spc="-15" dirty="0">
                <a:latin typeface="Carlito"/>
                <a:cs typeface="Carlito"/>
              </a:rPr>
              <a:t>serem </a:t>
            </a:r>
            <a:r>
              <a:rPr sz="4800" dirty="0">
                <a:latin typeface="Carlito"/>
                <a:cs typeface="Carlito"/>
              </a:rPr>
              <a:t>inseridos </a:t>
            </a:r>
            <a:r>
              <a:rPr sz="4800" spc="-8" dirty="0">
                <a:latin typeface="Carlito"/>
                <a:cs typeface="Carlito"/>
              </a:rPr>
              <a:t>no</a:t>
            </a:r>
            <a:r>
              <a:rPr sz="4800" spc="-30" dirty="0">
                <a:latin typeface="Carlito"/>
                <a:cs typeface="Carlito"/>
              </a:rPr>
              <a:t> </a:t>
            </a:r>
            <a:r>
              <a:rPr sz="4800" spc="-8" dirty="0">
                <a:latin typeface="Carlito"/>
                <a:cs typeface="Carlito"/>
              </a:rPr>
              <a:t>CEFIR:</a:t>
            </a:r>
            <a:endParaRPr sz="4800" dirty="0">
              <a:latin typeface="Carlito"/>
              <a:cs typeface="Carlito"/>
            </a:endParaRPr>
          </a:p>
          <a:p>
            <a:pPr marL="368618" indent="-350519">
              <a:buFont typeface="Arial"/>
              <a:buChar char="•"/>
              <a:tabLst>
                <a:tab pos="369569" algn="l"/>
              </a:tabLst>
            </a:pPr>
            <a:r>
              <a:rPr sz="4800" spc="-23" dirty="0" err="1">
                <a:latin typeface="Carlito"/>
                <a:cs typeface="Carlito"/>
              </a:rPr>
              <a:t>Reserva</a:t>
            </a:r>
            <a:r>
              <a:rPr sz="4800" spc="-23" dirty="0">
                <a:latin typeface="Carlito"/>
                <a:cs typeface="Carlito"/>
              </a:rPr>
              <a:t> Legal</a:t>
            </a:r>
            <a:r>
              <a:rPr sz="4800" spc="23" dirty="0">
                <a:latin typeface="Carlito"/>
                <a:cs typeface="Carlito"/>
              </a:rPr>
              <a:t> </a:t>
            </a:r>
            <a:r>
              <a:rPr sz="4800" spc="-15" dirty="0">
                <a:latin typeface="Carlito"/>
                <a:cs typeface="Carlito"/>
              </a:rPr>
              <a:t>(poligonal)</a:t>
            </a:r>
            <a:endParaRPr sz="4800" dirty="0">
              <a:latin typeface="Carlito"/>
              <a:cs typeface="Carlito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21BBF44-813A-46C0-B7EB-9E4C9B1BA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104" y="3092383"/>
            <a:ext cx="15289967" cy="7194617"/>
          </a:xfrm>
          <a:prstGeom prst="rect">
            <a:avLst/>
          </a:prstGeom>
        </p:spPr>
      </p:pic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45A5C311-2358-C63D-8B16-670EF54A2DB5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F5B978-C74A-D8F5-3C3C-B60CAE036793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CFEFCC5-693E-A83D-2720-BD0345E27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57400" y="1590293"/>
            <a:ext cx="11814810" cy="149752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  <a:tabLst>
                <a:tab pos="2953703" algn="l"/>
              </a:tabLst>
            </a:pPr>
            <a:r>
              <a:rPr sz="4800" b="1" dirty="0">
                <a:latin typeface="Carlito"/>
                <a:cs typeface="Carlito"/>
              </a:rPr>
              <a:t>SHAPEFILE	- </a:t>
            </a:r>
            <a:r>
              <a:rPr sz="4800" spc="-90" dirty="0">
                <a:latin typeface="Carlito"/>
                <a:cs typeface="Carlito"/>
              </a:rPr>
              <a:t>Temas </a:t>
            </a:r>
            <a:r>
              <a:rPr sz="4800" dirty="0">
                <a:latin typeface="Carlito"/>
                <a:cs typeface="Carlito"/>
              </a:rPr>
              <a:t>a </a:t>
            </a:r>
            <a:r>
              <a:rPr sz="4800" spc="-15" dirty="0">
                <a:latin typeface="Carlito"/>
                <a:cs typeface="Carlito"/>
              </a:rPr>
              <a:t>serem </a:t>
            </a:r>
            <a:r>
              <a:rPr sz="4800" dirty="0">
                <a:latin typeface="Carlito"/>
                <a:cs typeface="Carlito"/>
              </a:rPr>
              <a:t>inseridos </a:t>
            </a:r>
            <a:r>
              <a:rPr sz="4800" spc="-8" dirty="0">
                <a:latin typeface="Carlito"/>
                <a:cs typeface="Carlito"/>
              </a:rPr>
              <a:t>no</a:t>
            </a:r>
            <a:r>
              <a:rPr sz="4800" spc="8" dirty="0">
                <a:latin typeface="Carlito"/>
                <a:cs typeface="Carlito"/>
              </a:rPr>
              <a:t> </a:t>
            </a:r>
            <a:r>
              <a:rPr sz="4800" spc="-8" dirty="0">
                <a:latin typeface="Carlito"/>
                <a:cs typeface="Carlito"/>
              </a:rPr>
              <a:t>CEFIR:</a:t>
            </a:r>
            <a:endParaRPr sz="4800" dirty="0">
              <a:latin typeface="Carlito"/>
              <a:cs typeface="Carlito"/>
            </a:endParaRPr>
          </a:p>
          <a:p>
            <a:pPr marL="368618" indent="-350519">
              <a:buFont typeface="Arial"/>
              <a:buChar char="•"/>
              <a:tabLst>
                <a:tab pos="369569" algn="l"/>
              </a:tabLst>
            </a:pPr>
            <a:r>
              <a:rPr sz="4800" spc="-15" dirty="0">
                <a:latin typeface="Carlito"/>
                <a:cs typeface="Carlito"/>
              </a:rPr>
              <a:t>Área </a:t>
            </a:r>
            <a:r>
              <a:rPr sz="4800" spc="-8" dirty="0">
                <a:latin typeface="Carlito"/>
                <a:cs typeface="Carlito"/>
              </a:rPr>
              <a:t>de </a:t>
            </a:r>
            <a:r>
              <a:rPr sz="4800" spc="-15" dirty="0">
                <a:latin typeface="Carlito"/>
                <a:cs typeface="Carlito"/>
              </a:rPr>
              <a:t>Preservação </a:t>
            </a:r>
            <a:r>
              <a:rPr sz="4800" spc="-23" dirty="0">
                <a:latin typeface="Carlito"/>
                <a:cs typeface="Carlito"/>
              </a:rPr>
              <a:t>Permanente</a:t>
            </a:r>
            <a:r>
              <a:rPr sz="4800" spc="-45" dirty="0">
                <a:latin typeface="Carlito"/>
                <a:cs typeface="Carlito"/>
              </a:rPr>
              <a:t> </a:t>
            </a:r>
            <a:r>
              <a:rPr sz="4800" spc="-15" dirty="0">
                <a:latin typeface="Carlito"/>
                <a:cs typeface="Carlito"/>
              </a:rPr>
              <a:t>(poligonal)</a:t>
            </a:r>
            <a:endParaRPr sz="4800" dirty="0">
              <a:latin typeface="Carlito"/>
              <a:cs typeface="Carlito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B25F0C9-6FED-407B-9966-5E65FC101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966" y="3092384"/>
            <a:ext cx="15204201" cy="7184529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13F389EA-027E-F3A9-27E3-3BFF1A4C81B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D1025F-30E7-FC2F-3A15-DB2EED88EEF4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0A4B4A-71DC-7F57-85B4-855F5B79E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905000" y="1590293"/>
            <a:ext cx="11675745" cy="1497526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4800" b="1" dirty="0">
                <a:latin typeface="Carlito"/>
                <a:cs typeface="Carlito"/>
              </a:rPr>
              <a:t>SHAPEFILE - </a:t>
            </a:r>
            <a:r>
              <a:rPr sz="4800" spc="-90" dirty="0">
                <a:latin typeface="Carlito"/>
                <a:cs typeface="Carlito"/>
              </a:rPr>
              <a:t>Temas </a:t>
            </a:r>
            <a:r>
              <a:rPr sz="4800" dirty="0">
                <a:latin typeface="Carlito"/>
                <a:cs typeface="Carlito"/>
              </a:rPr>
              <a:t>a </a:t>
            </a:r>
            <a:r>
              <a:rPr sz="4800" spc="-15" dirty="0">
                <a:latin typeface="Carlito"/>
                <a:cs typeface="Carlito"/>
              </a:rPr>
              <a:t>serem </a:t>
            </a:r>
            <a:r>
              <a:rPr sz="4800" dirty="0">
                <a:latin typeface="Carlito"/>
                <a:cs typeface="Carlito"/>
              </a:rPr>
              <a:t>inseridos </a:t>
            </a:r>
            <a:r>
              <a:rPr sz="4800" spc="-8" dirty="0">
                <a:latin typeface="Carlito"/>
                <a:cs typeface="Carlito"/>
              </a:rPr>
              <a:t>no</a:t>
            </a:r>
            <a:r>
              <a:rPr sz="4800" spc="-30" dirty="0">
                <a:latin typeface="Carlito"/>
                <a:cs typeface="Carlito"/>
              </a:rPr>
              <a:t> </a:t>
            </a:r>
            <a:r>
              <a:rPr sz="4800" spc="-8" dirty="0">
                <a:latin typeface="Carlito"/>
                <a:cs typeface="Carlito"/>
              </a:rPr>
              <a:t>CEFIR:</a:t>
            </a:r>
            <a:endParaRPr sz="4800" dirty="0">
              <a:latin typeface="Carlito"/>
              <a:cs typeface="Carlito"/>
            </a:endParaRPr>
          </a:p>
          <a:p>
            <a:pPr marL="368618" indent="-350519">
              <a:buFont typeface="Arial"/>
              <a:buChar char="•"/>
              <a:tabLst>
                <a:tab pos="369569" algn="l"/>
              </a:tabLst>
            </a:pPr>
            <a:r>
              <a:rPr sz="4800" spc="-15" dirty="0">
                <a:latin typeface="Carlito"/>
                <a:cs typeface="Carlito"/>
              </a:rPr>
              <a:t>Área </a:t>
            </a:r>
            <a:r>
              <a:rPr sz="4800" spc="-23" dirty="0">
                <a:latin typeface="Carlito"/>
                <a:cs typeface="Carlito"/>
              </a:rPr>
              <a:t>Produtiva</a:t>
            </a:r>
            <a:r>
              <a:rPr sz="4800" spc="15" dirty="0">
                <a:latin typeface="Carlito"/>
                <a:cs typeface="Carlito"/>
              </a:rPr>
              <a:t> </a:t>
            </a:r>
            <a:r>
              <a:rPr sz="4800" spc="-15" dirty="0">
                <a:latin typeface="Carlito"/>
                <a:cs typeface="Carlito"/>
              </a:rPr>
              <a:t>(poligonal)</a:t>
            </a:r>
            <a:endParaRPr sz="4800" dirty="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11008" y="3307367"/>
            <a:ext cx="12371261" cy="5849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9BD80E3E-7CE4-25E4-0FDC-28CC25A16F05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9AC470-0C11-4D62-2663-B19A12227639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95E2F2-3443-70C7-5E67-7BB123F7C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192655" y="1720126"/>
            <a:ext cx="11675745" cy="137441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4400" b="1" dirty="0">
                <a:latin typeface="Carlito"/>
                <a:cs typeface="Carlito"/>
              </a:rPr>
              <a:t>SHAPEFILE - </a:t>
            </a:r>
            <a:r>
              <a:rPr sz="4400" spc="-90" dirty="0">
                <a:latin typeface="Carlito"/>
                <a:cs typeface="Carlito"/>
              </a:rPr>
              <a:t>Temas </a:t>
            </a:r>
            <a:r>
              <a:rPr sz="4400" dirty="0">
                <a:latin typeface="Carlito"/>
                <a:cs typeface="Carlito"/>
              </a:rPr>
              <a:t>a </a:t>
            </a:r>
            <a:r>
              <a:rPr sz="4400" spc="-15" dirty="0">
                <a:latin typeface="Carlito"/>
                <a:cs typeface="Carlito"/>
              </a:rPr>
              <a:t>serem </a:t>
            </a:r>
            <a:r>
              <a:rPr sz="4400" dirty="0">
                <a:latin typeface="Carlito"/>
                <a:cs typeface="Carlito"/>
              </a:rPr>
              <a:t>inseridos </a:t>
            </a:r>
            <a:r>
              <a:rPr sz="4400" spc="-8" dirty="0">
                <a:latin typeface="Carlito"/>
                <a:cs typeface="Carlito"/>
              </a:rPr>
              <a:t>no</a:t>
            </a:r>
            <a:r>
              <a:rPr sz="4400" spc="-30" dirty="0">
                <a:latin typeface="Carlito"/>
                <a:cs typeface="Carlito"/>
              </a:rPr>
              <a:t> </a:t>
            </a:r>
            <a:r>
              <a:rPr sz="4400" spc="-8" dirty="0">
                <a:latin typeface="Carlito"/>
                <a:cs typeface="Carlito"/>
              </a:rPr>
              <a:t>CEFIR:</a:t>
            </a:r>
            <a:endParaRPr sz="4400" dirty="0">
              <a:latin typeface="Carlito"/>
              <a:cs typeface="Carlito"/>
            </a:endParaRPr>
          </a:p>
          <a:p>
            <a:pPr marL="368618" indent="-350519">
              <a:buFont typeface="Arial"/>
              <a:buChar char="•"/>
              <a:tabLst>
                <a:tab pos="369569" algn="l"/>
              </a:tabLst>
            </a:pPr>
            <a:r>
              <a:rPr sz="4400" spc="-45" dirty="0">
                <a:latin typeface="Carlito"/>
                <a:cs typeface="Carlito"/>
              </a:rPr>
              <a:t>Vegetação </a:t>
            </a:r>
            <a:r>
              <a:rPr sz="4400" spc="-23" dirty="0">
                <a:latin typeface="Carlito"/>
                <a:cs typeface="Carlito"/>
              </a:rPr>
              <a:t>Nativa</a:t>
            </a:r>
            <a:r>
              <a:rPr sz="4400" spc="8" dirty="0">
                <a:latin typeface="Carlito"/>
                <a:cs typeface="Carlito"/>
              </a:rPr>
              <a:t> </a:t>
            </a:r>
            <a:r>
              <a:rPr sz="4400" spc="-15" dirty="0">
                <a:latin typeface="Carlito"/>
                <a:cs typeface="Carlito"/>
              </a:rPr>
              <a:t>(poligonal)</a:t>
            </a:r>
            <a:endParaRPr sz="4400" dirty="0">
              <a:latin typeface="Carlito"/>
              <a:cs typeface="Carlito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3B8E4E2-7CBA-48D5-BA78-FAC57BBDA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170" y="3092384"/>
            <a:ext cx="15145967" cy="7194617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A991DD3D-6CCF-86A5-8EA5-21D4D940A6BF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DD7367A-1A0E-FFA8-7D81-3F2337FE5439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70DA9D4-5455-EE96-1830-94002A915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300" y="1316798"/>
            <a:ext cx="15773400" cy="45012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446723">
              <a:spcBef>
                <a:spcPts val="150"/>
              </a:spcBef>
            </a:pPr>
            <a:r>
              <a:rPr spc="-23" dirty="0"/>
              <a:t>CARTOGRAFIA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682C885-2789-498A-9B27-4D7395ACB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56" y="2059309"/>
            <a:ext cx="17472131" cy="8217605"/>
          </a:xfrm>
          <a:prstGeom prst="rect">
            <a:avLst/>
          </a:prstGeom>
        </p:spPr>
      </p:pic>
      <p:sp>
        <p:nvSpPr>
          <p:cNvPr id="3" name="Rectangle: Diagonal Corners Rounded 34">
            <a:extLst>
              <a:ext uri="{FF2B5EF4-FFF2-40B4-BE49-F238E27FC236}">
                <a16:creationId xmlns:a16="http://schemas.microsoft.com/office/drawing/2014/main" id="{38A13B12-32EE-8B95-A7AA-F4B8D733540D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9F2076A-F0C5-0666-5777-88715E68F56D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D0ADBBA-8DDE-75F4-20A2-E014DA4A3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m 11" descr="Print Limite do imovel CEFIR.png">
            <a:extLst>
              <a:ext uri="{FF2B5EF4-FFF2-40B4-BE49-F238E27FC236}">
                <a16:creationId xmlns:a16="http://schemas.microsoft.com/office/drawing/2014/main" id="{BC46BCDA-88B5-4A36-B0B6-26E0F4FBE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1" r="439"/>
          <a:stretch>
            <a:fillRect/>
          </a:stretch>
        </p:blipFill>
        <p:spPr bwMode="auto">
          <a:xfrm>
            <a:off x="3328988" y="2741762"/>
            <a:ext cx="10258425" cy="254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22">
            <a:extLst>
              <a:ext uri="{FF2B5EF4-FFF2-40B4-BE49-F238E27FC236}">
                <a16:creationId xmlns:a16="http://schemas.microsoft.com/office/drawing/2014/main" id="{8CD66226-9E2A-4C36-85B0-6F2AA82B0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72" y="3282309"/>
            <a:ext cx="897731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23">
            <a:extLst>
              <a:ext uri="{FF2B5EF4-FFF2-40B4-BE49-F238E27FC236}">
                <a16:creationId xmlns:a16="http://schemas.microsoft.com/office/drawing/2014/main" id="{9D240ED3-CAE2-4E4E-AACE-81153CAFB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3499001"/>
            <a:ext cx="1752600" cy="6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3" tIns="68577" rIns="137153" bIns="685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1650">
                <a:latin typeface="Arial" panose="020B0604020202020204" pitchFamily="34" charset="0"/>
              </a:rPr>
              <a:t>O requerente visualiza imóvel</a:t>
            </a:r>
          </a:p>
        </p:txBody>
      </p:sp>
      <p:sp>
        <p:nvSpPr>
          <p:cNvPr id="35845" name="Line 22">
            <a:extLst>
              <a:ext uri="{FF2B5EF4-FFF2-40B4-BE49-F238E27FC236}">
                <a16:creationId xmlns:a16="http://schemas.microsoft.com/office/drawing/2014/main" id="{7BD91370-8648-4B9F-BA44-B3871623F1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6063" y="4146702"/>
            <a:ext cx="971550" cy="2166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eaVert" wrap="none" lIns="137153" tIns="68577" rIns="137153" bIns="68577" anchor="ctr"/>
          <a:lstStyle/>
          <a:p>
            <a:endParaRPr lang="pt-BR"/>
          </a:p>
        </p:txBody>
      </p:sp>
      <p:pic>
        <p:nvPicPr>
          <p:cNvPr id="35847" name="Imagem 12" descr="Print shape imovel rural CEFIR.png">
            <a:extLst>
              <a:ext uri="{FF2B5EF4-FFF2-40B4-BE49-F238E27FC236}">
                <a16:creationId xmlns:a16="http://schemas.microsoft.com/office/drawing/2014/main" id="{CA34D3A7-6256-4359-B06B-5FF6C0754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3" t="6229" r="5203" b="11766"/>
          <a:stretch>
            <a:fillRect/>
          </a:stretch>
        </p:blipFill>
        <p:spPr bwMode="auto">
          <a:xfrm>
            <a:off x="9829800" y="3695700"/>
            <a:ext cx="7772400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Imagem 18" descr="Print legenda shapes com APP CEFIR.png">
            <a:extLst>
              <a:ext uri="{FF2B5EF4-FFF2-40B4-BE49-F238E27FC236}">
                <a16:creationId xmlns:a16="http://schemas.microsoft.com/office/drawing/2014/main" id="{A1E4D23D-4CA8-44A4-9953-3945A0265C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7581900"/>
            <a:ext cx="384572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AA326EB7-6E80-D719-0D01-82361F301BFF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B268AA9-95C6-921B-7DE0-EFCAE894A149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CA41752-32C4-A9C2-2899-68455F888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Espaço Reservado para Conteúdo 6" descr="escadinha imaflora.png">
            <a:extLst>
              <a:ext uri="{FF2B5EF4-FFF2-40B4-BE49-F238E27FC236}">
                <a16:creationId xmlns:a16="http://schemas.microsoft.com/office/drawing/2014/main" id="{763F08F6-B435-4BC8-B003-C7A5B86B83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476500"/>
            <a:ext cx="12561093" cy="7393782"/>
          </a:xfr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86CD024-E901-44AC-9424-82EE476E1FAD}"/>
              </a:ext>
            </a:extLst>
          </p:cNvPr>
          <p:cNvSpPr txBox="1"/>
          <p:nvPr/>
        </p:nvSpPr>
        <p:spPr>
          <a:xfrm>
            <a:off x="3067052" y="9820277"/>
            <a:ext cx="12527756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+mj-lt"/>
                <a:cs typeface="Arial" charset="0"/>
              </a:rPr>
              <a:t>Faixas mínimas de 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charset="0"/>
              </a:rPr>
              <a:t>recomposição de APP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+mj-lt"/>
                <a:cs typeface="Arial" charset="0"/>
              </a:rPr>
              <a:t> em áreas rurais consolidadas até 22/08/2008 (Art. 61-A, Lei 12.651/12)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B502EF-654F-4619-AD5F-1820063F48B7}"/>
              </a:ext>
            </a:extLst>
          </p:cNvPr>
          <p:cNvSpPr txBox="1"/>
          <p:nvPr/>
        </p:nvSpPr>
        <p:spPr>
          <a:xfrm rot="5400000">
            <a:off x="11370469" y="5836422"/>
            <a:ext cx="7886700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pt-BR" sz="135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Guia para aplicação da Nova Lei em propriedades rurais - IMAFLORA , 2013.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E2AECD0-62F8-4627-870C-EAF7F8F2A26F}"/>
              </a:ext>
            </a:extLst>
          </p:cNvPr>
          <p:cNvSpPr/>
          <p:nvPr/>
        </p:nvSpPr>
        <p:spPr>
          <a:xfrm>
            <a:off x="15163778" y="2476500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pt-BR" b="1" dirty="0">
                <a:solidFill>
                  <a:srgbClr val="C00000"/>
                </a:solidFill>
              </a:rPr>
              <a:t>MF - 65 hectares</a:t>
            </a:r>
          </a:p>
        </p:txBody>
      </p:sp>
      <p:sp>
        <p:nvSpPr>
          <p:cNvPr id="6" name="Rectangle: Diagonal Corners Rounded 34">
            <a:extLst>
              <a:ext uri="{FF2B5EF4-FFF2-40B4-BE49-F238E27FC236}">
                <a16:creationId xmlns:a16="http://schemas.microsoft.com/office/drawing/2014/main" id="{3AB7E867-2EF9-3368-32E2-8295A80C3C4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21B901-2E43-0ED4-151B-D9289119C5E5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F762D82-3AF2-1255-C115-BE2ADD1D0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Imagem 8" descr="Print Certificado CEFIR.png">
            <a:extLst>
              <a:ext uri="{FF2B5EF4-FFF2-40B4-BE49-F238E27FC236}">
                <a16:creationId xmlns:a16="http://schemas.microsoft.com/office/drawing/2014/main" id="{A2CCA11D-EB53-480F-8AB6-18D7E24A7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3448" r="1433" b="4138"/>
          <a:stretch>
            <a:fillRect/>
          </a:stretch>
        </p:blipFill>
        <p:spPr bwMode="auto">
          <a:xfrm>
            <a:off x="838200" y="2857500"/>
            <a:ext cx="9765507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Imagem 9" descr="Print TC CEFIR.png">
            <a:extLst>
              <a:ext uri="{FF2B5EF4-FFF2-40B4-BE49-F238E27FC236}">
                <a16:creationId xmlns:a16="http://schemas.microsoft.com/office/drawing/2014/main" id="{826393B5-F704-4EC9-8C4E-CA438ACC3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t="2606" r="586"/>
          <a:stretch>
            <a:fillRect/>
          </a:stretch>
        </p:blipFill>
        <p:spPr bwMode="auto">
          <a:xfrm>
            <a:off x="7716441" y="5138468"/>
            <a:ext cx="9551193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: Diagonal Corners Rounded 34">
            <a:extLst>
              <a:ext uri="{FF2B5EF4-FFF2-40B4-BE49-F238E27FC236}">
                <a16:creationId xmlns:a16="http://schemas.microsoft.com/office/drawing/2014/main" id="{1A0F434C-74FC-BE85-A33A-E4B2795EB256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2C22F0E-3B2A-BF84-746E-A74ED2018004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0BE94F-24CC-6506-E463-65EED2268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08CDCB-4F7D-45CA-A2F4-7E6C6C986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829643"/>
            <a:ext cx="12344400" cy="1661993"/>
          </a:xfrm>
        </p:spPr>
        <p:txBody>
          <a:bodyPr/>
          <a:lstStyle/>
          <a:p>
            <a:pPr algn="just">
              <a:buFont typeface="Wingdings" pitchFamily="2" charset="2"/>
              <a:buChar char="§"/>
              <a:defRPr/>
            </a:pP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Decreto Estadual n° 14.024/12 alterado pelo Decreto nº 15.682/14: </a:t>
            </a:r>
            <a:r>
              <a:rPr lang="pt-BR" sz="3600" b="1" dirty="0">
                <a:solidFill>
                  <a:schemeClr val="tx2">
                    <a:lumMod val="75000"/>
                  </a:schemeClr>
                </a:solidFill>
              </a:rPr>
              <a:t>Inexigibilidade de Licença para Agricultura e Pecuária (extensiva)</a:t>
            </a:r>
          </a:p>
        </p:txBody>
      </p:sp>
      <p:pic>
        <p:nvPicPr>
          <p:cNvPr id="28675" name="Imagem 3" descr="tipologias inexigiveis licenciamento.png">
            <a:extLst>
              <a:ext uri="{FF2B5EF4-FFF2-40B4-BE49-F238E27FC236}">
                <a16:creationId xmlns:a16="http://schemas.microsoft.com/office/drawing/2014/main" id="{A8D65557-DE8F-4B2F-8026-EE7BEBB37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7" r="44640" b="41148"/>
          <a:stretch>
            <a:fillRect/>
          </a:stretch>
        </p:blipFill>
        <p:spPr bwMode="auto">
          <a:xfrm>
            <a:off x="4724400" y="4076700"/>
            <a:ext cx="11530013" cy="596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312093EF-9C41-4B3C-7F9F-8942690E8688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B0943C-3466-E6EC-EAB7-61202894CEC6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2890FEB-4B0D-753B-4421-3656FBCF80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7B3FD7-6B33-465B-B3ED-452BA7737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857500"/>
            <a:ext cx="17297400" cy="7448193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pt-BR" sz="2000" b="1" dirty="0">
                <a:solidFill>
                  <a:srgbClr val="C00000"/>
                </a:solidFill>
              </a:rPr>
              <a:t>Procedimento Simplificado</a:t>
            </a:r>
          </a:p>
          <a:p>
            <a:pPr algn="ctr">
              <a:buFont typeface="Arial" charset="0"/>
              <a:buNone/>
              <a:defRPr/>
            </a:pPr>
            <a:endParaRPr lang="pt-BR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Pequena propriedade ou posse rural familiar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: aquela explorada mediante o trabalho pessoal do agricultor familiar e empreendedor familiar rural, incluindo os assentamentos e projetos de reforma agrária (Art. 3º, inciso V, Lei nº 12.651/12);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pt-BR" sz="32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“Para os fins desta Lei, estende-se o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tratamento dispensado 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aos imóveis a que se refere o inciso V deste artigo às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propriedades e posses rurais com até 4 (quatro) módulos fiscais que desenvolvam atividades </a:t>
            </a:r>
            <a:r>
              <a:rPr lang="pt-BR" sz="3200" b="1" dirty="0" err="1">
                <a:solidFill>
                  <a:schemeClr val="tx2">
                    <a:lumMod val="75000"/>
                  </a:schemeClr>
                </a:solidFill>
              </a:rPr>
              <a:t>agrossilvipastoris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, bem como às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terras indígenas demarcadas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 e às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demais áreas tituladas de povos e comunidades tradicionais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 que façam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uso coletivo do seu território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.”(PU do Art. 3°, Lei nº 12.651/12)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pt-BR" sz="32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O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registro no CEFIR 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para imóveis rurais com área de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até 04 (quatro) módulos 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fiscais que desenvolvam atividades </a:t>
            </a:r>
            <a:r>
              <a:rPr lang="pt-BR" sz="3200" dirty="0" err="1">
                <a:solidFill>
                  <a:schemeClr val="tx2">
                    <a:lumMod val="75000"/>
                  </a:schemeClr>
                </a:solidFill>
              </a:rPr>
              <a:t>agrossilvopastoris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, e aos povos e comunidades tradicionais que façam uso coletivo do seu território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será efetuado com assistência do Poder Público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 (Art. 85, Decreto nº  15.180/14).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pt-BR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88265681-28B8-6645-E18E-1C53CB8967EF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33D238-31F0-AAD9-2DFC-628D4EBA896E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0DE7A9-1F8D-9BE1-2705-F4EE5D765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6345BF-BA9D-4C9F-A9F4-91E8D24BF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174004"/>
            <a:ext cx="13563600" cy="3631763"/>
          </a:xfrm>
        </p:spPr>
        <p:txBody>
          <a:bodyPr/>
          <a:lstStyle/>
          <a:p>
            <a:pPr algn="just">
              <a:buFont typeface="Arial" charset="0"/>
              <a:buNone/>
              <a:defRPr/>
            </a:pPr>
            <a:endParaRPr lang="pt-BR" sz="5400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buFont typeface="Wingdings" pitchFamily="2" charset="2"/>
              <a:buChar char="§"/>
              <a:defRPr/>
            </a:pP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Escritura Pública acompanhada da certidão de inteiro teor;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Contrato de compra e venda; (com base no documento do </a:t>
            </a:r>
            <a:r>
              <a:rPr lang="pt-BR" sz="3200" dirty="0" err="1">
                <a:solidFill>
                  <a:schemeClr val="tx2">
                    <a:lumMod val="75000"/>
                  </a:schemeClr>
                </a:solidFill>
              </a:rPr>
              <a:t>ítem</a:t>
            </a: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 anterior)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pt-BR" sz="3200" dirty="0">
                <a:solidFill>
                  <a:schemeClr val="tx2">
                    <a:lumMod val="75000"/>
                  </a:schemeClr>
                </a:solidFill>
              </a:rPr>
              <a:t>Formal de partilha</a:t>
            </a:r>
          </a:p>
          <a:p>
            <a:pPr>
              <a:buFont typeface="Arial" charset="0"/>
              <a:buChar char="•"/>
              <a:defRPr/>
            </a:pPr>
            <a:endParaRPr lang="pt-BR" sz="5400" dirty="0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F7A2AECB-60B5-4867-A5E5-33CEAE01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00046"/>
            <a:ext cx="12344400" cy="1661993"/>
          </a:xfrm>
        </p:spPr>
        <p:txBody>
          <a:bodyPr/>
          <a:lstStyle/>
          <a:p>
            <a:pPr>
              <a:defRPr/>
            </a:pP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Documentos comprobatórios de </a:t>
            </a:r>
            <a:r>
              <a:rPr lang="pt-BR" sz="3600" u="sng" dirty="0">
                <a:solidFill>
                  <a:schemeClr val="tx2">
                    <a:lumMod val="75000"/>
                  </a:schemeClr>
                </a:solidFill>
              </a:rPr>
              <a:t>Propriedade 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aceitos pelo CEFIR (Portaria </a:t>
            </a:r>
            <a:r>
              <a:rPr lang="pt-BR" sz="3600" dirty="0" err="1">
                <a:solidFill>
                  <a:schemeClr val="tx2">
                    <a:lumMod val="75000"/>
                  </a:schemeClr>
                </a:solidFill>
              </a:rPr>
              <a:t>Inema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 nº 11.292/2016): </a:t>
            </a:r>
            <a:br>
              <a:rPr lang="pt-BR" sz="3600" dirty="0">
                <a:solidFill>
                  <a:schemeClr val="tx2">
                    <a:lumMod val="75000"/>
                  </a:schemeClr>
                </a:solidFill>
              </a:rPr>
            </a:br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4AA6B0AF-6A4C-7246-4E7B-C53926A2CD1B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5A8437-7D66-1919-0A6B-C2225BEAB258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8E9D7B-7E84-85AE-35E3-B9A0C13BA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Conteúdo 3">
            <a:extLst>
              <a:ext uri="{FF2B5EF4-FFF2-40B4-BE49-F238E27FC236}">
                <a16:creationId xmlns:a16="http://schemas.microsoft.com/office/drawing/2014/main" id="{C37816C0-E5AD-44D1-B464-E87DEEE0A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55130" y="4619626"/>
            <a:ext cx="6060282" cy="4154984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Título de domínio;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Título de reconhecimento de domínio;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Título de ratificação;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Contrato de assentamento do INCRA;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Declaração dos confrontantes;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Anuência da Coordenação de Desenvolvimento Agrário – CDA ou INCRA;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Autorização de ocupação;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Contrato de alienação de terras públicas;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Concessão de direito real de uso; </a:t>
            </a:r>
          </a:p>
        </p:txBody>
      </p:sp>
      <p:sp>
        <p:nvSpPr>
          <p:cNvPr id="27651" name="Espaço Reservado para Conteúdo 5">
            <a:extLst>
              <a:ext uri="{FF2B5EF4-FFF2-40B4-BE49-F238E27FC236}">
                <a16:creationId xmlns:a16="http://schemas.microsoft.com/office/drawing/2014/main" id="{DB78D345-8272-4DFF-A5AC-63EAF9E53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36870" y="4674395"/>
            <a:ext cx="6062663" cy="4154984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Contrato de promessa de compra e venda;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Contrato de transferência de aforamento;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Licença de ocupação;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Termo de doação ;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Título de propriedade sob condição resolutiva;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Título definitivo emitido por órgãos oficiais de regularização fundiária;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pt-BR" sz="2700" dirty="0">
                <a:solidFill>
                  <a:schemeClr val="tx2">
                    <a:lumMod val="75000"/>
                  </a:schemeClr>
                </a:solidFill>
              </a:rPr>
              <a:t>Contrato de concessão de terras públicas;</a:t>
            </a:r>
          </a:p>
        </p:txBody>
      </p:sp>
      <p:sp>
        <p:nvSpPr>
          <p:cNvPr id="27652" name="Título 6">
            <a:extLst>
              <a:ext uri="{FF2B5EF4-FFF2-40B4-BE49-F238E27FC236}">
                <a16:creationId xmlns:a16="http://schemas.microsoft.com/office/drawing/2014/main" id="{DD18C174-E9EB-45EA-9BEC-30560C57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162300"/>
            <a:ext cx="12344400" cy="1384995"/>
          </a:xfrm>
        </p:spPr>
        <p:txBody>
          <a:bodyPr/>
          <a:lstStyle/>
          <a:p>
            <a:pPr algn="l">
              <a:defRPr/>
            </a:pPr>
            <a:r>
              <a:rPr lang="pt-BR" sz="3000" dirty="0">
                <a:solidFill>
                  <a:schemeClr val="tx2">
                    <a:lumMod val="75000"/>
                  </a:schemeClr>
                </a:solidFill>
              </a:rPr>
              <a:t>Documentos comprobatórios de </a:t>
            </a:r>
            <a:r>
              <a:rPr lang="pt-BR" sz="3000" u="sng" dirty="0">
                <a:solidFill>
                  <a:schemeClr val="tx2">
                    <a:lumMod val="75000"/>
                  </a:schemeClr>
                </a:solidFill>
              </a:rPr>
              <a:t>Posse </a:t>
            </a:r>
            <a:r>
              <a:rPr lang="pt-BR" sz="3000" dirty="0">
                <a:solidFill>
                  <a:schemeClr val="tx2">
                    <a:lumMod val="75000"/>
                  </a:schemeClr>
                </a:solidFill>
              </a:rPr>
              <a:t>aceitos pelo CEFIR (Portaria </a:t>
            </a:r>
            <a:r>
              <a:rPr lang="pt-BR" sz="3000" dirty="0" err="1">
                <a:solidFill>
                  <a:schemeClr val="tx2">
                    <a:lumMod val="75000"/>
                  </a:schemeClr>
                </a:solidFill>
              </a:rPr>
              <a:t>Inema</a:t>
            </a:r>
            <a:r>
              <a:rPr lang="pt-BR" sz="3000" dirty="0">
                <a:solidFill>
                  <a:schemeClr val="tx2">
                    <a:lumMod val="75000"/>
                  </a:schemeClr>
                </a:solidFill>
              </a:rPr>
              <a:t> nº 11.292/2016): </a:t>
            </a:r>
            <a:br>
              <a:rPr lang="pt-BR" sz="3000" dirty="0">
                <a:solidFill>
                  <a:schemeClr val="tx2">
                    <a:lumMod val="75000"/>
                  </a:schemeClr>
                </a:solidFill>
              </a:rPr>
            </a:br>
            <a:endParaRPr lang="pt-BR" sz="3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5B144B01-3BF9-1480-89D2-14CD1DAA08ED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28DA108-3897-F514-73C8-D8DDB223CD72}"/>
              </a:ext>
            </a:extLst>
          </p:cNvPr>
          <p:cNvSpPr txBox="1"/>
          <p:nvPr/>
        </p:nvSpPr>
        <p:spPr>
          <a:xfrm>
            <a:off x="5029200" y="123411"/>
            <a:ext cx="12459037" cy="215545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Cadastro Estadual Florestal de Imóveis Rurais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84A3299-2182-38FB-1F0E-91951A4D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CCIR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69164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D3EFDBA-D103-A1FC-9714-EC66564C3F6C}"/>
              </a:ext>
            </a:extLst>
          </p:cNvPr>
          <p:cNvSpPr txBox="1">
            <a:spLocks/>
          </p:cNvSpPr>
          <p:nvPr/>
        </p:nvSpPr>
        <p:spPr>
          <a:xfrm>
            <a:off x="612926" y="2798318"/>
            <a:ext cx="5254474" cy="3792981"/>
          </a:xfrm>
          <a:prstGeom prst="rect">
            <a:avLst/>
          </a:prstGeom>
        </p:spPr>
        <p:txBody>
          <a:bodyPr vert="horz" lIns="137160" tIns="68580" rIns="137160" bIns="6858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pt-BR" sz="4500" b="1" dirty="0">
                <a:solidFill>
                  <a:srgbClr val="0B6E63"/>
                </a:solidFill>
                <a:latin typeface="Calibri" panose="020F0502020204030204"/>
              </a:rPr>
              <a:t>Lei 10.267/01 e seus regulamentos - Decretos 4.449/02 e 5.570/05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8B6E6C5-ED2D-5213-18F6-83101812C8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864" t="11900" r="20227" b="6241"/>
          <a:stretch/>
        </p:blipFill>
        <p:spPr>
          <a:xfrm>
            <a:off x="6858000" y="2641686"/>
            <a:ext cx="9905013" cy="74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55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m 64">
            <a:extLst>
              <a:ext uri="{FF2B5EF4-FFF2-40B4-BE49-F238E27FC236}">
                <a16:creationId xmlns:a16="http://schemas.microsoft.com/office/drawing/2014/main" id="{7EC0D0AF-301F-47E1-8812-BE1F36847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B2E7EA5-8BFE-B036-BB7F-07F674FF94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43" t="13214" r="3788" b="9980"/>
          <a:stretch/>
        </p:blipFill>
        <p:spPr>
          <a:xfrm>
            <a:off x="2639291" y="581893"/>
            <a:ext cx="13009419" cy="838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C163E46-BC54-F0F0-E915-359B9546279C}"/>
              </a:ext>
            </a:extLst>
          </p:cNvPr>
          <p:cNvSpPr/>
          <p:nvPr/>
        </p:nvSpPr>
        <p:spPr>
          <a:xfrm>
            <a:off x="2639291" y="9272249"/>
            <a:ext cx="8459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>
                <a:sym typeface="Wingdings" panose="05000000000000000000" pitchFamily="2" charset="2"/>
              </a:rPr>
              <a:t> Para Declaração de Cadastro Rural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424820286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22B36AF-F32C-32BC-CFA2-0775B708BE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15" t="44475" r="5757" b="12675"/>
          <a:stretch/>
        </p:blipFill>
        <p:spPr>
          <a:xfrm>
            <a:off x="2286000" y="2410692"/>
            <a:ext cx="13716000" cy="3766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847701D-C2CD-68F1-B3EF-39DC7CA023FE}"/>
              </a:ext>
            </a:extLst>
          </p:cNvPr>
          <p:cNvSpPr txBox="1"/>
          <p:nvPr/>
        </p:nvSpPr>
        <p:spPr>
          <a:xfrm>
            <a:off x="2888674" y="6733311"/>
            <a:ext cx="12510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>
                <a:sym typeface="Wingdings" panose="05000000000000000000" pitchFamily="2" charset="2"/>
              </a:rPr>
              <a:t> </a:t>
            </a:r>
            <a:r>
              <a:rPr lang="pt-BR" sz="3600" dirty="0"/>
              <a:t>Serão exibidos todos os imóveis que tenham relacionamento de detenção com o usuário, seja PESSOA FÍSICA ou JURÍDICA.</a:t>
            </a:r>
            <a:endParaRPr lang="pt-BR" dirty="0"/>
          </a:p>
        </p:txBody>
      </p:sp>
      <p:sp>
        <p:nvSpPr>
          <p:cNvPr id="8" name="Rectangle: Diagonal Corners Rounded 34">
            <a:extLst>
              <a:ext uri="{FF2B5EF4-FFF2-40B4-BE49-F238E27FC236}">
                <a16:creationId xmlns:a16="http://schemas.microsoft.com/office/drawing/2014/main" id="{B17F1011-11DB-EBED-911E-5C47AF2618DB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518C43A-DB0C-6607-662D-FFDC899E1B40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DCR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85AFA52-8E31-760F-8546-CF99F584FA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1073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EA374DC-106C-56E4-17B1-7781CC64D378}"/>
              </a:ext>
            </a:extLst>
          </p:cNvPr>
          <p:cNvSpPr txBox="1"/>
          <p:nvPr/>
        </p:nvSpPr>
        <p:spPr>
          <a:xfrm>
            <a:off x="0" y="8770697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pt-BR" sz="3600" b="1" dirty="0"/>
              <a:t>ESTRUTURA:</a:t>
            </a:r>
            <a:r>
              <a:rPr lang="pt-BR" sz="3600" dirty="0"/>
              <a:t> informações relativas à área do imóvel, localização, situação jurídica, composição, informações sobre famílias residentes, mão de obra e a destinação do imóvel;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474DE4-E1DF-6D50-A1B9-93A700F948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97" t="12136" r="15909" b="15909"/>
          <a:stretch/>
        </p:blipFill>
        <p:spPr>
          <a:xfrm>
            <a:off x="3449782" y="1726635"/>
            <a:ext cx="11388437" cy="6639111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A7C201B7-F7E6-888A-4F9C-45CB76A8151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D7F6DA4-E022-3C90-C693-1028225E62C6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DCR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9A3DEC2-6D5C-E744-6652-DE4972A148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2131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FD4B618-AC4C-1139-9F5E-4DF17965E65B}"/>
              </a:ext>
            </a:extLst>
          </p:cNvPr>
          <p:cNvSpPr txBox="1"/>
          <p:nvPr/>
        </p:nvSpPr>
        <p:spPr>
          <a:xfrm>
            <a:off x="0" y="2206957"/>
            <a:ext cx="17983200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pt-BR" sz="3600" b="1" dirty="0"/>
              <a:t>USO: </a:t>
            </a:r>
            <a:r>
              <a:rPr lang="pt-BR" sz="3600" dirty="0"/>
              <a:t>informações relativas à produção, formas de exploração e informações adicionais sobre a utilização das áreas e destinação do imóvel rural;</a:t>
            </a:r>
          </a:p>
          <a:p>
            <a:pPr marL="514350" indent="-514350" algn="just"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pt-BR" sz="36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A547950-5647-117E-457C-356ED05833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46" t="9711" r="11515" b="18873"/>
          <a:stretch/>
        </p:blipFill>
        <p:spPr>
          <a:xfrm>
            <a:off x="3096491" y="3370567"/>
            <a:ext cx="12095018" cy="6567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FC972C31-A8B8-10B2-97F8-AB300BA54D64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528BCB6-2370-6B3B-AFB7-D63142AB8478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DCR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3582520-E662-38F0-153B-001887EC7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6423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DFBA66C-5100-E6C7-341E-1D9F48B6004D}"/>
              </a:ext>
            </a:extLst>
          </p:cNvPr>
          <p:cNvSpPr txBox="1"/>
          <p:nvPr/>
        </p:nvSpPr>
        <p:spPr>
          <a:xfrm>
            <a:off x="2514601" y="2363569"/>
            <a:ext cx="13258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pt-BR" sz="3600" b="1" dirty="0"/>
              <a:t>DADOS PESSOAIS E DE RELACIONAMENTOS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59756C-DB26-AC28-0038-1043FE2454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455" t="9711" r="11667" b="21838"/>
          <a:stretch/>
        </p:blipFill>
        <p:spPr>
          <a:xfrm>
            <a:off x="2286000" y="2929738"/>
            <a:ext cx="13716000" cy="724296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E96B2230-D655-9AA0-1904-3FD238BDD90D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6ABD11-F42E-67C2-FF8B-F75D53235C77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DCR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E94DA1D-B25D-7E9F-22AC-141F604D8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16044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42C7A4-7CD0-09ED-8D33-A8FE8E83D4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4" t="12136" r="21363" b="14562"/>
          <a:stretch/>
        </p:blipFill>
        <p:spPr>
          <a:xfrm>
            <a:off x="25879" y="1744992"/>
            <a:ext cx="12059300" cy="8542008"/>
          </a:xfrm>
          <a:prstGeom prst="rect">
            <a:avLst/>
          </a:prstGeom>
        </p:spPr>
      </p:pic>
      <p:pic>
        <p:nvPicPr>
          <p:cNvPr id="5" name="Imagem 4" descr="Aplicativo, Tabela&#10;&#10;Descrição gerada automaticamente">
            <a:extLst>
              <a:ext uri="{FF2B5EF4-FFF2-40B4-BE49-F238E27FC236}">
                <a16:creationId xmlns:a16="http://schemas.microsoft.com/office/drawing/2014/main" id="{EEC49E6B-2021-AE6E-EB78-49D04238EC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3"/>
          <a:stretch/>
        </p:blipFill>
        <p:spPr>
          <a:xfrm>
            <a:off x="8678241" y="1744992"/>
            <a:ext cx="9609759" cy="8542008"/>
          </a:xfrm>
          <a:prstGeom prst="rect">
            <a:avLst/>
          </a:prstGeom>
        </p:spPr>
      </p:pic>
      <p:sp>
        <p:nvSpPr>
          <p:cNvPr id="4" name="Rectangle: Diagonal Corners Rounded 34">
            <a:extLst>
              <a:ext uri="{FF2B5EF4-FFF2-40B4-BE49-F238E27FC236}">
                <a16:creationId xmlns:a16="http://schemas.microsoft.com/office/drawing/2014/main" id="{4169010C-226C-7023-280A-366654A0D084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CB28C29-8A16-34BD-F36C-33771AE5A239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DCR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57722CA-A35E-700B-BD35-6EC819425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50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F04F8DA-2550-4172-D276-90D555C4A69D}"/>
              </a:ext>
            </a:extLst>
          </p:cNvPr>
          <p:cNvSpPr txBox="1"/>
          <p:nvPr/>
        </p:nvSpPr>
        <p:spPr>
          <a:xfrm>
            <a:off x="2992585" y="2164772"/>
            <a:ext cx="13435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/>
              <a:t>SIGEF – SISTEMA DE GESTÃO FUNDIÁRIA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endParaRPr lang="pt-BR" sz="36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6C8D5E2-A7C1-16C2-453C-1AA2DB93F8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33" t="16448" r="10000" b="6477"/>
          <a:stretch/>
        </p:blipFill>
        <p:spPr>
          <a:xfrm>
            <a:off x="2564157" y="3037609"/>
            <a:ext cx="13159686" cy="6982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561F0770-6802-9C5B-E5F8-0BA99D8B5FD4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982818E-01E4-27E4-6419-6F376388F75C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SIGEF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630F9C-8738-35A8-B8F7-D355E3995C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41028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6C12BB2-4DDB-245C-46CF-71E96BF3C5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70" t="22377" r="19697" b="25611"/>
          <a:stretch/>
        </p:blipFill>
        <p:spPr>
          <a:xfrm>
            <a:off x="2286001" y="3177243"/>
            <a:ext cx="13682840" cy="631767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816EF97-0953-EECC-9620-9832F5A477FC}"/>
              </a:ext>
            </a:extLst>
          </p:cNvPr>
          <p:cNvSpPr txBox="1"/>
          <p:nvPr/>
        </p:nvSpPr>
        <p:spPr>
          <a:xfrm>
            <a:off x="2286002" y="9906127"/>
            <a:ext cx="3214341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75" b="1" dirty="0">
                <a:solidFill>
                  <a:schemeClr val="accent4">
                    <a:lumMod val="50000"/>
                  </a:schemeClr>
                </a:solidFill>
              </a:rPr>
              <a:t>Fonte imagem: MANUAL SIGEF</a:t>
            </a:r>
          </a:p>
        </p:txBody>
      </p:sp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FDCCAB75-1E8E-B738-D487-7D85AA33193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E00613-BA39-0B87-300D-D80D03334BDB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SIGEF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F4E906D-454F-7454-2DF2-46E9FFC9D8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35448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CEE7C32-F779-75DD-D167-35479E47C8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36" b="9980"/>
          <a:stretch/>
        </p:blipFill>
        <p:spPr>
          <a:xfrm>
            <a:off x="2286000" y="3238500"/>
            <a:ext cx="13716000" cy="600594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0E6BD41-BBF7-AF00-0CF9-CA0DAF93D990}"/>
              </a:ext>
            </a:extLst>
          </p:cNvPr>
          <p:cNvSpPr/>
          <p:nvPr/>
        </p:nvSpPr>
        <p:spPr>
          <a:xfrm>
            <a:off x="4206451" y="3481061"/>
            <a:ext cx="1226127" cy="6442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AF90DA92-EBA0-B937-1CBF-CBBCCB25A3C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2C5255-1583-2955-8146-8C7A5A4D2E5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SIGEF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04FDAB1-AD8B-EF59-8903-0D20487957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02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371081-37BD-CEE6-06C1-E2E3E57BDE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36" b="6208"/>
          <a:stretch/>
        </p:blipFill>
        <p:spPr>
          <a:xfrm>
            <a:off x="2286000" y="2522896"/>
            <a:ext cx="13716000" cy="629689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1D49FA6-3B4F-833F-0387-5EB7917E87CE}"/>
              </a:ext>
            </a:extLst>
          </p:cNvPr>
          <p:cNvSpPr txBox="1"/>
          <p:nvPr/>
        </p:nvSpPr>
        <p:spPr>
          <a:xfrm>
            <a:off x="3200404" y="9297769"/>
            <a:ext cx="7382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ym typeface="Wingdings" panose="05000000000000000000" pitchFamily="2" charset="2"/>
              </a:rPr>
              <a:t> Todas são informações públicas</a:t>
            </a:r>
            <a:endParaRPr lang="pt-BR" sz="3600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B9388FA-1A10-14D9-2E4B-D97304DC02F6}"/>
              </a:ext>
            </a:extLst>
          </p:cNvPr>
          <p:cNvSpPr/>
          <p:nvPr/>
        </p:nvSpPr>
        <p:spPr>
          <a:xfrm>
            <a:off x="2286002" y="6325969"/>
            <a:ext cx="2078183" cy="7689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: Diagonal Corners Rounded 34">
            <a:extLst>
              <a:ext uri="{FF2B5EF4-FFF2-40B4-BE49-F238E27FC236}">
                <a16:creationId xmlns:a16="http://schemas.microsoft.com/office/drawing/2014/main" id="{AFE07F6E-252F-3B94-4ACC-18C34215B65F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0A3C3D-FDD5-661B-322F-3BD1C5BCBAE6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SIGEF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85D9486-2734-02F6-5525-CFA6AC1E4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659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3180556-F60A-1712-B58C-5A16F355CB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36" b="5669"/>
          <a:stretch/>
        </p:blipFill>
        <p:spPr>
          <a:xfrm>
            <a:off x="2700780" y="1756635"/>
            <a:ext cx="13301220" cy="614677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840CE5-A070-F805-406F-AF58B005C6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030" b="23455"/>
          <a:stretch/>
        </p:blipFill>
        <p:spPr>
          <a:xfrm>
            <a:off x="2700780" y="6249706"/>
            <a:ext cx="13301220" cy="4151594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C13C1A98-928D-E4DF-847E-D521438542C9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0AC43BE-12CC-8EA6-07E7-C0920E4180B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SIGEF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F8AAA4F-48AE-D41D-A2B7-7470A222E3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85598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53ABD8B-F46D-6135-E6AD-AEB53146A689}"/>
              </a:ext>
            </a:extLst>
          </p:cNvPr>
          <p:cNvSpPr txBox="1"/>
          <p:nvPr/>
        </p:nvSpPr>
        <p:spPr>
          <a:xfrm>
            <a:off x="0" y="3160574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pt-BR" sz="3600" b="1" dirty="0"/>
              <a:t>DADOS GRÁFICOS: </a:t>
            </a:r>
            <a:r>
              <a:rPr lang="pt-BR" sz="3600" dirty="0"/>
              <a:t>visualização das parcelas certificadas. Permite edição, confirmação ou exclusão dos códigos das parcelas ou do número de certificação relacionados.</a:t>
            </a:r>
            <a:endParaRPr lang="pt-BR" sz="3600" b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FBF5531-AC96-933D-77C0-E8DD7BB40B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94" t="30095" r="11245" b="17795"/>
          <a:stretch/>
        </p:blipFill>
        <p:spPr>
          <a:xfrm>
            <a:off x="2514601" y="4872736"/>
            <a:ext cx="13258802" cy="5223764"/>
          </a:xfrm>
          <a:prstGeom prst="rect">
            <a:avLst/>
          </a:prstGeom>
        </p:spPr>
      </p:pic>
      <p:sp>
        <p:nvSpPr>
          <p:cNvPr id="4" name="Rectangle: Diagonal Corners Rounded 34">
            <a:extLst>
              <a:ext uri="{FF2B5EF4-FFF2-40B4-BE49-F238E27FC236}">
                <a16:creationId xmlns:a16="http://schemas.microsoft.com/office/drawing/2014/main" id="{0874D5C4-C905-42C0-72D3-114D471FC4F7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CC2CDD-C5CD-430C-11A4-F9DF631BA720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SERVIÇOS / SIGEF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85F7F18-3A80-FA63-2FE8-DE33C2CF05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85725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m 64">
            <a:extLst>
              <a:ext uri="{FF2B5EF4-FFF2-40B4-BE49-F238E27FC236}">
                <a16:creationId xmlns:a16="http://schemas.microsoft.com/office/drawing/2014/main" id="{7EC0D0AF-301F-47E1-8812-BE1F36847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D20559-F979-35E9-BE3A-C5352198EAD2}"/>
              </a:ext>
            </a:extLst>
          </p:cNvPr>
          <p:cNvSpPr txBox="1">
            <a:spLocks/>
          </p:cNvSpPr>
          <p:nvPr/>
        </p:nvSpPr>
        <p:spPr>
          <a:xfrm>
            <a:off x="417764" y="16369"/>
            <a:ext cx="17375286" cy="1499936"/>
          </a:xfrm>
          <a:prstGeom prst="rect">
            <a:avLst/>
          </a:prstGeom>
        </p:spPr>
        <p:txBody>
          <a:bodyPr vert="horz" lIns="137160" tIns="68580" rIns="137160" bIns="6858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pt-BR" sz="4500" b="1" dirty="0">
                <a:solidFill>
                  <a:srgbClr val="0B6E63"/>
                </a:solidFill>
                <a:latin typeface="Calibri" panose="020F0502020204030204"/>
              </a:rPr>
              <a:t>SERVIÇOS / SIGEF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6AAF28-C28C-091F-E1B8-F3FF1BE4174B}"/>
              </a:ext>
            </a:extLst>
          </p:cNvPr>
          <p:cNvSpPr txBox="1"/>
          <p:nvPr/>
        </p:nvSpPr>
        <p:spPr>
          <a:xfrm flipH="1">
            <a:off x="234875" y="1817660"/>
            <a:ext cx="108554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à"/>
            </a:pPr>
            <a:r>
              <a:rPr lang="pt-BR" sz="3600" dirty="0"/>
              <a:t>Download da Planta</a:t>
            </a:r>
          </a:p>
          <a:p>
            <a:pPr marL="514350" indent="-514350">
              <a:buFont typeface="Wingdings" panose="05000000000000000000" pitchFamily="2" charset="2"/>
              <a:buChar char="à"/>
            </a:pPr>
            <a:r>
              <a:rPr lang="pt-BR" sz="3600" dirty="0"/>
              <a:t>Gerada automaticamente com autenticidade on-line</a:t>
            </a:r>
          </a:p>
          <a:p>
            <a:pPr marL="514350" indent="-514350">
              <a:buFont typeface="Wingdings" panose="05000000000000000000" pitchFamily="2" charset="2"/>
              <a:buChar char="à"/>
            </a:pPr>
            <a:r>
              <a:rPr lang="pt-BR" sz="3600" dirty="0"/>
              <a:t>Download do Memorial Descritivo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47A8DD-70DA-D4B7-0C49-9FDE17ACF9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030" t="15337" r="24546" b="15369"/>
          <a:stretch/>
        </p:blipFill>
        <p:spPr>
          <a:xfrm>
            <a:off x="11201400" y="109967"/>
            <a:ext cx="7086600" cy="100670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D52002D-461C-902A-35A1-CBE98E6930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86" t="19953" r="9697" b="5937"/>
          <a:stretch/>
        </p:blipFill>
        <p:spPr>
          <a:xfrm>
            <a:off x="0" y="4058240"/>
            <a:ext cx="11245704" cy="572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577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69164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65B66F-DA25-49BA-94B3-37E4F51C5F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14" t="23486" r="9381" b="9931"/>
          <a:stretch/>
        </p:blipFill>
        <p:spPr>
          <a:xfrm>
            <a:off x="533400" y="2092305"/>
            <a:ext cx="13983790" cy="786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831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2D420-1A4A-4800-B513-1F94C7AD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30887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5F5370-C957-4376-9098-D40D3DFB9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366010"/>
            <a:ext cx="16459200" cy="276999"/>
          </a:xfrm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DE1EFA3-1335-410C-A36E-FD52A0B42A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07" t="22178" r="9381" b="14373"/>
          <a:stretch/>
        </p:blipFill>
        <p:spPr>
          <a:xfrm>
            <a:off x="0" y="-96846"/>
            <a:ext cx="18060528" cy="964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57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6E672-AC8A-48AD-B788-984DF0A3B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30887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67359B-85F0-4874-8294-4057330DF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366010"/>
            <a:ext cx="16459200" cy="276999"/>
          </a:xfrm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256CF4-BE97-48FC-8C20-DD1C3869CD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83" t="20588" r="9312" b="15964"/>
          <a:stretch/>
        </p:blipFill>
        <p:spPr>
          <a:xfrm>
            <a:off x="112324" y="273843"/>
            <a:ext cx="18175676" cy="9739313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3B5A627-A63F-4111-9C27-48E77B3ABCE1}"/>
              </a:ext>
            </a:extLst>
          </p:cNvPr>
          <p:cNvSpPr/>
          <p:nvPr/>
        </p:nvSpPr>
        <p:spPr>
          <a:xfrm>
            <a:off x="7620000" y="116735"/>
            <a:ext cx="10668000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05B317E-772F-7EDF-9A89-15DF70C73433}"/>
              </a:ext>
            </a:extLst>
          </p:cNvPr>
          <p:cNvSpPr txBox="1"/>
          <p:nvPr/>
        </p:nvSpPr>
        <p:spPr>
          <a:xfrm>
            <a:off x="8306180" y="582869"/>
            <a:ext cx="8972372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</p:spTree>
    <p:extLst>
      <p:ext uri="{BB962C8B-B14F-4D97-AF65-F5344CB8AC3E}">
        <p14:creationId xmlns:p14="http://schemas.microsoft.com/office/powerpoint/2010/main" val="34416127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239EF-7147-4560-A1AD-5F9E8813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30887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527326-4F88-437F-A493-A304C5783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366010"/>
            <a:ext cx="16459200" cy="276999"/>
          </a:xfrm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8DDCDC-993A-41D8-98B4-E32C81D6E4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76" t="18753" r="9175" b="17798"/>
          <a:stretch/>
        </p:blipFill>
        <p:spPr>
          <a:xfrm>
            <a:off x="0" y="1"/>
            <a:ext cx="18269553" cy="9739313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A995C518-5A81-CDA7-1880-1BB10C2591F4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3ECB3F3-B621-C95F-1569-E623E0E1E914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</p:spTree>
    <p:extLst>
      <p:ext uri="{BB962C8B-B14F-4D97-AF65-F5344CB8AC3E}">
        <p14:creationId xmlns:p14="http://schemas.microsoft.com/office/powerpoint/2010/main" val="2760439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B9990-C41B-4F91-B8F7-C6B1C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30887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1AB39C-0FB8-4545-9F0D-6F7B3E51B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366010"/>
            <a:ext cx="16459200" cy="276999"/>
          </a:xfrm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3DA4D8-7A92-4AFF-A7C1-D016A79BE8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51" t="17040" r="9312" b="19511"/>
          <a:stretch/>
        </p:blipFill>
        <p:spPr>
          <a:xfrm>
            <a:off x="76200" y="280987"/>
            <a:ext cx="18156894" cy="9739313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538C9297-4337-7C5C-3447-D8273D28CCA5}"/>
              </a:ext>
            </a:extLst>
          </p:cNvPr>
          <p:cNvSpPr/>
          <p:nvPr/>
        </p:nvSpPr>
        <p:spPr>
          <a:xfrm>
            <a:off x="10708141" y="55405"/>
            <a:ext cx="7524953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1D7C004-FEB7-D249-DF2E-545B5E034B32}"/>
              </a:ext>
            </a:extLst>
          </p:cNvPr>
          <p:cNvSpPr txBox="1"/>
          <p:nvPr/>
        </p:nvSpPr>
        <p:spPr>
          <a:xfrm>
            <a:off x="10706654" y="514863"/>
            <a:ext cx="7526440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</p:spTree>
    <p:extLst>
      <p:ext uri="{BB962C8B-B14F-4D97-AF65-F5344CB8AC3E}">
        <p14:creationId xmlns:p14="http://schemas.microsoft.com/office/powerpoint/2010/main" val="29055158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7C499-0562-4506-8307-4685B7020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861774"/>
          </a:xfrm>
        </p:spPr>
        <p:txBody>
          <a:bodyPr/>
          <a:lstStyle/>
          <a:p>
            <a:r>
              <a:rPr lang="pt-BR" b="1" dirty="0"/>
              <a:t>Imunidade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92C02C-F0F3-4915-8033-86401F9D4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81300"/>
            <a:ext cx="16727325" cy="6647974"/>
          </a:xfrm>
        </p:spPr>
        <p:txBody>
          <a:bodyPr/>
          <a:lstStyle/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imposto não incide sobre pequenas glebas rurais, quando as explore, só ou com sua família, o proprietário que não possua outro imóvel.</a:t>
            </a:r>
          </a:p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- 100 ha, se localizado em município compreendido na Amazônia Ocidental ou no Pantanal mato-grossense e sul-mato-grossense;</a:t>
            </a:r>
          </a:p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4000" dirty="0"/>
          </a:p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- 50 ha, se localizado em município compreendido no Polígono das Secas ou na Amazônia Oriental;</a:t>
            </a:r>
          </a:p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3200" dirty="0">
              <a:solidFill>
                <a:schemeClr val="tx1"/>
              </a:solidFill>
            </a:endParaRPr>
          </a:p>
          <a:p>
            <a:pPr indent="3333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- 30 ha, se localizado em qualquer outro município</a:t>
            </a:r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/>
            <a:endParaRPr lang="pt-BR" sz="4000" dirty="0"/>
          </a:p>
        </p:txBody>
      </p:sp>
      <p:sp>
        <p:nvSpPr>
          <p:cNvPr id="4" name="Rectangle: Diagonal Corners Rounded 34">
            <a:extLst>
              <a:ext uri="{FF2B5EF4-FFF2-40B4-BE49-F238E27FC236}">
                <a16:creationId xmlns:a16="http://schemas.microsoft.com/office/drawing/2014/main" id="{07707309-65FF-2A94-2894-DB530F80135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665A9B-7A0B-4998-039A-3BA123A80970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4BA759A-3201-F4AF-03E9-B82B321DA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93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5595EF95-7741-40C2-6B4F-538C1922F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442638"/>
            <a:ext cx="13241997" cy="6864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6AC0A22-54BD-4681-3342-FCC1399A9693}"/>
              </a:ext>
            </a:extLst>
          </p:cNvPr>
          <p:cNvSpPr txBox="1"/>
          <p:nvPr/>
        </p:nvSpPr>
        <p:spPr>
          <a:xfrm>
            <a:off x="2286000" y="9906127"/>
            <a:ext cx="3966150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75" b="1" dirty="0">
                <a:solidFill>
                  <a:schemeClr val="accent4">
                    <a:lumMod val="50000"/>
                  </a:schemeClr>
                </a:solidFill>
              </a:rPr>
              <a:t>Fonte imagem: Guia da Receita Federal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2DF38A6-4CBA-A159-0EBD-2BF6A5270704}"/>
              </a:ext>
            </a:extLst>
          </p:cNvPr>
          <p:cNvSpPr/>
          <p:nvPr/>
        </p:nvSpPr>
        <p:spPr>
          <a:xfrm>
            <a:off x="9322905" y="4104014"/>
            <a:ext cx="516834" cy="556592"/>
          </a:xfrm>
          <a:prstGeom prst="roundRect">
            <a:avLst/>
          </a:prstGeom>
          <a:solidFill>
            <a:srgbClr val="EAF8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: Diagonal Corners Rounded 34">
            <a:extLst>
              <a:ext uri="{FF2B5EF4-FFF2-40B4-BE49-F238E27FC236}">
                <a16:creationId xmlns:a16="http://schemas.microsoft.com/office/drawing/2014/main" id="{24B5E8DB-F30A-C6C7-A148-BF0BB6E6810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4716E74-C352-BF2D-3D48-CB2589004781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E34F803-98CA-3EA9-F272-F2598E4A8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55012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E321DB-D4E3-10FF-E529-55B3E132A1C6}"/>
              </a:ext>
            </a:extLst>
          </p:cNvPr>
          <p:cNvSpPr txBox="1"/>
          <p:nvPr/>
        </p:nvSpPr>
        <p:spPr>
          <a:xfrm>
            <a:off x="2286000" y="9906127"/>
            <a:ext cx="3966150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75" b="1" dirty="0">
                <a:solidFill>
                  <a:schemeClr val="accent4">
                    <a:lumMod val="50000"/>
                  </a:schemeClr>
                </a:solidFill>
              </a:rPr>
              <a:t>Fonte imagem: Guia da Receita Federal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569AECC-BAF5-7689-FC00-983B0DD09BA8}"/>
              </a:ext>
            </a:extLst>
          </p:cNvPr>
          <p:cNvGrpSpPr/>
          <p:nvPr/>
        </p:nvGrpSpPr>
        <p:grpSpPr>
          <a:xfrm>
            <a:off x="2286000" y="2414502"/>
            <a:ext cx="12940545" cy="7300998"/>
            <a:chOff x="630511" y="1006530"/>
            <a:chExt cx="7479865" cy="4261326"/>
          </a:xfrm>
        </p:grpSpPr>
        <p:pic>
          <p:nvPicPr>
            <p:cNvPr id="8" name="Imagem 7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D801DFD0-FE73-9D6E-1E8B-A715853C5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977" r="44214" b="35523"/>
            <a:stretch/>
          </p:blipFill>
          <p:spPr>
            <a:xfrm>
              <a:off x="630511" y="1006530"/>
              <a:ext cx="7479865" cy="4261326"/>
            </a:xfrm>
            <a:prstGeom prst="rect">
              <a:avLst/>
            </a:prstGeom>
          </p:spPr>
        </p:pic>
        <p:pic>
          <p:nvPicPr>
            <p:cNvPr id="9" name="Imagem 8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8B42D5B0-943D-3D26-BC39-E8BB5DE45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42" t="27019" r="23397" b="22071"/>
            <a:stretch/>
          </p:blipFill>
          <p:spPr>
            <a:xfrm>
              <a:off x="3074126" y="1428205"/>
              <a:ext cx="5036250" cy="3839650"/>
            </a:xfrm>
            <a:prstGeom prst="rect">
              <a:avLst/>
            </a:prstGeom>
          </p:spPr>
        </p:pic>
      </p:grpSp>
      <p:sp>
        <p:nvSpPr>
          <p:cNvPr id="2" name="Rectangle: Diagonal Corners Rounded 34">
            <a:extLst>
              <a:ext uri="{FF2B5EF4-FFF2-40B4-BE49-F238E27FC236}">
                <a16:creationId xmlns:a16="http://schemas.microsoft.com/office/drawing/2014/main" id="{58DA5BB8-7E7C-9B07-6AF9-34082535D305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EB92ED-A011-0EC2-901F-3317642EBF34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80F7B4-9DAD-B8BC-DC14-D92085E9E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CF28A7E-73D1-F6B0-A2AA-625D2939060C}"/>
              </a:ext>
            </a:extLst>
          </p:cNvPr>
          <p:cNvSpPr/>
          <p:nvPr/>
        </p:nvSpPr>
        <p:spPr>
          <a:xfrm>
            <a:off x="9829800" y="3695700"/>
            <a:ext cx="516834" cy="556592"/>
          </a:xfrm>
          <a:prstGeom prst="roundRect">
            <a:avLst/>
          </a:prstGeom>
          <a:solidFill>
            <a:srgbClr val="EAF8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6018517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47D35A-FC74-B31D-C264-E429A8CDF8E3}"/>
              </a:ext>
            </a:extLst>
          </p:cNvPr>
          <p:cNvSpPr txBox="1"/>
          <p:nvPr/>
        </p:nvSpPr>
        <p:spPr>
          <a:xfrm>
            <a:off x="2286000" y="9906127"/>
            <a:ext cx="3966150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75" b="1" dirty="0">
                <a:solidFill>
                  <a:schemeClr val="accent4">
                    <a:lumMod val="50000"/>
                  </a:schemeClr>
                </a:solidFill>
              </a:rPr>
              <a:t>Fonte imagem: Guia da Receita Federal</a:t>
            </a:r>
          </a:p>
        </p:txBody>
      </p:sp>
      <p:pic>
        <p:nvPicPr>
          <p:cNvPr id="3" name="Imagem 2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CEA2606C-674F-170F-1AF2-6581982DFB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9"/>
          <a:stretch/>
        </p:blipFill>
        <p:spPr>
          <a:xfrm>
            <a:off x="3813143" y="1615196"/>
            <a:ext cx="10661715" cy="8290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: Diagonal Corners Rounded 34">
            <a:extLst>
              <a:ext uri="{FF2B5EF4-FFF2-40B4-BE49-F238E27FC236}">
                <a16:creationId xmlns:a16="http://schemas.microsoft.com/office/drawing/2014/main" id="{93C24DD5-1C4F-E2E7-851A-A3CBDFB42ED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011B7ED-AABE-5F6F-969C-8CFD81AE0E1E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CA9C25-6EFD-E055-949E-F48D24539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71791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C755108-CC94-5B09-4CF2-39BABEA4AE26}"/>
              </a:ext>
            </a:extLst>
          </p:cNvPr>
          <p:cNvSpPr txBox="1"/>
          <p:nvPr/>
        </p:nvSpPr>
        <p:spPr>
          <a:xfrm>
            <a:off x="2286000" y="9906127"/>
            <a:ext cx="3966150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75" b="1" dirty="0">
                <a:solidFill>
                  <a:schemeClr val="accent4">
                    <a:lumMod val="50000"/>
                  </a:schemeClr>
                </a:solidFill>
              </a:rPr>
              <a:t>Fonte imagem: Guia da Receita Federal</a:t>
            </a:r>
          </a:p>
        </p:txBody>
      </p:sp>
      <p:pic>
        <p:nvPicPr>
          <p:cNvPr id="3" name="Imagem 2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EDECFAAD-7386-392B-D46F-9E2AD5FA18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3"/>
          <a:stretch/>
        </p:blipFill>
        <p:spPr>
          <a:xfrm>
            <a:off x="2496462" y="1736223"/>
            <a:ext cx="13295076" cy="7935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E3429E9-750F-4F8D-3D0B-B51C0C985F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7" t="46939" r="52142" b="50913"/>
          <a:stretch/>
        </p:blipFill>
        <p:spPr>
          <a:xfrm>
            <a:off x="7367452" y="4660429"/>
            <a:ext cx="457202" cy="277586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1631064C-B743-56FA-6F7B-7A00FEAB90A5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0F07970-307C-40A8-871D-7CDE214A901F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ITR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0B52013-29E2-4B51-3B63-049DC5FE41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71832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44AE3CD-6113-4672-8C3F-12CF4742C1A8}"/>
              </a:ext>
            </a:extLst>
          </p:cNvPr>
          <p:cNvSpPr/>
          <p:nvPr/>
        </p:nvSpPr>
        <p:spPr>
          <a:xfrm>
            <a:off x="414" y="234"/>
            <a:ext cx="18287172" cy="10288959"/>
          </a:xfrm>
          <a:prstGeom prst="rect">
            <a:avLst/>
          </a:prstGeom>
          <a:solidFill>
            <a:srgbClr val="005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pt-BR" sz="270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286231" y="6110843"/>
            <a:ext cx="3988890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endParaRPr lang="pt-BR" sz="3002" dirty="0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3E4F6FA6-1BFC-4E39-9E52-DF43DC4E433D}"/>
              </a:ext>
            </a:extLst>
          </p:cNvPr>
          <p:cNvGrpSpPr/>
          <p:nvPr/>
        </p:nvGrpSpPr>
        <p:grpSpPr>
          <a:xfrm>
            <a:off x="1643507" y="7839391"/>
            <a:ext cx="3011672" cy="1072979"/>
            <a:chOff x="1133475" y="3382317"/>
            <a:chExt cx="3514577" cy="1252150"/>
          </a:xfrm>
          <a:solidFill>
            <a:schemeClr val="bg1"/>
          </a:solidFill>
        </p:grpSpPr>
        <p:sp>
          <p:nvSpPr>
            <p:cNvPr id="74" name="Forma Livre: Forma 73">
              <a:extLst>
                <a:ext uri="{FF2B5EF4-FFF2-40B4-BE49-F238E27FC236}">
                  <a16:creationId xmlns:a16="http://schemas.microsoft.com/office/drawing/2014/main" id="{6CE8D6B5-AE2E-4D00-97CC-DD773A1346C0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5" name="Forma Livre: Forma 74">
              <a:extLst>
                <a:ext uri="{FF2B5EF4-FFF2-40B4-BE49-F238E27FC236}">
                  <a16:creationId xmlns:a16="http://schemas.microsoft.com/office/drawing/2014/main" id="{19BEB2C1-8260-47F1-AB30-29CFDA430B16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6" name="Forma Livre: Forma 75">
              <a:extLst>
                <a:ext uri="{FF2B5EF4-FFF2-40B4-BE49-F238E27FC236}">
                  <a16:creationId xmlns:a16="http://schemas.microsoft.com/office/drawing/2014/main" id="{200DF398-D9A2-4C21-BDAF-057837ADD570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2866BCAB-5737-4BE9-B876-034A2FE6CE71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05BB0AF3-7DA1-4637-9CA5-76BAE547D914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C1355CD5-79E3-4A78-A979-F388B7BDB925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870B4399-5D09-4141-A789-2CF5ECA00645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3A273BF3-0193-44D8-B7E9-678AD9360411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C6D66A34-B5FA-426E-9CF5-904A6953BEA2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B5F4C4D0-E208-4B43-91A3-AC162B612EEF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FEC85D5A-A6C5-485A-A079-E98A83DFF9FF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2508B143-4781-4676-AE43-9DD2BF6D4751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A375A12E-DC79-4CA3-9C1A-6B11E77212AB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72E18378-401E-4D60-B90A-7B4E731684C1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11E71AA4-2AB1-46DE-82AA-AA74731E9F19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24998DAD-9DA2-4A89-82E4-2C47B65DF07C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1803FF0E-58DF-4F7E-8213-704A77BCDC54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CC72583C-F159-4F04-8D44-F904FF43DD94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2" name="Forma Livre: Forma 91">
              <a:extLst>
                <a:ext uri="{FF2B5EF4-FFF2-40B4-BE49-F238E27FC236}">
                  <a16:creationId xmlns:a16="http://schemas.microsoft.com/office/drawing/2014/main" id="{CE4FC5B6-F191-4326-85ED-7B775825EDFB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3" name="Forma Livre: Forma 92">
              <a:extLst>
                <a:ext uri="{FF2B5EF4-FFF2-40B4-BE49-F238E27FC236}">
                  <a16:creationId xmlns:a16="http://schemas.microsoft.com/office/drawing/2014/main" id="{B3280471-3F42-453B-801D-8B1F39BEC6C3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8E04A4BE-1B33-43E6-9784-C23DB8A7019E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420F4769-1782-4151-AEDD-B2CDDA0E0BCE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6" name="Forma Livre: Forma 95">
              <a:extLst>
                <a:ext uri="{FF2B5EF4-FFF2-40B4-BE49-F238E27FC236}">
                  <a16:creationId xmlns:a16="http://schemas.microsoft.com/office/drawing/2014/main" id="{3BBBAFB4-BB67-429E-816D-7F5B3F62D1EB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7" name="Forma Livre: Forma 96">
              <a:extLst>
                <a:ext uri="{FF2B5EF4-FFF2-40B4-BE49-F238E27FC236}">
                  <a16:creationId xmlns:a16="http://schemas.microsoft.com/office/drawing/2014/main" id="{CD071913-F9FC-4C0F-8257-A702472C49C3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8" name="Forma Livre: Forma 97">
              <a:extLst>
                <a:ext uri="{FF2B5EF4-FFF2-40B4-BE49-F238E27FC236}">
                  <a16:creationId xmlns:a16="http://schemas.microsoft.com/office/drawing/2014/main" id="{50B5C25E-F321-44EB-B1EE-5B465A011102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9" name="Forma Livre: Forma 98">
              <a:extLst>
                <a:ext uri="{FF2B5EF4-FFF2-40B4-BE49-F238E27FC236}">
                  <a16:creationId xmlns:a16="http://schemas.microsoft.com/office/drawing/2014/main" id="{DB537C7A-26F0-4B2F-97BB-89617C09F2BE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0" name="Forma Livre: Forma 99">
              <a:extLst>
                <a:ext uri="{FF2B5EF4-FFF2-40B4-BE49-F238E27FC236}">
                  <a16:creationId xmlns:a16="http://schemas.microsoft.com/office/drawing/2014/main" id="{10BF79B7-0CFE-43D0-9D86-3D693D613BD2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D1D7E077-E5A8-4C23-8C7A-B5C5154845D6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2" name="Forma Livre: Forma 101">
              <a:extLst>
                <a:ext uri="{FF2B5EF4-FFF2-40B4-BE49-F238E27FC236}">
                  <a16:creationId xmlns:a16="http://schemas.microsoft.com/office/drawing/2014/main" id="{289DCE03-8E4E-4C2C-9808-4E3871D5B4C8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</p:grpSp>
      <p:sp>
        <p:nvSpPr>
          <p:cNvPr id="40" name="Título 1">
            <a:extLst>
              <a:ext uri="{FF2B5EF4-FFF2-40B4-BE49-F238E27FC236}">
                <a16:creationId xmlns:a16="http://schemas.microsoft.com/office/drawing/2014/main" id="{B2DEE3FF-1498-4458-AF4B-5596513A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34" y="3138767"/>
            <a:ext cx="2743076" cy="1988255"/>
          </a:xfrm>
        </p:spPr>
        <p:txBody>
          <a:bodyPr>
            <a:normAutofit/>
          </a:bodyPr>
          <a:lstStyle/>
          <a:p>
            <a:r>
              <a:rPr lang="pt-BR" sz="3602" dirty="0">
                <a:latin typeface="Poppins" panose="00000500000000000000" pitchFamily="2" charset="0"/>
                <a:cs typeface="Poppins" panose="00000500000000000000" pitchFamily="2" charset="0"/>
              </a:rPr>
              <a:t>CONTATO</a:t>
            </a:r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9F71E1BC-A5BC-4C9A-913A-355294DC6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932" y="4413896"/>
            <a:ext cx="7695852" cy="1034564"/>
          </a:xfrm>
        </p:spPr>
        <p:txBody>
          <a:bodyPr>
            <a:no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Rômulo Alexandrino</a:t>
            </a:r>
          </a:p>
        </p:txBody>
      </p:sp>
      <p:sp>
        <p:nvSpPr>
          <p:cNvPr id="42" name="Espaço Reservado para Conteúdo 2">
            <a:extLst>
              <a:ext uri="{FF2B5EF4-FFF2-40B4-BE49-F238E27FC236}">
                <a16:creationId xmlns:a16="http://schemas.microsoft.com/office/drawing/2014/main" id="{2697247F-7E7E-4AE3-BBF3-8D74B1AD003E}"/>
              </a:ext>
            </a:extLst>
          </p:cNvPr>
          <p:cNvSpPr txBox="1">
            <a:spLocks/>
          </p:cNvSpPr>
          <p:nvPr/>
        </p:nvSpPr>
        <p:spPr>
          <a:xfrm>
            <a:off x="1650587" y="5274962"/>
            <a:ext cx="7333919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2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Assessor Técnico de Meio Ambiente - FAEB</a:t>
            </a: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643507" y="5745968"/>
            <a:ext cx="5976494" cy="1749155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romulo.silva@faeb.org.br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(87) 9 8823 - 9531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(71) 3415 - 7112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3860AB1-A330-4BCC-8706-83870BD5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432" y="6356378"/>
            <a:ext cx="2618228" cy="261822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C7ADB3-D580-40AB-89CA-6C95AC8AF3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r="27658"/>
          <a:stretch/>
        </p:blipFill>
        <p:spPr>
          <a:xfrm>
            <a:off x="10007573" y="-234"/>
            <a:ext cx="789475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9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118540a-cabe-4aa8-a0b8-3e0116cb592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4E0DCA021B3024DB15A3A90B0085715" ma:contentTypeVersion="17" ma:contentTypeDescription="Crie um novo documento." ma:contentTypeScope="" ma:versionID="8a775abfaa0649027f055df0e48acdaf">
  <xsd:schema xmlns:xsd="http://www.w3.org/2001/XMLSchema" xmlns:xs="http://www.w3.org/2001/XMLSchema" xmlns:p="http://schemas.microsoft.com/office/2006/metadata/properties" xmlns:ns3="e118540a-cabe-4aa8-a0b8-3e0116cb5926" xmlns:ns4="0d1681ab-a7f7-4c7a-8fa5-baf6dd354f59" targetNamespace="http://schemas.microsoft.com/office/2006/metadata/properties" ma:root="true" ma:fieldsID="e0e765b012656eef473d0946a2282cd5" ns3:_="" ns4:_="">
    <xsd:import namespace="e118540a-cabe-4aa8-a0b8-3e0116cb5926"/>
    <xsd:import namespace="0d1681ab-a7f7-4c7a-8fa5-baf6dd354f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8540a-cabe-4aa8-a0b8-3e0116cb59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681ab-a7f7-4c7a-8fa5-baf6dd354f5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D090CA-A405-4083-930F-ED078F308AA0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0d1681ab-a7f7-4c7a-8fa5-baf6dd354f59"/>
    <ds:schemaRef ds:uri="e118540a-cabe-4aa8-a0b8-3e0116cb5926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8F3DA6D-A40E-4E99-8AA3-442FF647D9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18540a-cabe-4aa8-a0b8-3e0116cb5926"/>
    <ds:schemaRef ds:uri="0d1681ab-a7f7-4c7a-8fa5-baf6dd354f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85CF0B-DE83-4A36-BF54-1E0D6045D6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11714</TotalTime>
  <Words>1324</Words>
  <Application>Microsoft Office PowerPoint</Application>
  <PresentationFormat>Personalizar</PresentationFormat>
  <Paragraphs>175</Paragraphs>
  <Slides>48</Slides>
  <Notes>23</Notes>
  <HiddenSlides>1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59" baseType="lpstr">
      <vt:lpstr>Arial</vt:lpstr>
      <vt:lpstr>Bitter Light</vt:lpstr>
      <vt:lpstr>Bitter Medium</vt:lpstr>
      <vt:lpstr>Calibri</vt:lpstr>
      <vt:lpstr>Calibri Light</vt:lpstr>
      <vt:lpstr>Carlito</vt:lpstr>
      <vt:lpstr>Open Sans</vt:lpstr>
      <vt:lpstr>Poppins</vt:lpstr>
      <vt:lpstr>Poppins SemiBold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CARTOGRAFIA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Documentos comprobatórios de Propriedade aceitos pelo CEFIR (Portaria Inema nº 11.292/2016):  </vt:lpstr>
      <vt:lpstr>Documentos comprobatórios de Posse aceitos pelo CEFIR (Portaria Inema nº 11.292/2016):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Imunidade</vt:lpstr>
      <vt:lpstr>Apresentação do PowerPoint</vt:lpstr>
      <vt:lpstr>Apresentação do PowerPoint</vt:lpstr>
      <vt:lpstr>Apresentação do PowerPoint</vt:lpstr>
      <vt:lpstr>Apresentação do PowerPoint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COP30</dc:title>
  <dc:creator>Amanda Soares Roza</dc:creator>
  <cp:lastModifiedBy>Rômulo Alexandrino Silva</cp:lastModifiedBy>
  <cp:revision>34</cp:revision>
  <dcterms:created xsi:type="dcterms:W3CDTF">2025-09-13T01:51:24Z</dcterms:created>
  <dcterms:modified xsi:type="dcterms:W3CDTF">2026-02-24T17:49:58Z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2025-08-12T00:00:00Z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2025-09-13T00:00:00Z</vt:filetime>
  </property>
  <property fmtid="{D5CDD505-2E9C-101B-9397-08002B2CF9AE}" pid="5" name="Producer">
    <vt:lpwstr>Microsoft® PowerPoint® para Microsoft 365</vt:lpwstr>
  </property>
  <property fmtid="{D5CDD505-2E9C-101B-9397-08002B2CF9AE}" pid="6" name="ContentTypeId">
    <vt:lpwstr>0x01010034E0DCA021B3024DB15A3A90B0085715</vt:lpwstr>
  </property>
</Properties>
</file>