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9"/>
  </p:notesMasterIdLst>
  <p:sldIdLst>
    <p:sldId id="450" r:id="rId5"/>
    <p:sldId id="1995" r:id="rId6"/>
    <p:sldId id="2141411640" r:id="rId7"/>
    <p:sldId id="2141411641" r:id="rId8"/>
    <p:sldId id="2141411642" r:id="rId9"/>
    <p:sldId id="274" r:id="rId10"/>
    <p:sldId id="2141411624" r:id="rId11"/>
    <p:sldId id="2141411646" r:id="rId12"/>
    <p:sldId id="2141411639" r:id="rId13"/>
    <p:sldId id="2141411638" r:id="rId14"/>
    <p:sldId id="263" r:id="rId15"/>
    <p:sldId id="262" r:id="rId16"/>
    <p:sldId id="265" r:id="rId17"/>
    <p:sldId id="261" r:id="rId18"/>
    <p:sldId id="2141411645" r:id="rId19"/>
    <p:sldId id="2141411648" r:id="rId20"/>
    <p:sldId id="281" r:id="rId21"/>
    <p:sldId id="282" r:id="rId22"/>
    <p:sldId id="2141411654" r:id="rId23"/>
    <p:sldId id="2141411643" r:id="rId24"/>
    <p:sldId id="2141411653" r:id="rId25"/>
    <p:sldId id="2141411650" r:id="rId26"/>
    <p:sldId id="2141411651" r:id="rId27"/>
    <p:sldId id="2141411647" r:id="rId28"/>
    <p:sldId id="2141411644" r:id="rId29"/>
    <p:sldId id="2141411649" r:id="rId30"/>
    <p:sldId id="1998" r:id="rId31"/>
    <p:sldId id="2005" r:id="rId32"/>
    <p:sldId id="2001" r:id="rId33"/>
    <p:sldId id="2141411652" r:id="rId34"/>
    <p:sldId id="2141411655" r:id="rId35"/>
    <p:sldId id="2141411656" r:id="rId36"/>
    <p:sldId id="2141411804" r:id="rId37"/>
    <p:sldId id="2141411684" r:id="rId38"/>
    <p:sldId id="1032" r:id="rId39"/>
    <p:sldId id="264" r:id="rId40"/>
    <p:sldId id="2141411714" r:id="rId41"/>
    <p:sldId id="2141411686" r:id="rId42"/>
    <p:sldId id="886" r:id="rId43"/>
    <p:sldId id="2141411782" r:id="rId44"/>
    <p:sldId id="341" r:id="rId45"/>
    <p:sldId id="2141411575" r:id="rId46"/>
    <p:sldId id="2141411803" r:id="rId47"/>
    <p:sldId id="298" r:id="rId48"/>
  </p:sldIdLst>
  <p:sldSz cx="18288000" cy="10287000"/>
  <p:notesSz cx="18288000" cy="1028700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Seção Padrão" id="{1EA25FEC-CA78-4086-B93B-C5373DEE6905}">
          <p14:sldIdLst>
            <p14:sldId id="450"/>
            <p14:sldId id="1995"/>
          </p14:sldIdLst>
        </p14:section>
        <p14:section name="Entendendo o Sistema" id="{35093618-8C64-46AE-B00A-09914FDA5010}">
          <p14:sldIdLst>
            <p14:sldId id="2141411640"/>
            <p14:sldId id="2141411641"/>
            <p14:sldId id="2141411642"/>
          </p14:sldIdLst>
        </p14:section>
        <p14:section name="Principais Temas Operacionais" id="{9A0ECCC7-ACE9-4B5A-A650-7B1BA1030C35}">
          <p14:sldIdLst>
            <p14:sldId id="274"/>
            <p14:sldId id="2141411624"/>
            <p14:sldId id="2141411646"/>
            <p14:sldId id="2141411639"/>
          </p14:sldIdLst>
        </p14:section>
        <p14:section name="Uso de Defensivos" id="{3ED8AB5F-9251-4192-BDB8-2695465C9EC2}">
          <p14:sldIdLst>
            <p14:sldId id="2141411638"/>
            <p14:sldId id="263"/>
            <p14:sldId id="262"/>
            <p14:sldId id="265"/>
            <p14:sldId id="261"/>
          </p14:sldIdLst>
        </p14:section>
        <p14:section name="Pulverização Aérea" id="{A6D532A9-433D-401B-8642-8CED39CC3CBC}">
          <p14:sldIdLst>
            <p14:sldId id="2141411645"/>
            <p14:sldId id="2141411648"/>
            <p14:sldId id="281"/>
            <p14:sldId id="282"/>
            <p14:sldId id="2141411654"/>
          </p14:sldIdLst>
        </p14:section>
        <p14:section name="Outorga" id="{FD47ACC4-200F-45FB-82E5-4A288F67F6A7}">
          <p14:sldIdLst>
            <p14:sldId id="2141411643"/>
            <p14:sldId id="2141411653"/>
            <p14:sldId id="2141411650"/>
            <p14:sldId id="2141411651"/>
            <p14:sldId id="2141411647"/>
          </p14:sldIdLst>
        </p14:section>
        <p14:section name="Uso do Solo" id="{8D7F46B2-2BF1-4508-AC78-9E5AEFD3AC88}">
          <p14:sldIdLst>
            <p14:sldId id="2141411644"/>
            <p14:sldId id="2141411649"/>
            <p14:sldId id="1998"/>
            <p14:sldId id="2005"/>
            <p14:sldId id="2001"/>
            <p14:sldId id="2141411652"/>
            <p14:sldId id="2141411655"/>
            <p14:sldId id="2141411656"/>
            <p14:sldId id="2141411804"/>
            <p14:sldId id="2141411684"/>
            <p14:sldId id="1032"/>
            <p14:sldId id="264"/>
            <p14:sldId id="2141411714"/>
            <p14:sldId id="2141411686"/>
            <p14:sldId id="886"/>
            <p14:sldId id="2141411782"/>
            <p14:sldId id="341"/>
            <p14:sldId id="2141411575"/>
            <p14:sldId id="2141411803"/>
          </p14:sldIdLst>
        </p14:section>
        <p14:section name="Fim" id="{BD5D20CA-62C5-41F3-808A-9DF998A43F31}">
          <p14:sldIdLst>
            <p14:sldId id="2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4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58FE2A-6BA0-4495-98E6-8261E569A643}" v="62" dt="2026-04-15T21:57:47.91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94660"/>
  </p:normalViewPr>
  <p:slideViewPr>
    <p:cSldViewPr>
      <p:cViewPr varScale="1">
        <p:scale>
          <a:sx n="37" d="100"/>
          <a:sy n="37" d="100"/>
        </p:scale>
        <p:origin x="892" y="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ômulo Alexandrino Silva" userId="b679209f-c631-4ee5-ad3b-c47bce3ac0b1" providerId="ADAL" clId="{DB58FE2A-6BA0-4495-98E6-8261E569A643}"/>
    <pc:docChg chg="custSel addSld delSld modSld sldOrd addSection delSection modSection">
      <pc:chgData name="Rômulo Alexandrino Silva" userId="b679209f-c631-4ee5-ad3b-c47bce3ac0b1" providerId="ADAL" clId="{DB58FE2A-6BA0-4495-98E6-8261E569A643}" dt="2026-04-15T21:58:59.338" v="184" actId="1036"/>
      <pc:docMkLst>
        <pc:docMk/>
      </pc:docMkLst>
      <pc:sldChg chg="addSp modSp add mod ord">
        <pc:chgData name="Rômulo Alexandrino Silva" userId="b679209f-c631-4ee5-ad3b-c47bce3ac0b1" providerId="ADAL" clId="{DB58FE2A-6BA0-4495-98E6-8261E569A643}" dt="2026-04-15T21:54:53.317" v="134" actId="167"/>
        <pc:sldMkLst>
          <pc:docMk/>
          <pc:sldMk cId="1882084447" sldId="264"/>
        </pc:sldMkLst>
        <pc:picChg chg="add mod ord">
          <ac:chgData name="Rômulo Alexandrino Silva" userId="b679209f-c631-4ee5-ad3b-c47bce3ac0b1" providerId="ADAL" clId="{DB58FE2A-6BA0-4495-98E6-8261E569A643}" dt="2026-04-15T21:54:53.317" v="134" actId="167"/>
          <ac:picMkLst>
            <pc:docMk/>
            <pc:sldMk cId="1882084447" sldId="264"/>
            <ac:picMk id="2" creationId="{E76C0CDB-6C1C-DD6B-F5D3-7E56E77F25C7}"/>
          </ac:picMkLst>
        </pc:picChg>
      </pc:sldChg>
      <pc:sldChg chg="addSp modSp add mod">
        <pc:chgData name="Rômulo Alexandrino Silva" userId="b679209f-c631-4ee5-ad3b-c47bce3ac0b1" providerId="ADAL" clId="{DB58FE2A-6BA0-4495-98E6-8261E569A643}" dt="2026-04-15T21:55:39.255" v="145" actId="167"/>
        <pc:sldMkLst>
          <pc:docMk/>
          <pc:sldMk cId="1003546828" sldId="341"/>
        </pc:sldMkLst>
        <pc:picChg chg="add mod ord">
          <ac:chgData name="Rômulo Alexandrino Silva" userId="b679209f-c631-4ee5-ad3b-c47bce3ac0b1" providerId="ADAL" clId="{DB58FE2A-6BA0-4495-98E6-8261E569A643}" dt="2026-04-15T21:55:39.255" v="145" actId="167"/>
          <ac:picMkLst>
            <pc:docMk/>
            <pc:sldMk cId="1003546828" sldId="341"/>
            <ac:picMk id="2" creationId="{EC70B5B2-ADE7-6470-77DE-45D549BB3B80}"/>
          </ac:picMkLst>
        </pc:picChg>
      </pc:sldChg>
      <pc:sldChg chg="addSp modSp add mod">
        <pc:chgData name="Rômulo Alexandrino Silva" userId="b679209f-c631-4ee5-ad3b-c47bce3ac0b1" providerId="ADAL" clId="{DB58FE2A-6BA0-4495-98E6-8261E569A643}" dt="2026-04-15T21:55:26.378" v="141" actId="167"/>
        <pc:sldMkLst>
          <pc:docMk/>
          <pc:sldMk cId="2978434296" sldId="886"/>
        </pc:sldMkLst>
        <pc:picChg chg="add mod ord">
          <ac:chgData name="Rômulo Alexandrino Silva" userId="b679209f-c631-4ee5-ad3b-c47bce3ac0b1" providerId="ADAL" clId="{DB58FE2A-6BA0-4495-98E6-8261E569A643}" dt="2026-04-15T21:55:26.378" v="141" actId="167"/>
          <ac:picMkLst>
            <pc:docMk/>
            <pc:sldMk cId="2978434296" sldId="886"/>
            <ac:picMk id="2" creationId="{FBF437FB-8FE6-20FA-C2A1-9BF44CF0031D}"/>
          </ac:picMkLst>
        </pc:picChg>
      </pc:sldChg>
      <pc:sldChg chg="addSp modSp add mod ord">
        <pc:chgData name="Rômulo Alexandrino Silva" userId="b679209f-c631-4ee5-ad3b-c47bce3ac0b1" providerId="ADAL" clId="{DB58FE2A-6BA0-4495-98E6-8261E569A643}" dt="2026-04-15T21:54:46.957" v="132" actId="167"/>
        <pc:sldMkLst>
          <pc:docMk/>
          <pc:sldMk cId="4103960731" sldId="1032"/>
        </pc:sldMkLst>
        <pc:picChg chg="add mod ord">
          <ac:chgData name="Rômulo Alexandrino Silva" userId="b679209f-c631-4ee5-ad3b-c47bce3ac0b1" providerId="ADAL" clId="{DB58FE2A-6BA0-4495-98E6-8261E569A643}" dt="2026-04-15T21:54:46.957" v="132" actId="167"/>
          <ac:picMkLst>
            <pc:docMk/>
            <pc:sldMk cId="4103960731" sldId="1032"/>
            <ac:picMk id="5" creationId="{B950BDA0-A4A1-6E9A-E50A-3956266BEB92}"/>
          </ac:picMkLst>
        </pc:picChg>
      </pc:sldChg>
      <pc:sldChg chg="modSp mod">
        <pc:chgData name="Rômulo Alexandrino Silva" userId="b679209f-c631-4ee5-ad3b-c47bce3ac0b1" providerId="ADAL" clId="{DB58FE2A-6BA0-4495-98E6-8261E569A643}" dt="2026-04-15T21:58:59.338" v="184" actId="1036"/>
        <pc:sldMkLst>
          <pc:docMk/>
          <pc:sldMk cId="453047208" sldId="1995"/>
        </pc:sldMkLst>
        <pc:spChg chg="mod">
          <ac:chgData name="Rômulo Alexandrino Silva" userId="b679209f-c631-4ee5-ad3b-c47bce3ac0b1" providerId="ADAL" clId="{DB58FE2A-6BA0-4495-98E6-8261E569A643}" dt="2026-04-15T21:58:59.338" v="184" actId="1036"/>
          <ac:spMkLst>
            <pc:docMk/>
            <pc:sldMk cId="453047208" sldId="1995"/>
            <ac:spMk id="10" creationId="{595A19BD-6BAD-48DC-A917-FD16D6549D0C}"/>
          </ac:spMkLst>
        </pc:spChg>
        <pc:picChg chg="mod">
          <ac:chgData name="Rômulo Alexandrino Silva" userId="b679209f-c631-4ee5-ad3b-c47bce3ac0b1" providerId="ADAL" clId="{DB58FE2A-6BA0-4495-98E6-8261E569A643}" dt="2026-04-15T21:58:51.260" v="181" actId="1036"/>
          <ac:picMkLst>
            <pc:docMk/>
            <pc:sldMk cId="453047208" sldId="1995"/>
            <ac:picMk id="65" creationId="{7EC0D0AF-301F-47E1-8812-BE1F368475D5}"/>
          </ac:picMkLst>
        </pc:picChg>
      </pc:sldChg>
      <pc:sldChg chg="addSp delSp modSp add mod">
        <pc:chgData name="Rômulo Alexandrino Silva" userId="b679209f-c631-4ee5-ad3b-c47bce3ac0b1" providerId="ADAL" clId="{DB58FE2A-6BA0-4495-98E6-8261E569A643}" dt="2026-04-14T19:35:39.666" v="73"/>
        <pc:sldMkLst>
          <pc:docMk/>
          <pc:sldMk cId="1970463437" sldId="1998"/>
        </pc:sldMkLst>
        <pc:spChg chg="del mod">
          <ac:chgData name="Rômulo Alexandrino Silva" userId="b679209f-c631-4ee5-ad3b-c47bce3ac0b1" providerId="ADAL" clId="{DB58FE2A-6BA0-4495-98E6-8261E569A643}" dt="2026-04-14T19:35:25.662" v="72" actId="478"/>
          <ac:spMkLst>
            <pc:docMk/>
            <pc:sldMk cId="1970463437" sldId="1998"/>
            <ac:spMk id="3" creationId="{96F29B3E-893F-40E4-8E75-B9AACC1002FF}"/>
          </ac:spMkLst>
        </pc:spChg>
        <pc:spChg chg="add mod">
          <ac:chgData name="Rômulo Alexandrino Silva" userId="b679209f-c631-4ee5-ad3b-c47bce3ac0b1" providerId="ADAL" clId="{DB58FE2A-6BA0-4495-98E6-8261E569A643}" dt="2026-04-14T19:35:39.666" v="73"/>
          <ac:spMkLst>
            <pc:docMk/>
            <pc:sldMk cId="1970463437" sldId="1998"/>
            <ac:spMk id="8" creationId="{6B801B3C-9C73-DFA5-2E5D-1B1973FA4F12}"/>
          </ac:spMkLst>
        </pc:spChg>
        <pc:spChg chg="add mod">
          <ac:chgData name="Rômulo Alexandrino Silva" userId="b679209f-c631-4ee5-ad3b-c47bce3ac0b1" providerId="ADAL" clId="{DB58FE2A-6BA0-4495-98E6-8261E569A643}" dt="2026-04-14T19:35:39.666" v="73"/>
          <ac:spMkLst>
            <pc:docMk/>
            <pc:sldMk cId="1970463437" sldId="1998"/>
            <ac:spMk id="9" creationId="{FD3FB302-8F60-FC36-A062-CE1AE04BA8B6}"/>
          </ac:spMkLst>
        </pc:spChg>
      </pc:sldChg>
      <pc:sldChg chg="addSp modSp add">
        <pc:chgData name="Rômulo Alexandrino Silva" userId="b679209f-c631-4ee5-ad3b-c47bce3ac0b1" providerId="ADAL" clId="{DB58FE2A-6BA0-4495-98E6-8261E569A643}" dt="2026-04-14T19:35:57.533" v="81"/>
        <pc:sldMkLst>
          <pc:docMk/>
          <pc:sldMk cId="4145942210" sldId="2001"/>
        </pc:sldMkLst>
        <pc:spChg chg="add mod">
          <ac:chgData name="Rômulo Alexandrino Silva" userId="b679209f-c631-4ee5-ad3b-c47bce3ac0b1" providerId="ADAL" clId="{DB58FE2A-6BA0-4495-98E6-8261E569A643}" dt="2026-04-14T19:35:57.533" v="81"/>
          <ac:spMkLst>
            <pc:docMk/>
            <pc:sldMk cId="4145942210" sldId="2001"/>
            <ac:spMk id="3" creationId="{9D37E9EB-2FF4-190E-384B-604A4B17E69E}"/>
          </ac:spMkLst>
        </pc:spChg>
        <pc:spChg chg="add mod">
          <ac:chgData name="Rômulo Alexandrino Silva" userId="b679209f-c631-4ee5-ad3b-c47bce3ac0b1" providerId="ADAL" clId="{DB58FE2A-6BA0-4495-98E6-8261E569A643}" dt="2026-04-14T19:35:57.533" v="81"/>
          <ac:spMkLst>
            <pc:docMk/>
            <pc:sldMk cId="4145942210" sldId="2001"/>
            <ac:spMk id="14" creationId="{1378A1CC-8680-EE55-F09F-20F2D91B045A}"/>
          </ac:spMkLst>
        </pc:spChg>
      </pc:sldChg>
      <pc:sldChg chg="addSp modSp add mod">
        <pc:chgData name="Rômulo Alexandrino Silva" userId="b679209f-c631-4ee5-ad3b-c47bce3ac0b1" providerId="ADAL" clId="{DB58FE2A-6BA0-4495-98E6-8261E569A643}" dt="2026-04-14T19:35:49.470" v="80" actId="171"/>
        <pc:sldMkLst>
          <pc:docMk/>
          <pc:sldMk cId="1134277464" sldId="2005"/>
        </pc:sldMkLst>
        <pc:spChg chg="mod">
          <ac:chgData name="Rômulo Alexandrino Silva" userId="b679209f-c631-4ee5-ad3b-c47bce3ac0b1" providerId="ADAL" clId="{DB58FE2A-6BA0-4495-98E6-8261E569A643}" dt="2026-04-14T19:35:11.314" v="70" actId="27636"/>
          <ac:spMkLst>
            <pc:docMk/>
            <pc:sldMk cId="1134277464" sldId="2005"/>
            <ac:spMk id="3" creationId="{96F29B3E-893F-40E4-8E75-B9AACC1002FF}"/>
          </ac:spMkLst>
        </pc:spChg>
        <pc:spChg chg="add mod ord">
          <ac:chgData name="Rômulo Alexandrino Silva" userId="b679209f-c631-4ee5-ad3b-c47bce3ac0b1" providerId="ADAL" clId="{DB58FE2A-6BA0-4495-98E6-8261E569A643}" dt="2026-04-14T19:35:49.470" v="80" actId="171"/>
          <ac:spMkLst>
            <pc:docMk/>
            <pc:sldMk cId="1134277464" sldId="2005"/>
            <ac:spMk id="15" creationId="{22D1E78B-6598-D8B9-5550-7ECD5EC67BC2}"/>
          </ac:spMkLst>
        </pc:spChg>
        <pc:spChg chg="add mod">
          <ac:chgData name="Rômulo Alexandrino Silva" userId="b679209f-c631-4ee5-ad3b-c47bce3ac0b1" providerId="ADAL" clId="{DB58FE2A-6BA0-4495-98E6-8261E569A643}" dt="2026-04-14T19:35:41.643" v="74"/>
          <ac:spMkLst>
            <pc:docMk/>
            <pc:sldMk cId="1134277464" sldId="2005"/>
            <ac:spMk id="20" creationId="{8CCA6025-A8EF-86D4-40D1-264183A0BD32}"/>
          </ac:spMkLst>
        </pc:spChg>
      </pc:sldChg>
      <pc:sldChg chg="addSp modSp add mod">
        <pc:chgData name="Rômulo Alexandrino Silva" userId="b679209f-c631-4ee5-ad3b-c47bce3ac0b1" providerId="ADAL" clId="{DB58FE2A-6BA0-4495-98E6-8261E569A643}" dt="2026-04-15T21:58:02.502" v="179" actId="1036"/>
        <pc:sldMkLst>
          <pc:docMk/>
          <pc:sldMk cId="3912744517" sldId="2141411575"/>
        </pc:sldMkLst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6" creationId="{23F5B641-0563-4DF1-BA52-A5137793F297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7" creationId="{D646CC0A-1563-4531-B4A7-0AAE34D732A6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8" creationId="{64A3DCA0-801A-429B-B600-3EBA0C4BE70B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9" creationId="{2E5E0379-7A9E-4222-8F6B-82B0DFC8AA88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10" creationId="{C98A365A-CDF8-458F-9DE5-713F813EB28A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11" creationId="{4332D8C0-F56F-4C70-9FC0-7D3E468FD6E5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12" creationId="{52BF2093-A97A-42AD-8EC3-FA24CD73126F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25" creationId="{CED15082-18CF-43FE-A9A3-0E70D527ED64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30" creationId="{EBD4DF4A-F5F1-4413-B8CC-CE284619F0CD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31" creationId="{EA7D70F0-22F9-41FF-BC2A-5EF8121F3507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32" creationId="{89B40177-68D4-482A-ACD2-54B11089168A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33" creationId="{9B8488BA-8DC3-4B0E-8643-BCDBF837BDE3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34" creationId="{BC745B5F-C12F-4D26-94BC-B86C7A7CC3D1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35" creationId="{970CC468-5BED-4670-8676-5D74CE8FCACF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36" creationId="{686DA828-AB62-453A-AAF9-E8CFDC9126A2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37" creationId="{52F2C684-BD0C-48EC-8699-3E54C2225605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38" creationId="{F327B190-4978-43BD-BC16-038D9C25D369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39" creationId="{AFD37BC5-F207-4EFF-9AC7-9BE03ADC7442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40" creationId="{0FD703B9-01AA-479E-AA4A-A72F7CC2633A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41" creationId="{1DD84FE9-13F5-469A-B83F-2CC647602DF9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42" creationId="{7ABE7304-3CB9-40A0-9F7E-EDF567BDAC9D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43" creationId="{98F493F3-8F53-424C-B8BD-B515C4BDC0C6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47" creationId="{6B862CC0-7DA0-4D6D-A4AC-B6E6AB27E38A}"/>
          </ac:spMkLst>
        </pc:spChg>
        <pc:spChg chg="mod">
          <ac:chgData name="Rômulo Alexandrino Silva" userId="b679209f-c631-4ee5-ad3b-c47bce3ac0b1" providerId="ADAL" clId="{DB58FE2A-6BA0-4495-98E6-8261E569A643}" dt="2026-04-15T21:57:56.975" v="174" actId="1036"/>
          <ac:spMkLst>
            <pc:docMk/>
            <pc:sldMk cId="3912744517" sldId="2141411575"/>
            <ac:spMk id="48" creationId="{DA7FD5BC-E351-47DD-B8DA-BA511D41C7C1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51" creationId="{283370E4-11FB-42BC-B280-3FAB1CF59389}"/>
          </ac:spMkLst>
        </pc:spChg>
        <pc:spChg chg="mod">
          <ac:chgData name="Rômulo Alexandrino Silva" userId="b679209f-c631-4ee5-ad3b-c47bce3ac0b1" providerId="ADAL" clId="{DB58FE2A-6BA0-4495-98E6-8261E569A643}" dt="2026-04-15T21:57:47.916" v="157" actId="1035"/>
          <ac:spMkLst>
            <pc:docMk/>
            <pc:sldMk cId="3912744517" sldId="2141411575"/>
            <ac:spMk id="53" creationId="{9F84E02C-7DC8-4091-9401-DD366D871229}"/>
          </ac:spMkLst>
        </pc:spChg>
        <pc:spChg chg="mod">
          <ac:chgData name="Rômulo Alexandrino Silva" userId="b679209f-c631-4ee5-ad3b-c47bce3ac0b1" providerId="ADAL" clId="{DB58FE2A-6BA0-4495-98E6-8261E569A643}" dt="2026-04-15T21:58:02.502" v="179" actId="1036"/>
          <ac:spMkLst>
            <pc:docMk/>
            <pc:sldMk cId="3912744517" sldId="2141411575"/>
            <ac:spMk id="54" creationId="{6FC6DB86-6B7C-44E6-B184-DCC0D608050A}"/>
          </ac:spMkLst>
        </pc:spChg>
        <pc:grpChg chg="mod">
          <ac:chgData name="Rômulo Alexandrino Silva" userId="b679209f-c631-4ee5-ad3b-c47bce3ac0b1" providerId="ADAL" clId="{DB58FE2A-6BA0-4495-98E6-8261E569A643}" dt="2026-04-15T21:57:47.916" v="157" actId="1035"/>
          <ac:grpSpMkLst>
            <pc:docMk/>
            <pc:sldMk cId="3912744517" sldId="2141411575"/>
            <ac:grpSpMk id="2" creationId="{18FA29DA-7456-48E4-87A6-7B5BF2D3EE24}"/>
          </ac:grpSpMkLst>
        </pc:grpChg>
        <pc:picChg chg="add mod ord">
          <ac:chgData name="Rômulo Alexandrino Silva" userId="b679209f-c631-4ee5-ad3b-c47bce3ac0b1" providerId="ADAL" clId="{DB58FE2A-6BA0-4495-98E6-8261E569A643}" dt="2026-04-15T21:55:45.499" v="147" actId="167"/>
          <ac:picMkLst>
            <pc:docMk/>
            <pc:sldMk cId="3912744517" sldId="2141411575"/>
            <ac:picMk id="3" creationId="{EBA4D502-B224-AF9B-2F6A-BF90E03C5A42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5" creationId="{74A354E3-E139-4938-903A-7E4827729394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13" creationId="{F108F7F9-0C3F-431A-A3E1-3CBA40D8AFD4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16" creationId="{2F101C3F-0F44-4850-A77E-C7DB365EA01C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17" creationId="{DBB468FA-E289-4482-B183-D6985EA8EEDD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18" creationId="{2026EB46-2A31-4543-BAB8-5AF5FDFE8E73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19" creationId="{0E72CADF-B036-4410-AEEA-150BBC55FADB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20" creationId="{150058AA-C320-4BF9-AF7D-E47919E53071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21" creationId="{05553226-15D0-44D7-BA52-B81A4D901211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22" creationId="{A367DB9E-1F10-4C62-B4FC-67638DA84538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23" creationId="{87242342-2E1D-4E95-9BCF-9F97E2B02BB4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26" creationId="{FE9CBA2C-728F-47D7-B51C-3B77498E729E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27" creationId="{363C18AF-8C8A-425E-8BEE-59D08D76F70D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28" creationId="{D6673069-EC03-41C3-8872-E71577C701DE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29" creationId="{547FB7C1-0ECA-456C-851B-D14C06B46F71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44" creationId="{B8314491-D5CE-4DC4-AED9-8C8E4A1313B8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45" creationId="{03C9F602-4B82-4DB3-B5C6-1F89B0EF0298}"/>
          </ac:picMkLst>
        </pc:picChg>
        <pc:picChg chg="mod">
          <ac:chgData name="Rômulo Alexandrino Silva" userId="b679209f-c631-4ee5-ad3b-c47bce3ac0b1" providerId="ADAL" clId="{DB58FE2A-6BA0-4495-98E6-8261E569A643}" dt="2026-04-15T21:57:47.916" v="157" actId="1035"/>
          <ac:picMkLst>
            <pc:docMk/>
            <pc:sldMk cId="3912744517" sldId="2141411575"/>
            <ac:picMk id="5122" creationId="{5AAAEE81-1781-417A-8445-3307E98B99E5}"/>
          </ac:picMkLst>
        </pc:picChg>
        <pc:cxnChg chg="mod">
          <ac:chgData name="Rômulo Alexandrino Silva" userId="b679209f-c631-4ee5-ad3b-c47bce3ac0b1" providerId="ADAL" clId="{DB58FE2A-6BA0-4495-98E6-8261E569A643}" dt="2026-04-15T21:57:47.916" v="157" actId="1035"/>
          <ac:cxnSpMkLst>
            <pc:docMk/>
            <pc:sldMk cId="3912744517" sldId="2141411575"/>
            <ac:cxnSpMk id="50" creationId="{C4519CCC-10B9-4931-AC4F-87DC1BA6FB44}"/>
          </ac:cxnSpMkLst>
        </pc:cxnChg>
      </pc:sldChg>
      <pc:sldChg chg="add del ord">
        <pc:chgData name="Rômulo Alexandrino Silva" userId="b679209f-c631-4ee5-ad3b-c47bce3ac0b1" providerId="ADAL" clId="{DB58FE2A-6BA0-4495-98E6-8261E569A643}" dt="2026-04-15T21:52:47.114" v="119" actId="47"/>
        <pc:sldMkLst>
          <pc:docMk/>
          <pc:sldMk cId="2452968572" sldId="2141411620"/>
        </pc:sldMkLst>
      </pc:sldChg>
      <pc:sldChg chg="new del">
        <pc:chgData name="Rômulo Alexandrino Silva" userId="b679209f-c631-4ee5-ad3b-c47bce3ac0b1" providerId="ADAL" clId="{DB58FE2A-6BA0-4495-98E6-8261E569A643}" dt="2026-04-13T20:32:38.516" v="1" actId="2696"/>
        <pc:sldMkLst>
          <pc:docMk/>
          <pc:sldMk cId="544023856" sldId="2141411652"/>
        </pc:sldMkLst>
      </pc:sldChg>
      <pc:sldChg chg="addSp delSp modSp add mod ord modAnim">
        <pc:chgData name="Rômulo Alexandrino Silva" userId="b679209f-c631-4ee5-ad3b-c47bce3ac0b1" providerId="ADAL" clId="{DB58FE2A-6BA0-4495-98E6-8261E569A643}" dt="2026-04-15T21:53:33.732" v="126"/>
        <pc:sldMkLst>
          <pc:docMk/>
          <pc:sldMk cId="4040069720" sldId="2141411652"/>
        </pc:sldMkLst>
        <pc:spChg chg="add">
          <ac:chgData name="Rômulo Alexandrino Silva" userId="b679209f-c631-4ee5-ad3b-c47bce3ac0b1" providerId="ADAL" clId="{DB58FE2A-6BA0-4495-98E6-8261E569A643}" dt="2026-04-14T20:10:27.410" v="104"/>
          <ac:spMkLst>
            <pc:docMk/>
            <pc:sldMk cId="4040069720" sldId="2141411652"/>
            <ac:spMk id="3" creationId="{C56659B2-CC00-2B78-51A5-AC6E166C5471}"/>
          </ac:spMkLst>
        </pc:spChg>
        <pc:spChg chg="mod">
          <ac:chgData name="Rômulo Alexandrino Silva" userId="b679209f-c631-4ee5-ad3b-c47bce3ac0b1" providerId="ADAL" clId="{DB58FE2A-6BA0-4495-98E6-8261E569A643}" dt="2026-04-13T20:32:56.390" v="22" actId="20577"/>
          <ac:spMkLst>
            <pc:docMk/>
            <pc:sldMk cId="4040069720" sldId="2141411652"/>
            <ac:spMk id="6" creationId="{8AAFAF95-3825-430E-9A1D-4D6D76855BE5}"/>
          </ac:spMkLst>
        </pc:spChg>
        <pc:picChg chg="add mod ord">
          <ac:chgData name="Rômulo Alexandrino Silva" userId="b679209f-c631-4ee5-ad3b-c47bce3ac0b1" providerId="ADAL" clId="{DB58FE2A-6BA0-4495-98E6-8261E569A643}" dt="2026-04-15T21:09:29.904" v="116" actId="170"/>
          <ac:picMkLst>
            <pc:docMk/>
            <pc:sldMk cId="4040069720" sldId="2141411652"/>
            <ac:picMk id="2" creationId="{E7BD8F3B-F9F3-45C4-7C96-5B8B09A55BC3}"/>
          </ac:picMkLst>
        </pc:picChg>
        <pc:picChg chg="add mod ord modCrop">
          <ac:chgData name="Rômulo Alexandrino Silva" userId="b679209f-c631-4ee5-ad3b-c47bce3ac0b1" providerId="ADAL" clId="{DB58FE2A-6BA0-4495-98E6-8261E569A643}" dt="2026-04-15T21:09:37.178" v="118" actId="170"/>
          <ac:picMkLst>
            <pc:docMk/>
            <pc:sldMk cId="4040069720" sldId="2141411652"/>
            <ac:picMk id="8" creationId="{DDA8F175-B507-3F8D-592E-9335E72B3D45}"/>
          </ac:picMkLst>
        </pc:picChg>
        <pc:picChg chg="del">
          <ac:chgData name="Rômulo Alexandrino Silva" userId="b679209f-c631-4ee5-ad3b-c47bce3ac0b1" providerId="ADAL" clId="{DB58FE2A-6BA0-4495-98E6-8261E569A643}" dt="2026-04-13T20:32:43.357" v="3" actId="478"/>
          <ac:picMkLst>
            <pc:docMk/>
            <pc:sldMk cId="4040069720" sldId="2141411652"/>
            <ac:picMk id="9" creationId="{ED035FB7-BB0A-972A-CD6D-97EF9152BF02}"/>
          </ac:picMkLst>
        </pc:picChg>
        <pc:picChg chg="add mod">
          <ac:chgData name="Rômulo Alexandrino Silva" userId="b679209f-c631-4ee5-ad3b-c47bce3ac0b1" providerId="ADAL" clId="{DB58FE2A-6BA0-4495-98E6-8261E569A643}" dt="2026-04-15T21:09:33.048" v="117" actId="1076"/>
          <ac:picMkLst>
            <pc:docMk/>
            <pc:sldMk cId="4040069720" sldId="2141411652"/>
            <ac:picMk id="1026" creationId="{5753834B-89C6-2A52-15A8-FC3376FAD6CD}"/>
          </ac:picMkLst>
        </pc:picChg>
      </pc:sldChg>
      <pc:sldChg chg="addSp delSp modSp add mod ord">
        <pc:chgData name="Rômulo Alexandrino Silva" userId="b679209f-c631-4ee5-ad3b-c47bce3ac0b1" providerId="ADAL" clId="{DB58FE2A-6BA0-4495-98E6-8261E569A643}" dt="2026-04-14T19:25:45.474" v="68" actId="1076"/>
        <pc:sldMkLst>
          <pc:docMk/>
          <pc:sldMk cId="508344440" sldId="2141411653"/>
        </pc:sldMkLst>
        <pc:picChg chg="del">
          <ac:chgData name="Rômulo Alexandrino Silva" userId="b679209f-c631-4ee5-ad3b-c47bce3ac0b1" providerId="ADAL" clId="{DB58FE2A-6BA0-4495-98E6-8261E569A643}" dt="2026-04-14T18:40:56.355" v="44" actId="478"/>
          <ac:picMkLst>
            <pc:docMk/>
            <pc:sldMk cId="508344440" sldId="2141411653"/>
            <ac:picMk id="9" creationId="{ED035FB7-BB0A-972A-CD6D-97EF9152BF02}"/>
          </ac:picMkLst>
        </pc:picChg>
        <pc:picChg chg="add mod">
          <ac:chgData name="Rômulo Alexandrino Silva" userId="b679209f-c631-4ee5-ad3b-c47bce3ac0b1" providerId="ADAL" clId="{DB58FE2A-6BA0-4495-98E6-8261E569A643}" dt="2026-04-14T19:25:45.474" v="68" actId="1076"/>
          <ac:picMkLst>
            <pc:docMk/>
            <pc:sldMk cId="508344440" sldId="2141411653"/>
            <ac:picMk id="1026" creationId="{038F079B-EC10-6291-9C6A-65FED1C0B2D4}"/>
          </ac:picMkLst>
        </pc:picChg>
      </pc:sldChg>
      <pc:sldChg chg="addSp delSp modSp add mod setBg">
        <pc:chgData name="Rômulo Alexandrino Silva" userId="b679209f-c631-4ee5-ad3b-c47bce3ac0b1" providerId="ADAL" clId="{DB58FE2A-6BA0-4495-98E6-8261E569A643}" dt="2026-04-14T19:23:02.148" v="63" actId="27614"/>
        <pc:sldMkLst>
          <pc:docMk/>
          <pc:sldMk cId="2643335935" sldId="2141411654"/>
        </pc:sldMkLst>
        <pc:spChg chg="del">
          <ac:chgData name="Rômulo Alexandrino Silva" userId="b679209f-c631-4ee5-ad3b-c47bce3ac0b1" providerId="ADAL" clId="{DB58FE2A-6BA0-4495-98E6-8261E569A643}" dt="2026-04-14T19:21:57.586" v="51" actId="478"/>
          <ac:spMkLst>
            <pc:docMk/>
            <pc:sldMk cId="2643335935" sldId="2141411654"/>
            <ac:spMk id="8" creationId="{00000000-0000-0000-0000-000000000000}"/>
          </ac:spMkLst>
        </pc:spChg>
        <pc:spChg chg="del">
          <ac:chgData name="Rômulo Alexandrino Silva" userId="b679209f-c631-4ee5-ad3b-c47bce3ac0b1" providerId="ADAL" clId="{DB58FE2A-6BA0-4495-98E6-8261E569A643}" dt="2026-04-14T19:21:57.586" v="51" actId="478"/>
          <ac:spMkLst>
            <pc:docMk/>
            <pc:sldMk cId="2643335935" sldId="2141411654"/>
            <ac:spMk id="12" creationId="{00000000-0000-0000-0000-000000000000}"/>
          </ac:spMkLst>
        </pc:spChg>
        <pc:spChg chg="del">
          <ac:chgData name="Rômulo Alexandrino Silva" userId="b679209f-c631-4ee5-ad3b-c47bce3ac0b1" providerId="ADAL" clId="{DB58FE2A-6BA0-4495-98E6-8261E569A643}" dt="2026-04-14T19:21:57.586" v="51" actId="478"/>
          <ac:spMkLst>
            <pc:docMk/>
            <pc:sldMk cId="2643335935" sldId="2141411654"/>
            <ac:spMk id="17" creationId="{00000000-0000-0000-0000-000000000000}"/>
          </ac:spMkLst>
        </pc:spChg>
        <pc:spChg chg="del">
          <ac:chgData name="Rômulo Alexandrino Silva" userId="b679209f-c631-4ee5-ad3b-c47bce3ac0b1" providerId="ADAL" clId="{DB58FE2A-6BA0-4495-98E6-8261E569A643}" dt="2026-04-14T19:21:57.586" v="51" actId="478"/>
          <ac:spMkLst>
            <pc:docMk/>
            <pc:sldMk cId="2643335935" sldId="2141411654"/>
            <ac:spMk id="18" creationId="{00000000-0000-0000-0000-000000000000}"/>
          </ac:spMkLst>
        </pc:spChg>
        <pc:spChg chg="del">
          <ac:chgData name="Rômulo Alexandrino Silva" userId="b679209f-c631-4ee5-ad3b-c47bce3ac0b1" providerId="ADAL" clId="{DB58FE2A-6BA0-4495-98E6-8261E569A643}" dt="2026-04-14T19:21:54.865" v="50" actId="478"/>
          <ac:spMkLst>
            <pc:docMk/>
            <pc:sldMk cId="2643335935" sldId="2141411654"/>
            <ac:spMk id="22" creationId="{00000000-0000-0000-0000-000000000000}"/>
          </ac:spMkLst>
        </pc:spChg>
        <pc:spChg chg="del">
          <ac:chgData name="Rômulo Alexandrino Silva" userId="b679209f-c631-4ee5-ad3b-c47bce3ac0b1" providerId="ADAL" clId="{DB58FE2A-6BA0-4495-98E6-8261E569A643}" dt="2026-04-14T19:21:54.865" v="50" actId="478"/>
          <ac:spMkLst>
            <pc:docMk/>
            <pc:sldMk cId="2643335935" sldId="2141411654"/>
            <ac:spMk id="28" creationId="{00000000-0000-0000-0000-000000000000}"/>
          </ac:spMkLst>
        </pc:spChg>
        <pc:spChg chg="del">
          <ac:chgData name="Rômulo Alexandrino Silva" userId="b679209f-c631-4ee5-ad3b-c47bce3ac0b1" providerId="ADAL" clId="{DB58FE2A-6BA0-4495-98E6-8261E569A643}" dt="2026-04-14T19:21:57.586" v="51" actId="478"/>
          <ac:spMkLst>
            <pc:docMk/>
            <pc:sldMk cId="2643335935" sldId="2141411654"/>
            <ac:spMk id="37" creationId="{00000000-0000-0000-0000-000000000000}"/>
          </ac:spMkLst>
        </pc:spChg>
        <pc:spChg chg="del">
          <ac:chgData name="Rômulo Alexandrino Silva" userId="b679209f-c631-4ee5-ad3b-c47bce3ac0b1" providerId="ADAL" clId="{DB58FE2A-6BA0-4495-98E6-8261E569A643}" dt="2026-04-14T19:21:57.586" v="51" actId="478"/>
          <ac:spMkLst>
            <pc:docMk/>
            <pc:sldMk cId="2643335935" sldId="2141411654"/>
            <ac:spMk id="44" creationId="{00000000-0000-0000-0000-000000000000}"/>
          </ac:spMkLst>
        </pc:spChg>
        <pc:spChg chg="del">
          <ac:chgData name="Rômulo Alexandrino Silva" userId="b679209f-c631-4ee5-ad3b-c47bce3ac0b1" providerId="ADAL" clId="{DB58FE2A-6BA0-4495-98E6-8261E569A643}" dt="2026-04-14T19:21:54.865" v="50" actId="478"/>
          <ac:spMkLst>
            <pc:docMk/>
            <pc:sldMk cId="2643335935" sldId="2141411654"/>
            <ac:spMk id="45" creationId="{00000000-0000-0000-0000-000000000000}"/>
          </ac:spMkLst>
        </pc:spChg>
        <pc:spChg chg="del">
          <ac:chgData name="Rômulo Alexandrino Silva" userId="b679209f-c631-4ee5-ad3b-c47bce3ac0b1" providerId="ADAL" clId="{DB58FE2A-6BA0-4495-98E6-8261E569A643}" dt="2026-04-14T19:21:54.865" v="50" actId="478"/>
          <ac:spMkLst>
            <pc:docMk/>
            <pc:sldMk cId="2643335935" sldId="2141411654"/>
            <ac:spMk id="53" creationId="{00000000-0000-0000-0000-000000000000}"/>
          </ac:spMkLst>
        </pc:spChg>
        <pc:spChg chg="del">
          <ac:chgData name="Rômulo Alexandrino Silva" userId="b679209f-c631-4ee5-ad3b-c47bce3ac0b1" providerId="ADAL" clId="{DB58FE2A-6BA0-4495-98E6-8261E569A643}" dt="2026-04-14T19:21:54.865" v="50" actId="478"/>
          <ac:spMkLst>
            <pc:docMk/>
            <pc:sldMk cId="2643335935" sldId="2141411654"/>
            <ac:spMk id="54" creationId="{00000000-0000-0000-0000-000000000000}"/>
          </ac:spMkLst>
        </pc:spChg>
        <pc:spChg chg="del">
          <ac:chgData name="Rômulo Alexandrino Silva" userId="b679209f-c631-4ee5-ad3b-c47bce3ac0b1" providerId="ADAL" clId="{DB58FE2A-6BA0-4495-98E6-8261E569A643}" dt="2026-04-14T19:21:57.586" v="51" actId="478"/>
          <ac:spMkLst>
            <pc:docMk/>
            <pc:sldMk cId="2643335935" sldId="2141411654"/>
            <ac:spMk id="55" creationId="{00000000-0000-0000-0000-000000000000}"/>
          </ac:spMkLst>
        </pc:spChg>
        <pc:spChg chg="add">
          <ac:chgData name="Rômulo Alexandrino Silva" userId="b679209f-c631-4ee5-ad3b-c47bce3ac0b1" providerId="ADAL" clId="{DB58FE2A-6BA0-4495-98E6-8261E569A643}" dt="2026-04-14T19:22:32.633" v="58" actId="26606"/>
          <ac:spMkLst>
            <pc:docMk/>
            <pc:sldMk cId="2643335935" sldId="2141411654"/>
            <ac:spMk id="2059" creationId="{6C2997EE-0889-44C3-AC0D-18F26AC9AAAB}"/>
          </ac:spMkLst>
        </pc:spChg>
        <pc:grpChg chg="del">
          <ac:chgData name="Rômulo Alexandrino Silva" userId="b679209f-c631-4ee5-ad3b-c47bce3ac0b1" providerId="ADAL" clId="{DB58FE2A-6BA0-4495-98E6-8261E569A643}" dt="2026-04-14T19:21:52.416" v="49" actId="478"/>
          <ac:grpSpMkLst>
            <pc:docMk/>
            <pc:sldMk cId="2643335935" sldId="2141411654"/>
            <ac:grpSpMk id="4" creationId="{00000000-0000-0000-0000-000000000000}"/>
          </ac:grpSpMkLst>
        </pc:grpChg>
        <pc:grpChg chg="del">
          <ac:chgData name="Rômulo Alexandrino Silva" userId="b679209f-c631-4ee5-ad3b-c47bce3ac0b1" providerId="ADAL" clId="{DB58FE2A-6BA0-4495-98E6-8261E569A643}" dt="2026-04-14T19:21:57.586" v="51" actId="478"/>
          <ac:grpSpMkLst>
            <pc:docMk/>
            <pc:sldMk cId="2643335935" sldId="2141411654"/>
            <ac:grpSpMk id="9" creationId="{00000000-0000-0000-0000-000000000000}"/>
          </ac:grpSpMkLst>
        </pc:grpChg>
        <pc:grpChg chg="del">
          <ac:chgData name="Rômulo Alexandrino Silva" userId="b679209f-c631-4ee5-ad3b-c47bce3ac0b1" providerId="ADAL" clId="{DB58FE2A-6BA0-4495-98E6-8261E569A643}" dt="2026-04-14T19:21:57.586" v="51" actId="478"/>
          <ac:grpSpMkLst>
            <pc:docMk/>
            <pc:sldMk cId="2643335935" sldId="2141411654"/>
            <ac:grpSpMk id="13" creationId="{00000000-0000-0000-0000-000000000000}"/>
          </ac:grpSpMkLst>
        </pc:grpChg>
        <pc:grpChg chg="del">
          <ac:chgData name="Rômulo Alexandrino Silva" userId="b679209f-c631-4ee5-ad3b-c47bce3ac0b1" providerId="ADAL" clId="{DB58FE2A-6BA0-4495-98E6-8261E569A643}" dt="2026-04-14T19:21:57.586" v="51" actId="478"/>
          <ac:grpSpMkLst>
            <pc:docMk/>
            <pc:sldMk cId="2643335935" sldId="2141411654"/>
            <ac:grpSpMk id="19" creationId="{00000000-0000-0000-0000-000000000000}"/>
          </ac:grpSpMkLst>
        </pc:grpChg>
        <pc:grpChg chg="del">
          <ac:chgData name="Rômulo Alexandrino Silva" userId="b679209f-c631-4ee5-ad3b-c47bce3ac0b1" providerId="ADAL" clId="{DB58FE2A-6BA0-4495-98E6-8261E569A643}" dt="2026-04-14T19:21:54.865" v="50" actId="478"/>
          <ac:grpSpMkLst>
            <pc:docMk/>
            <pc:sldMk cId="2643335935" sldId="2141411654"/>
            <ac:grpSpMk id="23" creationId="{00000000-0000-0000-0000-000000000000}"/>
          </ac:grpSpMkLst>
        </pc:grpChg>
        <pc:grpChg chg="del">
          <ac:chgData name="Rômulo Alexandrino Silva" userId="b679209f-c631-4ee5-ad3b-c47bce3ac0b1" providerId="ADAL" clId="{DB58FE2A-6BA0-4495-98E6-8261E569A643}" dt="2026-04-14T19:21:54.865" v="50" actId="478"/>
          <ac:grpSpMkLst>
            <pc:docMk/>
            <pc:sldMk cId="2643335935" sldId="2141411654"/>
            <ac:grpSpMk id="29" creationId="{00000000-0000-0000-0000-000000000000}"/>
          </ac:grpSpMkLst>
        </pc:grpChg>
        <pc:grpChg chg="del">
          <ac:chgData name="Rômulo Alexandrino Silva" userId="b679209f-c631-4ee5-ad3b-c47bce3ac0b1" providerId="ADAL" clId="{DB58FE2A-6BA0-4495-98E6-8261E569A643}" dt="2026-04-14T19:21:57.586" v="51" actId="478"/>
          <ac:grpSpMkLst>
            <pc:docMk/>
            <pc:sldMk cId="2643335935" sldId="2141411654"/>
            <ac:grpSpMk id="38" creationId="{00000000-0000-0000-0000-000000000000}"/>
          </ac:grpSpMkLst>
        </pc:grpChg>
        <pc:grpChg chg="del">
          <ac:chgData name="Rômulo Alexandrino Silva" userId="b679209f-c631-4ee5-ad3b-c47bce3ac0b1" providerId="ADAL" clId="{DB58FE2A-6BA0-4495-98E6-8261E569A643}" dt="2026-04-14T19:21:57.586" v="51" actId="478"/>
          <ac:grpSpMkLst>
            <pc:docMk/>
            <pc:sldMk cId="2643335935" sldId="2141411654"/>
            <ac:grpSpMk id="48" creationId="{00000000-0000-0000-0000-000000000000}"/>
          </ac:grpSpMkLst>
        </pc:grpChg>
        <pc:graphicFrameChg chg="del">
          <ac:chgData name="Rômulo Alexandrino Silva" userId="b679209f-c631-4ee5-ad3b-c47bce3ac0b1" providerId="ADAL" clId="{DB58FE2A-6BA0-4495-98E6-8261E569A643}" dt="2026-04-14T19:21:54.865" v="50" actId="478"/>
          <ac:graphicFrameMkLst>
            <pc:docMk/>
            <pc:sldMk cId="2643335935" sldId="2141411654"/>
            <ac:graphicFrameMk id="46" creationId="{00000000-0000-0000-0000-000000000000}"/>
          </ac:graphicFrameMkLst>
        </pc:graphicFrameChg>
        <pc:graphicFrameChg chg="del">
          <ac:chgData name="Rômulo Alexandrino Silva" userId="b679209f-c631-4ee5-ad3b-c47bce3ac0b1" providerId="ADAL" clId="{DB58FE2A-6BA0-4495-98E6-8261E569A643}" dt="2026-04-14T19:21:54.865" v="50" actId="478"/>
          <ac:graphicFrameMkLst>
            <pc:docMk/>
            <pc:sldMk cId="2643335935" sldId="2141411654"/>
            <ac:graphicFrameMk id="47" creationId="{00000000-0000-0000-0000-000000000000}"/>
          </ac:graphicFrameMkLst>
        </pc:graphicFrameChg>
        <pc:picChg chg="mod">
          <ac:chgData name="Rômulo Alexandrino Silva" userId="b679209f-c631-4ee5-ad3b-c47bce3ac0b1" providerId="ADAL" clId="{DB58FE2A-6BA0-4495-98E6-8261E569A643}" dt="2026-04-14T19:23:01.659" v="60" actId="27614"/>
          <ac:picMkLst>
            <pc:docMk/>
            <pc:sldMk cId="2643335935" sldId="2141411654"/>
            <ac:picMk id="58" creationId="{BB2B906D-B798-6203-282A-BFBB47D41D5D}"/>
          </ac:picMkLst>
        </pc:picChg>
        <pc:picChg chg="mod ord">
          <ac:chgData name="Rômulo Alexandrino Silva" userId="b679209f-c631-4ee5-ad3b-c47bce3ac0b1" providerId="ADAL" clId="{DB58FE2A-6BA0-4495-98E6-8261E569A643}" dt="2026-04-14T19:23:01.802" v="61" actId="27614"/>
          <ac:picMkLst>
            <pc:docMk/>
            <pc:sldMk cId="2643335935" sldId="2141411654"/>
            <ac:picMk id="59" creationId="{39C20ED4-4E49-ED50-FA3F-1AD5FF34EA36}"/>
          </ac:picMkLst>
        </pc:picChg>
        <pc:picChg chg="add mod ord">
          <ac:chgData name="Rômulo Alexandrino Silva" userId="b679209f-c631-4ee5-ad3b-c47bce3ac0b1" providerId="ADAL" clId="{DB58FE2A-6BA0-4495-98E6-8261E569A643}" dt="2026-04-14T19:23:02.148" v="63" actId="27614"/>
          <ac:picMkLst>
            <pc:docMk/>
            <pc:sldMk cId="2643335935" sldId="2141411654"/>
            <ac:picMk id="2050" creationId="{45BF251F-13DF-214B-5F80-4A12E6498281}"/>
          </ac:picMkLst>
        </pc:picChg>
        <pc:picChg chg="add mod ord">
          <ac:chgData name="Rômulo Alexandrino Silva" userId="b679209f-c631-4ee5-ad3b-c47bce3ac0b1" providerId="ADAL" clId="{DB58FE2A-6BA0-4495-98E6-8261E569A643}" dt="2026-04-14T19:23:01.871" v="62" actId="27614"/>
          <ac:picMkLst>
            <pc:docMk/>
            <pc:sldMk cId="2643335935" sldId="2141411654"/>
            <ac:picMk id="2052" creationId="{D18E8854-A9F5-00ED-C849-88222254FEF4}"/>
          </ac:picMkLst>
        </pc:picChg>
        <pc:picChg chg="add mod">
          <ac:chgData name="Rômulo Alexandrino Silva" userId="b679209f-c631-4ee5-ad3b-c47bce3ac0b1" providerId="ADAL" clId="{DB58FE2A-6BA0-4495-98E6-8261E569A643}" dt="2026-04-14T19:23:01.556" v="59" actId="27614"/>
          <ac:picMkLst>
            <pc:docMk/>
            <pc:sldMk cId="2643335935" sldId="2141411654"/>
            <ac:picMk id="2054" creationId="{22E0508A-8139-8D07-FD38-7BB5D0DC2AC7}"/>
          </ac:picMkLst>
        </pc:picChg>
      </pc:sldChg>
      <pc:sldChg chg="addSp delSp modSp add mod ord delAnim">
        <pc:chgData name="Rômulo Alexandrino Silva" userId="b679209f-c631-4ee5-ad3b-c47bce3ac0b1" providerId="ADAL" clId="{DB58FE2A-6BA0-4495-98E6-8261E569A643}" dt="2026-04-14T20:05:01.624" v="99"/>
        <pc:sldMkLst>
          <pc:docMk/>
          <pc:sldMk cId="2260611239" sldId="2141411655"/>
        </pc:sldMkLst>
        <pc:spChg chg="add mod">
          <ac:chgData name="Rômulo Alexandrino Silva" userId="b679209f-c631-4ee5-ad3b-c47bce3ac0b1" providerId="ADAL" clId="{DB58FE2A-6BA0-4495-98E6-8261E569A643}" dt="2026-04-14T19:41:21.109" v="86" actId="1076"/>
          <ac:spMkLst>
            <pc:docMk/>
            <pc:sldMk cId="2260611239" sldId="2141411655"/>
            <ac:spMk id="3" creationId="{B8BFFE7E-95ED-9BEC-6CEB-F98EF3928815}"/>
          </ac:spMkLst>
        </pc:spChg>
        <pc:picChg chg="del">
          <ac:chgData name="Rômulo Alexandrino Silva" userId="b679209f-c631-4ee5-ad3b-c47bce3ac0b1" providerId="ADAL" clId="{DB58FE2A-6BA0-4495-98E6-8261E569A643}" dt="2026-04-14T19:36:57.650" v="83" actId="478"/>
          <ac:picMkLst>
            <pc:docMk/>
            <pc:sldMk cId="2260611239" sldId="2141411655"/>
            <ac:picMk id="2" creationId="{E7BD8F3B-F9F3-45C4-7C96-5B8B09A55BC3}"/>
          </ac:picMkLst>
        </pc:picChg>
        <pc:picChg chg="add mod">
          <ac:chgData name="Rômulo Alexandrino Silva" userId="b679209f-c631-4ee5-ad3b-c47bce3ac0b1" providerId="ADAL" clId="{DB58FE2A-6BA0-4495-98E6-8261E569A643}" dt="2026-04-14T19:41:21.109" v="86" actId="1076"/>
          <ac:picMkLst>
            <pc:docMk/>
            <pc:sldMk cId="2260611239" sldId="2141411655"/>
            <ac:picMk id="8" creationId="{4E600DA0-DF5A-2D48-7AD3-626A65198F02}"/>
          </ac:picMkLst>
        </pc:picChg>
      </pc:sldChg>
      <pc:sldChg chg="addSp delSp modSp add mod ord">
        <pc:chgData name="Rômulo Alexandrino Silva" userId="b679209f-c631-4ee5-ad3b-c47bce3ac0b1" providerId="ADAL" clId="{DB58FE2A-6BA0-4495-98E6-8261E569A643}" dt="2026-04-14T20:05:01.624" v="99"/>
        <pc:sldMkLst>
          <pc:docMk/>
          <pc:sldMk cId="1527270490" sldId="2141411656"/>
        </pc:sldMkLst>
        <pc:spChg chg="del">
          <ac:chgData name="Rômulo Alexandrino Silva" userId="b679209f-c631-4ee5-ad3b-c47bce3ac0b1" providerId="ADAL" clId="{DB58FE2A-6BA0-4495-98E6-8261E569A643}" dt="2026-04-14T19:41:26.821" v="88" actId="478"/>
          <ac:spMkLst>
            <pc:docMk/>
            <pc:sldMk cId="1527270490" sldId="2141411656"/>
            <ac:spMk id="3" creationId="{B8BFFE7E-95ED-9BEC-6CEB-F98EF3928815}"/>
          </ac:spMkLst>
        </pc:spChg>
        <pc:spChg chg="add mod">
          <ac:chgData name="Rômulo Alexandrino Silva" userId="b679209f-c631-4ee5-ad3b-c47bce3ac0b1" providerId="ADAL" clId="{DB58FE2A-6BA0-4495-98E6-8261E569A643}" dt="2026-04-14T19:41:45.702" v="93" actId="1076"/>
          <ac:spMkLst>
            <pc:docMk/>
            <pc:sldMk cId="1527270490" sldId="2141411656"/>
            <ac:spMk id="9" creationId="{AD63AE35-6A15-6C37-11DD-1CBB25864EDB}"/>
          </ac:spMkLst>
        </pc:spChg>
        <pc:picChg chg="add mod">
          <ac:chgData name="Rômulo Alexandrino Silva" userId="b679209f-c631-4ee5-ad3b-c47bce3ac0b1" providerId="ADAL" clId="{DB58FE2A-6BA0-4495-98E6-8261E569A643}" dt="2026-04-14T19:41:51.918" v="96" actId="1076"/>
          <ac:picMkLst>
            <pc:docMk/>
            <pc:sldMk cId="1527270490" sldId="2141411656"/>
            <ac:picMk id="2" creationId="{C11236D7-4262-8028-C60C-5CF9B28B5966}"/>
          </ac:picMkLst>
        </pc:picChg>
        <pc:picChg chg="mod">
          <ac:chgData name="Rômulo Alexandrino Silva" userId="b679209f-c631-4ee5-ad3b-c47bce3ac0b1" providerId="ADAL" clId="{DB58FE2A-6BA0-4495-98E6-8261E569A643}" dt="2026-04-14T19:41:37.564" v="91" actId="1076"/>
          <ac:picMkLst>
            <pc:docMk/>
            <pc:sldMk cId="1527270490" sldId="2141411656"/>
            <ac:picMk id="4" creationId="{BAB886DD-C356-48C1-8FC2-BBD3F8DDC4D7}"/>
          </ac:picMkLst>
        </pc:picChg>
        <pc:picChg chg="del">
          <ac:chgData name="Rômulo Alexandrino Silva" userId="b679209f-c631-4ee5-ad3b-c47bce3ac0b1" providerId="ADAL" clId="{DB58FE2A-6BA0-4495-98E6-8261E569A643}" dt="2026-04-14T19:41:26.821" v="88" actId="478"/>
          <ac:picMkLst>
            <pc:docMk/>
            <pc:sldMk cId="1527270490" sldId="2141411656"/>
            <ac:picMk id="8" creationId="{4E600DA0-DF5A-2D48-7AD3-626A65198F02}"/>
          </ac:picMkLst>
        </pc:picChg>
      </pc:sldChg>
      <pc:sldChg chg="addSp modSp add mod ord">
        <pc:chgData name="Rômulo Alexandrino Silva" userId="b679209f-c631-4ee5-ad3b-c47bce3ac0b1" providerId="ADAL" clId="{DB58FE2A-6BA0-4495-98E6-8261E569A643}" dt="2026-04-15T21:54:39.591" v="130" actId="167"/>
        <pc:sldMkLst>
          <pc:docMk/>
          <pc:sldMk cId="420088653" sldId="2141411684"/>
        </pc:sldMkLst>
        <pc:picChg chg="add mod ord">
          <ac:chgData name="Rômulo Alexandrino Silva" userId="b679209f-c631-4ee5-ad3b-c47bce3ac0b1" providerId="ADAL" clId="{DB58FE2A-6BA0-4495-98E6-8261E569A643}" dt="2026-04-15T21:54:39.591" v="130" actId="167"/>
          <ac:picMkLst>
            <pc:docMk/>
            <pc:sldMk cId="420088653" sldId="2141411684"/>
            <ac:picMk id="2" creationId="{A98A4BE2-77F2-02FD-F184-C1A49AAC6DEC}"/>
          </ac:picMkLst>
        </pc:picChg>
      </pc:sldChg>
      <pc:sldChg chg="add del ord">
        <pc:chgData name="Rômulo Alexandrino Silva" userId="b679209f-c631-4ee5-ad3b-c47bce3ac0b1" providerId="ADAL" clId="{DB58FE2A-6BA0-4495-98E6-8261E569A643}" dt="2026-04-15T21:52:49.234" v="120" actId="47"/>
        <pc:sldMkLst>
          <pc:docMk/>
          <pc:sldMk cId="4232072592" sldId="2141411685"/>
        </pc:sldMkLst>
      </pc:sldChg>
      <pc:sldChg chg="addSp modSp add mod">
        <pc:chgData name="Rômulo Alexandrino Silva" userId="b679209f-c631-4ee5-ad3b-c47bce3ac0b1" providerId="ADAL" clId="{DB58FE2A-6BA0-4495-98E6-8261E569A643}" dt="2026-04-15T21:55:19.677" v="139" actId="167"/>
        <pc:sldMkLst>
          <pc:docMk/>
          <pc:sldMk cId="3291696261" sldId="2141411686"/>
        </pc:sldMkLst>
        <pc:spChg chg="mod">
          <ac:chgData name="Rômulo Alexandrino Silva" userId="b679209f-c631-4ee5-ad3b-c47bce3ac0b1" providerId="ADAL" clId="{DB58FE2A-6BA0-4495-98E6-8261E569A643}" dt="2026-04-14T20:06:06.438" v="101" actId="1076"/>
          <ac:spMkLst>
            <pc:docMk/>
            <pc:sldMk cId="3291696261" sldId="2141411686"/>
            <ac:spMk id="63" creationId="{95D4F643-9420-4481-A105-E198CD192800}"/>
          </ac:spMkLst>
        </pc:spChg>
        <pc:picChg chg="add mod ord">
          <ac:chgData name="Rômulo Alexandrino Silva" userId="b679209f-c631-4ee5-ad3b-c47bce3ac0b1" providerId="ADAL" clId="{DB58FE2A-6BA0-4495-98E6-8261E569A643}" dt="2026-04-15T21:55:19.677" v="139" actId="167"/>
          <ac:picMkLst>
            <pc:docMk/>
            <pc:sldMk cId="3291696261" sldId="2141411686"/>
            <ac:picMk id="4" creationId="{9CE72FC0-4647-20B9-0D19-A64EDCA356F5}"/>
          </ac:picMkLst>
        </pc:picChg>
      </pc:sldChg>
      <pc:sldChg chg="addSp modSp add mod ord">
        <pc:chgData name="Rômulo Alexandrino Silva" userId="b679209f-c631-4ee5-ad3b-c47bce3ac0b1" providerId="ADAL" clId="{DB58FE2A-6BA0-4495-98E6-8261E569A643}" dt="2026-04-15T21:55:10.857" v="137" actId="167"/>
        <pc:sldMkLst>
          <pc:docMk/>
          <pc:sldMk cId="3361236136" sldId="2141411714"/>
        </pc:sldMkLst>
        <pc:picChg chg="add mod ord">
          <ac:chgData name="Rômulo Alexandrino Silva" userId="b679209f-c631-4ee5-ad3b-c47bce3ac0b1" providerId="ADAL" clId="{DB58FE2A-6BA0-4495-98E6-8261E569A643}" dt="2026-04-15T21:55:10.857" v="137" actId="167"/>
          <ac:picMkLst>
            <pc:docMk/>
            <pc:sldMk cId="3361236136" sldId="2141411714"/>
            <ac:picMk id="3" creationId="{5C7CF077-B45A-5F83-AB2E-677A15BA0BE5}"/>
          </ac:picMkLst>
        </pc:picChg>
      </pc:sldChg>
      <pc:sldChg chg="addSp modSp add mod">
        <pc:chgData name="Rômulo Alexandrino Silva" userId="b679209f-c631-4ee5-ad3b-c47bce3ac0b1" providerId="ADAL" clId="{DB58FE2A-6BA0-4495-98E6-8261E569A643}" dt="2026-04-15T21:55:32.798" v="143" actId="167"/>
        <pc:sldMkLst>
          <pc:docMk/>
          <pc:sldMk cId="814988474" sldId="2141411782"/>
        </pc:sldMkLst>
        <pc:picChg chg="add mod ord">
          <ac:chgData name="Rômulo Alexandrino Silva" userId="b679209f-c631-4ee5-ad3b-c47bce3ac0b1" providerId="ADAL" clId="{DB58FE2A-6BA0-4495-98E6-8261E569A643}" dt="2026-04-15T21:55:32.798" v="143" actId="167"/>
          <ac:picMkLst>
            <pc:docMk/>
            <pc:sldMk cId="814988474" sldId="2141411782"/>
            <ac:picMk id="4" creationId="{327B32F3-FF09-0332-BB69-CBAFD76FBB81}"/>
          </ac:picMkLst>
        </pc:picChg>
      </pc:sldChg>
      <pc:sldChg chg="addSp delSp modSp add mod">
        <pc:chgData name="Rômulo Alexandrino Silva" userId="b679209f-c631-4ee5-ad3b-c47bce3ac0b1" providerId="ADAL" clId="{DB58FE2A-6BA0-4495-98E6-8261E569A643}" dt="2026-04-15T21:55:55.824" v="150" actId="167"/>
        <pc:sldMkLst>
          <pc:docMk/>
          <pc:sldMk cId="0" sldId="2141411803"/>
        </pc:sldMkLst>
        <pc:picChg chg="add mod ord">
          <ac:chgData name="Rômulo Alexandrino Silva" userId="b679209f-c631-4ee5-ad3b-c47bce3ac0b1" providerId="ADAL" clId="{DB58FE2A-6BA0-4495-98E6-8261E569A643}" dt="2026-04-15T21:55:55.824" v="150" actId="167"/>
          <ac:picMkLst>
            <pc:docMk/>
            <pc:sldMk cId="0" sldId="2141411803"/>
            <ac:picMk id="2" creationId="{3D517982-AA9D-2AAB-C693-7FBA7D39C9B3}"/>
          </ac:picMkLst>
        </pc:picChg>
        <pc:picChg chg="del">
          <ac:chgData name="Rômulo Alexandrino Silva" userId="b679209f-c631-4ee5-ad3b-c47bce3ac0b1" providerId="ADAL" clId="{DB58FE2A-6BA0-4495-98E6-8261E569A643}" dt="2026-04-15T21:55:50.523" v="148" actId="478"/>
          <ac:picMkLst>
            <pc:docMk/>
            <pc:sldMk cId="0" sldId="2141411803"/>
            <ac:picMk id="3" creationId="{00000000-0000-0000-0000-000000000000}"/>
          </ac:picMkLst>
        </pc:picChg>
      </pc:sldChg>
      <pc:sldChg chg="addSp modSp add mod">
        <pc:chgData name="Rômulo Alexandrino Silva" userId="b679209f-c631-4ee5-ad3b-c47bce3ac0b1" providerId="ADAL" clId="{DB58FE2A-6BA0-4495-98E6-8261E569A643}" dt="2026-04-15T21:54:30.676" v="128" actId="167"/>
        <pc:sldMkLst>
          <pc:docMk/>
          <pc:sldMk cId="3508124458" sldId="2141411804"/>
        </pc:sldMkLst>
        <pc:picChg chg="add mod ord">
          <ac:chgData name="Rômulo Alexandrino Silva" userId="b679209f-c631-4ee5-ad3b-c47bce3ac0b1" providerId="ADAL" clId="{DB58FE2A-6BA0-4495-98E6-8261E569A643}" dt="2026-04-15T21:54:30.676" v="128" actId="167"/>
          <ac:picMkLst>
            <pc:docMk/>
            <pc:sldMk cId="3508124458" sldId="2141411804"/>
            <ac:picMk id="3" creationId="{2EC0A2AC-E68C-B5E1-4375-9F2112E8117F}"/>
          </ac:picMkLst>
        </pc:picChg>
      </pc:sldChg>
    </pc:docChg>
  </pc:docChgLst>
  <pc:docChgLst>
    <pc:chgData name="Rômulo Alexandrino Silva" userId="b679209f-c631-4ee5-ad3b-c47bce3ac0b1" providerId="ADAL" clId="{A1BD9505-ACEA-40A1-83D1-53CCD113B8D8}"/>
    <pc:docChg chg="custSel addSld modSld">
      <pc:chgData name="Rômulo Alexandrino Silva" userId="b679209f-c631-4ee5-ad3b-c47bce3ac0b1" providerId="ADAL" clId="{A1BD9505-ACEA-40A1-83D1-53CCD113B8D8}" dt="2026-03-27T18:50:01.652" v="22" actId="478"/>
      <pc:docMkLst>
        <pc:docMk/>
      </pc:docMkLst>
      <pc:sldChg chg="addSp delSp modSp mod">
        <pc:chgData name="Rômulo Alexandrino Silva" userId="b679209f-c631-4ee5-ad3b-c47bce3ac0b1" providerId="ADAL" clId="{A1BD9505-ACEA-40A1-83D1-53CCD113B8D8}" dt="2026-03-27T18:46:42.013" v="9" actId="478"/>
        <pc:sldMkLst>
          <pc:docMk/>
          <pc:sldMk cId="3203018665" sldId="2141411643"/>
        </pc:sldMkLst>
        <pc:picChg chg="add del">
          <ac:chgData name="Rômulo Alexandrino Silva" userId="b679209f-c631-4ee5-ad3b-c47bce3ac0b1" providerId="ADAL" clId="{A1BD9505-ACEA-40A1-83D1-53CCD113B8D8}" dt="2026-03-27T18:46:41.667" v="8" actId="478"/>
          <ac:picMkLst>
            <pc:docMk/>
            <pc:sldMk cId="3203018665" sldId="2141411643"/>
            <ac:picMk id="8" creationId="{422DA140-3381-C688-E763-953A5B080147}"/>
          </ac:picMkLst>
        </pc:picChg>
        <pc:picChg chg="add del mod">
          <ac:chgData name="Rômulo Alexandrino Silva" userId="b679209f-c631-4ee5-ad3b-c47bce3ac0b1" providerId="ADAL" clId="{A1BD9505-ACEA-40A1-83D1-53CCD113B8D8}" dt="2026-03-27T18:46:21.463" v="4" actId="478"/>
          <ac:picMkLst>
            <pc:docMk/>
            <pc:sldMk cId="3203018665" sldId="2141411643"/>
            <ac:picMk id="9" creationId="{C631B124-6DDE-3DA7-54A5-1B8D887697D0}"/>
          </ac:picMkLst>
        </pc:picChg>
        <pc:picChg chg="add del mod">
          <ac:chgData name="Rômulo Alexandrino Silva" userId="b679209f-c631-4ee5-ad3b-c47bce3ac0b1" providerId="ADAL" clId="{A1BD9505-ACEA-40A1-83D1-53CCD113B8D8}" dt="2026-03-27T18:46:42.013" v="9" actId="478"/>
          <ac:picMkLst>
            <pc:docMk/>
            <pc:sldMk cId="3203018665" sldId="2141411643"/>
            <ac:picMk id="11" creationId="{E8428A1A-DFE1-AAC2-B43D-E92BB76BAF70}"/>
          </ac:picMkLst>
        </pc:picChg>
      </pc:sldChg>
      <pc:sldChg chg="addSp delSp modSp add mod">
        <pc:chgData name="Rômulo Alexandrino Silva" userId="b679209f-c631-4ee5-ad3b-c47bce3ac0b1" providerId="ADAL" clId="{A1BD9505-ACEA-40A1-83D1-53CCD113B8D8}" dt="2026-03-27T18:49:58.796" v="21" actId="1076"/>
        <pc:sldMkLst>
          <pc:docMk/>
          <pc:sldMk cId="22743015" sldId="2141411650"/>
        </pc:sldMkLst>
        <pc:spChg chg="del">
          <ac:chgData name="Rômulo Alexandrino Silva" userId="b679209f-c631-4ee5-ad3b-c47bce3ac0b1" providerId="ADAL" clId="{A1BD9505-ACEA-40A1-83D1-53CCD113B8D8}" dt="2026-03-27T18:46:45.341" v="10" actId="478"/>
          <ac:spMkLst>
            <pc:docMk/>
            <pc:sldMk cId="22743015" sldId="2141411650"/>
            <ac:spMk id="2" creationId="{732B2F49-FE43-4CEE-D1F8-FDFD849E7428}"/>
          </ac:spMkLst>
        </pc:spChg>
        <pc:picChg chg="del mod">
          <ac:chgData name="Rômulo Alexandrino Silva" userId="b679209f-c631-4ee5-ad3b-c47bce3ac0b1" providerId="ADAL" clId="{A1BD9505-ACEA-40A1-83D1-53CCD113B8D8}" dt="2026-03-27T18:49:55.124" v="20" actId="478"/>
          <ac:picMkLst>
            <pc:docMk/>
            <pc:sldMk cId="22743015" sldId="2141411650"/>
            <ac:picMk id="8" creationId="{422DA140-3381-C688-E763-953A5B080147}"/>
          </ac:picMkLst>
        </pc:picChg>
        <pc:picChg chg="add mod">
          <ac:chgData name="Rômulo Alexandrino Silva" userId="b679209f-c631-4ee5-ad3b-c47bce3ac0b1" providerId="ADAL" clId="{A1BD9505-ACEA-40A1-83D1-53CCD113B8D8}" dt="2026-03-27T18:49:58.796" v="21" actId="1076"/>
          <ac:picMkLst>
            <pc:docMk/>
            <pc:sldMk cId="22743015" sldId="2141411650"/>
            <ac:picMk id="9" creationId="{ED035FB7-BB0A-972A-CD6D-97EF9152BF02}"/>
          </ac:picMkLst>
        </pc:picChg>
        <pc:picChg chg="del mod">
          <ac:chgData name="Rômulo Alexandrino Silva" userId="b679209f-c631-4ee5-ad3b-c47bce3ac0b1" providerId="ADAL" clId="{A1BD9505-ACEA-40A1-83D1-53CCD113B8D8}" dt="2026-03-27T18:49:55.124" v="20" actId="478"/>
          <ac:picMkLst>
            <pc:docMk/>
            <pc:sldMk cId="22743015" sldId="2141411650"/>
            <ac:picMk id="11" creationId="{E8428A1A-DFE1-AAC2-B43D-E92BB76BAF70}"/>
          </ac:picMkLst>
        </pc:picChg>
      </pc:sldChg>
      <pc:sldChg chg="delSp add mod">
        <pc:chgData name="Rômulo Alexandrino Silva" userId="b679209f-c631-4ee5-ad3b-c47bce3ac0b1" providerId="ADAL" clId="{A1BD9505-ACEA-40A1-83D1-53CCD113B8D8}" dt="2026-03-27T18:50:01.652" v="22" actId="478"/>
        <pc:sldMkLst>
          <pc:docMk/>
          <pc:sldMk cId="591438891" sldId="2141411651"/>
        </pc:sldMkLst>
        <pc:picChg chg="del">
          <ac:chgData name="Rômulo Alexandrino Silva" userId="b679209f-c631-4ee5-ad3b-c47bce3ac0b1" providerId="ADAL" clId="{A1BD9505-ACEA-40A1-83D1-53CCD113B8D8}" dt="2026-03-27T18:50:01.652" v="22" actId="478"/>
          <ac:picMkLst>
            <pc:docMk/>
            <pc:sldMk cId="591438891" sldId="2141411651"/>
            <ac:picMk id="9" creationId="{ED035FB7-BB0A-972A-CD6D-97EF9152BF02}"/>
          </ac:picMkLst>
        </pc:picChg>
      </pc:sldChg>
    </pc:docChg>
  </pc:docChgLst>
  <pc:docChgLst>
    <pc:chgData name="Rômulo Alexandrino Silva" userId="b679209f-c631-4ee5-ad3b-c47bce3ac0b1" providerId="ADAL" clId="{52BFD3A1-2D7D-4B47-A6C2-E33D9CCA1B3C}"/>
    <pc:docChg chg="undo custSel addSld delSld modSld sldOrd delMainMaster addSection delSection modSection">
      <pc:chgData name="Rômulo Alexandrino Silva" userId="b679209f-c631-4ee5-ad3b-c47bce3ac0b1" providerId="ADAL" clId="{52BFD3A1-2D7D-4B47-A6C2-E33D9CCA1B3C}" dt="2026-02-24T18:19:14.101" v="679" actId="47"/>
      <pc:docMkLst>
        <pc:docMk/>
      </pc:docMkLst>
      <pc:sldChg chg="add del">
        <pc:chgData name="Rômulo Alexandrino Silva" userId="b679209f-c631-4ee5-ad3b-c47bce3ac0b1" providerId="ADAL" clId="{52BFD3A1-2D7D-4B47-A6C2-E33D9CCA1B3C}" dt="2026-02-23T13:45:00.557" v="6" actId="47"/>
        <pc:sldMkLst>
          <pc:docMk/>
          <pc:sldMk cId="0" sldId="257"/>
        </pc:sldMkLst>
      </pc:sldChg>
      <pc:sldChg chg="del">
        <pc:chgData name="Rômulo Alexandrino Silva" userId="b679209f-c631-4ee5-ad3b-c47bce3ac0b1" providerId="ADAL" clId="{52BFD3A1-2D7D-4B47-A6C2-E33D9CCA1B3C}" dt="2026-02-24T18:19:14.101" v="679" actId="47"/>
        <pc:sldMkLst>
          <pc:docMk/>
          <pc:sldMk cId="1070493933" sldId="258"/>
        </pc:sldMkLst>
      </pc:sldChg>
      <pc:sldChg chg="add del">
        <pc:chgData name="Rômulo Alexandrino Silva" userId="b679209f-c631-4ee5-ad3b-c47bce3ac0b1" providerId="ADAL" clId="{52BFD3A1-2D7D-4B47-A6C2-E33D9CCA1B3C}" dt="2026-02-23T13:45:00.557" v="6" actId="47"/>
        <pc:sldMkLst>
          <pc:docMk/>
          <pc:sldMk cId="0" sldId="259"/>
        </pc:sldMkLst>
      </pc:sldChg>
      <pc:sldChg chg="addSp delSp modSp add mod">
        <pc:chgData name="Rômulo Alexandrino Silva" userId="b679209f-c631-4ee5-ad3b-c47bce3ac0b1" providerId="ADAL" clId="{52BFD3A1-2D7D-4B47-A6C2-E33D9CCA1B3C}" dt="2026-02-23T17:29:29.680" v="317"/>
        <pc:sldMkLst>
          <pc:docMk/>
          <pc:sldMk cId="0" sldId="261"/>
        </pc:sldMkLst>
        <pc:spChg chg="del mod">
          <ac:chgData name="Rômulo Alexandrino Silva" userId="b679209f-c631-4ee5-ad3b-c47bce3ac0b1" providerId="ADAL" clId="{52BFD3A1-2D7D-4B47-A6C2-E33D9CCA1B3C}" dt="2026-02-23T17:27:56.363" v="298" actId="478"/>
          <ac:spMkLst>
            <pc:docMk/>
            <pc:sldMk cId="0" sldId="261"/>
            <ac:spMk id="3" creationId="{00000000-0000-0000-0000-000000000000}"/>
          </ac:spMkLst>
        </pc:spChg>
        <pc:spChg chg="mod">
          <ac:chgData name="Rômulo Alexandrino Silva" userId="b679209f-c631-4ee5-ad3b-c47bce3ac0b1" providerId="ADAL" clId="{52BFD3A1-2D7D-4B47-A6C2-E33D9CCA1B3C}" dt="2026-02-23T17:28:08.004" v="312" actId="1036"/>
          <ac:spMkLst>
            <pc:docMk/>
            <pc:sldMk cId="0" sldId="261"/>
            <ac:spMk id="4" creationId="{00000000-0000-0000-0000-000000000000}"/>
          </ac:spMkLst>
        </pc:spChg>
        <pc:spChg chg="mod">
          <ac:chgData name="Rômulo Alexandrino Silva" userId="b679209f-c631-4ee5-ad3b-c47bce3ac0b1" providerId="ADAL" clId="{52BFD3A1-2D7D-4B47-A6C2-E33D9CCA1B3C}" dt="2026-02-23T17:28:08.004" v="312" actId="1036"/>
          <ac:spMkLst>
            <pc:docMk/>
            <pc:sldMk cId="0" sldId="261"/>
            <ac:spMk id="5" creationId="{00000000-0000-0000-0000-000000000000}"/>
          </ac:spMkLst>
        </pc:spChg>
        <pc:spChg chg="mod">
          <ac:chgData name="Rômulo Alexandrino Silva" userId="b679209f-c631-4ee5-ad3b-c47bce3ac0b1" providerId="ADAL" clId="{52BFD3A1-2D7D-4B47-A6C2-E33D9CCA1B3C}" dt="2026-02-23T17:28:08.004" v="312" actId="1036"/>
          <ac:spMkLst>
            <pc:docMk/>
            <pc:sldMk cId="0" sldId="261"/>
            <ac:spMk id="6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28:02.757" v="299" actId="478"/>
          <ac:spMkLst>
            <pc:docMk/>
            <pc:sldMk cId="0" sldId="261"/>
            <ac:spMk id="8" creationId="{F032A6F9-D359-DF87-E27E-6745D5E6F395}"/>
          </ac:spMkLst>
        </pc:spChg>
        <pc:spChg chg="add mod ord">
          <ac:chgData name="Rômulo Alexandrino Silva" userId="b679209f-c631-4ee5-ad3b-c47bce3ac0b1" providerId="ADAL" clId="{52BFD3A1-2D7D-4B47-A6C2-E33D9CCA1B3C}" dt="2026-02-23T17:28:28.329" v="314" actId="167"/>
          <ac:spMkLst>
            <pc:docMk/>
            <pc:sldMk cId="0" sldId="261"/>
            <ac:spMk id="10" creationId="{E13F627D-D652-C6B1-ECDD-891E467A162B}"/>
          </ac:spMkLst>
        </pc:spChg>
        <pc:spChg chg="add del mod ord">
          <ac:chgData name="Rômulo Alexandrino Silva" userId="b679209f-c631-4ee5-ad3b-c47bce3ac0b1" providerId="ADAL" clId="{52BFD3A1-2D7D-4B47-A6C2-E33D9CCA1B3C}" dt="2026-02-23T17:29:29.058" v="316" actId="478"/>
          <ac:spMkLst>
            <pc:docMk/>
            <pc:sldMk cId="0" sldId="261"/>
            <ac:spMk id="11" creationId="{A5933549-9B3F-3528-6E3B-41D53BF26716}"/>
          </ac:spMkLst>
        </pc:spChg>
        <pc:spChg chg="add mod">
          <ac:chgData name="Rômulo Alexandrino Silva" userId="b679209f-c631-4ee5-ad3b-c47bce3ac0b1" providerId="ADAL" clId="{52BFD3A1-2D7D-4B47-A6C2-E33D9CCA1B3C}" dt="2026-02-23T17:29:29.680" v="317"/>
          <ac:spMkLst>
            <pc:docMk/>
            <pc:sldMk cId="0" sldId="261"/>
            <ac:spMk id="13" creationId="{69E2B888-E91E-6740-E1C4-6769CA5C5354}"/>
          </ac:spMkLst>
        </pc:spChg>
        <pc:picChg chg="mod">
          <ac:chgData name="Rômulo Alexandrino Silva" userId="b679209f-c631-4ee5-ad3b-c47bce3ac0b1" providerId="ADAL" clId="{52BFD3A1-2D7D-4B47-A6C2-E33D9CCA1B3C}" dt="2026-02-23T17:28:08.004" v="312" actId="1036"/>
          <ac:picMkLst>
            <pc:docMk/>
            <pc:sldMk cId="0" sldId="261"/>
            <ac:picMk id="2" creationId="{00000000-0000-0000-0000-000000000000}"/>
          </ac:picMkLst>
        </pc:picChg>
        <pc:picChg chg="add mod ord">
          <ac:chgData name="Rômulo Alexandrino Silva" userId="b679209f-c631-4ee5-ad3b-c47bce3ac0b1" providerId="ADAL" clId="{52BFD3A1-2D7D-4B47-A6C2-E33D9CCA1B3C}" dt="2026-02-23T17:28:28.329" v="314" actId="167"/>
          <ac:picMkLst>
            <pc:docMk/>
            <pc:sldMk cId="0" sldId="261"/>
            <ac:picMk id="9" creationId="{10236C74-729F-9B8D-3F03-065EE534CC78}"/>
          </ac:picMkLst>
        </pc:picChg>
        <pc:picChg chg="add mod ord">
          <ac:chgData name="Rômulo Alexandrino Silva" userId="b679209f-c631-4ee5-ad3b-c47bce3ac0b1" providerId="ADAL" clId="{52BFD3A1-2D7D-4B47-A6C2-E33D9CCA1B3C}" dt="2026-02-23T17:28:28.329" v="314" actId="167"/>
          <ac:picMkLst>
            <pc:docMk/>
            <pc:sldMk cId="0" sldId="261"/>
            <ac:picMk id="12" creationId="{932F437A-CFB4-F428-AC4C-342AC2180140}"/>
          </ac:picMkLst>
        </pc:picChg>
      </pc:sldChg>
      <pc:sldChg chg="addSp delSp modSp add mod">
        <pc:chgData name="Rômulo Alexandrino Silva" userId="b679209f-c631-4ee5-ad3b-c47bce3ac0b1" providerId="ADAL" clId="{52BFD3A1-2D7D-4B47-A6C2-E33D9CCA1B3C}" dt="2026-02-23T17:15:14.429" v="228"/>
        <pc:sldMkLst>
          <pc:docMk/>
          <pc:sldMk cId="0" sldId="262"/>
        </pc:sldMkLst>
        <pc:spChg chg="del mod">
          <ac:chgData name="Rômulo Alexandrino Silva" userId="b679209f-c631-4ee5-ad3b-c47bce3ac0b1" providerId="ADAL" clId="{52BFD3A1-2D7D-4B47-A6C2-E33D9CCA1B3C}" dt="2026-02-23T17:15:11.651" v="227" actId="478"/>
          <ac:spMkLst>
            <pc:docMk/>
            <pc:sldMk cId="0" sldId="262"/>
            <ac:spMk id="2" creationId="{00000000-0000-0000-0000-000000000000}"/>
          </ac:spMkLst>
        </pc:spChg>
        <pc:spChg chg="mod">
          <ac:chgData name="Rômulo Alexandrino Silva" userId="b679209f-c631-4ee5-ad3b-c47bce3ac0b1" providerId="ADAL" clId="{52BFD3A1-2D7D-4B47-A6C2-E33D9CCA1B3C}" dt="2026-02-23T17:14:53.208" v="222" actId="1076"/>
          <ac:spMkLst>
            <pc:docMk/>
            <pc:sldMk cId="0" sldId="262"/>
            <ac:spMk id="3" creationId="{00000000-0000-0000-0000-000000000000}"/>
          </ac:spMkLst>
        </pc:spChg>
        <pc:spChg chg="mod">
          <ac:chgData name="Rômulo Alexandrino Silva" userId="b679209f-c631-4ee5-ad3b-c47bce3ac0b1" providerId="ADAL" clId="{52BFD3A1-2D7D-4B47-A6C2-E33D9CCA1B3C}" dt="2026-02-23T17:14:53.208" v="222" actId="107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Rômulo Alexandrino Silva" userId="b679209f-c631-4ee5-ad3b-c47bce3ac0b1" providerId="ADAL" clId="{52BFD3A1-2D7D-4B47-A6C2-E33D9CCA1B3C}" dt="2026-02-23T17:14:53.208" v="222" actId="107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Rômulo Alexandrino Silva" userId="b679209f-c631-4ee5-ad3b-c47bce3ac0b1" providerId="ADAL" clId="{52BFD3A1-2D7D-4B47-A6C2-E33D9CCA1B3C}" dt="2026-02-23T17:14:53.208" v="222" actId="1076"/>
          <ac:spMkLst>
            <pc:docMk/>
            <pc:sldMk cId="0" sldId="262"/>
            <ac:spMk id="12" creationId="{00000000-0000-0000-0000-000000000000}"/>
          </ac:spMkLst>
        </pc:spChg>
        <pc:spChg chg="mod">
          <ac:chgData name="Rômulo Alexandrino Silva" userId="b679209f-c631-4ee5-ad3b-c47bce3ac0b1" providerId="ADAL" clId="{52BFD3A1-2D7D-4B47-A6C2-E33D9CCA1B3C}" dt="2026-02-23T17:14:53.208" v="222" actId="1076"/>
          <ac:spMkLst>
            <pc:docMk/>
            <pc:sldMk cId="0" sldId="262"/>
            <ac:spMk id="13" creationId="{00000000-0000-0000-0000-000000000000}"/>
          </ac:spMkLst>
        </pc:spChg>
        <pc:spChg chg="mod">
          <ac:chgData name="Rômulo Alexandrino Silva" userId="b679209f-c631-4ee5-ad3b-c47bce3ac0b1" providerId="ADAL" clId="{52BFD3A1-2D7D-4B47-A6C2-E33D9CCA1B3C}" dt="2026-02-23T17:14:53.208" v="222" actId="1076"/>
          <ac:spMkLst>
            <pc:docMk/>
            <pc:sldMk cId="0" sldId="262"/>
            <ac:spMk id="14" creationId="{00000000-0000-0000-0000-000000000000}"/>
          </ac:spMkLst>
        </pc:spChg>
        <pc:spChg chg="mod">
          <ac:chgData name="Rômulo Alexandrino Silva" userId="b679209f-c631-4ee5-ad3b-c47bce3ac0b1" providerId="ADAL" clId="{52BFD3A1-2D7D-4B47-A6C2-E33D9CCA1B3C}" dt="2026-02-23T17:14:53.208" v="222" actId="1076"/>
          <ac:spMkLst>
            <pc:docMk/>
            <pc:sldMk cId="0" sldId="262"/>
            <ac:spMk id="15" creationId="{00000000-0000-0000-0000-000000000000}"/>
          </ac:spMkLst>
        </pc:spChg>
        <pc:spChg chg="mod">
          <ac:chgData name="Rômulo Alexandrino Silva" userId="b679209f-c631-4ee5-ad3b-c47bce3ac0b1" providerId="ADAL" clId="{52BFD3A1-2D7D-4B47-A6C2-E33D9CCA1B3C}" dt="2026-02-23T17:14:53.208" v="222" actId="1076"/>
          <ac:spMkLst>
            <pc:docMk/>
            <pc:sldMk cId="0" sldId="262"/>
            <ac:spMk id="16" creationId="{00000000-0000-0000-0000-000000000000}"/>
          </ac:spMkLst>
        </pc:spChg>
        <pc:spChg chg="mod">
          <ac:chgData name="Rômulo Alexandrino Silva" userId="b679209f-c631-4ee5-ad3b-c47bce3ac0b1" providerId="ADAL" clId="{52BFD3A1-2D7D-4B47-A6C2-E33D9CCA1B3C}" dt="2026-02-23T17:14:53.208" v="222" actId="1076"/>
          <ac:spMkLst>
            <pc:docMk/>
            <pc:sldMk cId="0" sldId="262"/>
            <ac:spMk id="24" creationId="{00000000-0000-0000-0000-000000000000}"/>
          </ac:spMkLst>
        </pc:spChg>
        <pc:spChg chg="add mod ord">
          <ac:chgData name="Rômulo Alexandrino Silva" userId="b679209f-c631-4ee5-ad3b-c47bce3ac0b1" providerId="ADAL" clId="{52BFD3A1-2D7D-4B47-A6C2-E33D9CCA1B3C}" dt="2026-02-23T17:15:04.523" v="225" actId="167"/>
          <ac:spMkLst>
            <pc:docMk/>
            <pc:sldMk cId="0" sldId="262"/>
            <ac:spMk id="30" creationId="{FCF0F582-9590-AE26-1401-F17AC6001616}"/>
          </ac:spMkLst>
        </pc:spChg>
        <pc:spChg chg="add mod ord">
          <ac:chgData name="Rômulo Alexandrino Silva" userId="b679209f-c631-4ee5-ad3b-c47bce3ac0b1" providerId="ADAL" clId="{52BFD3A1-2D7D-4B47-A6C2-E33D9CCA1B3C}" dt="2026-02-23T17:15:14.429" v="228"/>
          <ac:spMkLst>
            <pc:docMk/>
            <pc:sldMk cId="0" sldId="262"/>
            <ac:spMk id="31" creationId="{0C055DE9-8BA1-C547-857F-C5CACC753683}"/>
          </ac:spMkLst>
        </pc:spChg>
        <pc:grpChg chg="mod">
          <ac:chgData name="Rômulo Alexandrino Silva" userId="b679209f-c631-4ee5-ad3b-c47bce3ac0b1" providerId="ADAL" clId="{52BFD3A1-2D7D-4B47-A6C2-E33D9CCA1B3C}" dt="2026-02-23T17:14:53.208" v="222" actId="1076"/>
          <ac:grpSpMkLst>
            <pc:docMk/>
            <pc:sldMk cId="0" sldId="262"/>
            <ac:grpSpMk id="4" creationId="{00000000-0000-0000-0000-000000000000}"/>
          </ac:grpSpMkLst>
        </pc:grpChg>
        <pc:grpChg chg="mod">
          <ac:chgData name="Rômulo Alexandrino Silva" userId="b679209f-c631-4ee5-ad3b-c47bce3ac0b1" providerId="ADAL" clId="{52BFD3A1-2D7D-4B47-A6C2-E33D9CCA1B3C}" dt="2026-02-23T17:14:53.208" v="222" actId="1076"/>
          <ac:grpSpMkLst>
            <pc:docMk/>
            <pc:sldMk cId="0" sldId="262"/>
            <ac:grpSpMk id="17" creationId="{00000000-0000-0000-0000-000000000000}"/>
          </ac:grpSpMkLst>
        </pc:grpChg>
        <pc:grpChg chg="mod">
          <ac:chgData name="Rômulo Alexandrino Silva" userId="b679209f-c631-4ee5-ad3b-c47bce3ac0b1" providerId="ADAL" clId="{52BFD3A1-2D7D-4B47-A6C2-E33D9CCA1B3C}" dt="2026-02-23T17:14:53.208" v="222" actId="1076"/>
          <ac:grpSpMkLst>
            <pc:docMk/>
            <pc:sldMk cId="0" sldId="262"/>
            <ac:grpSpMk id="25" creationId="{00000000-0000-0000-0000-000000000000}"/>
          </ac:grpSpMkLst>
        </pc:grpChg>
        <pc:picChg chg="add mod ord">
          <ac:chgData name="Rômulo Alexandrino Silva" userId="b679209f-c631-4ee5-ad3b-c47bce3ac0b1" providerId="ADAL" clId="{52BFD3A1-2D7D-4B47-A6C2-E33D9CCA1B3C}" dt="2026-02-23T17:15:04.523" v="225" actId="167"/>
          <ac:picMkLst>
            <pc:docMk/>
            <pc:sldMk cId="0" sldId="262"/>
            <ac:picMk id="29" creationId="{192E50D4-AAF4-AA03-BB2B-B8454C8AF346}"/>
          </ac:picMkLst>
        </pc:picChg>
        <pc:picChg chg="add mod ord">
          <ac:chgData name="Rômulo Alexandrino Silva" userId="b679209f-c631-4ee5-ad3b-c47bce3ac0b1" providerId="ADAL" clId="{52BFD3A1-2D7D-4B47-A6C2-E33D9CCA1B3C}" dt="2026-02-23T17:15:04.523" v="225" actId="167"/>
          <ac:picMkLst>
            <pc:docMk/>
            <pc:sldMk cId="0" sldId="262"/>
            <ac:picMk id="32" creationId="{DCBB5DF0-4101-FF74-970F-B78CDC75F5B1}"/>
          </ac:picMkLst>
        </pc:picChg>
      </pc:sldChg>
      <pc:sldChg chg="addSp delSp modSp add mod ord">
        <pc:chgData name="Rômulo Alexandrino Silva" userId="b679209f-c631-4ee5-ad3b-c47bce3ac0b1" providerId="ADAL" clId="{52BFD3A1-2D7D-4B47-A6C2-E33D9CCA1B3C}" dt="2026-02-23T17:17:02.559" v="245"/>
        <pc:sldMkLst>
          <pc:docMk/>
          <pc:sldMk cId="0" sldId="263"/>
        </pc:sldMkLst>
        <pc:spChg chg="add del mod topLvl">
          <ac:chgData name="Rômulo Alexandrino Silva" userId="b679209f-c631-4ee5-ad3b-c47bce3ac0b1" providerId="ADAL" clId="{52BFD3A1-2D7D-4B47-A6C2-E33D9CCA1B3C}" dt="2026-02-23T17:16:24.284" v="243" actId="14100"/>
          <ac:spMkLst>
            <pc:docMk/>
            <pc:sldMk cId="0" sldId="263"/>
            <ac:spMk id="4" creationId="{00000000-0000-0000-0000-000000000000}"/>
          </ac:spMkLst>
        </pc:spChg>
        <pc:spChg chg="del mod topLvl">
          <ac:chgData name="Rômulo Alexandrino Silva" userId="b679209f-c631-4ee5-ad3b-c47bce3ac0b1" providerId="ADAL" clId="{52BFD3A1-2D7D-4B47-A6C2-E33D9CCA1B3C}" dt="2026-02-23T17:13:51.602" v="197" actId="478"/>
          <ac:spMkLst>
            <pc:docMk/>
            <pc:sldMk cId="0" sldId="263"/>
            <ac:spMk id="5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6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7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8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9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10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11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12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13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14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15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16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17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18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19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20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21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22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23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24" creationId="{00000000-0000-0000-0000-000000000000}"/>
          </ac:spMkLst>
        </pc:spChg>
        <pc:spChg chg="add del mod topLvl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25" creationId="{00000000-0000-0000-0000-000000000000}"/>
          </ac:spMkLst>
        </pc:spChg>
        <pc:spChg chg="del mod ord">
          <ac:chgData name="Rômulo Alexandrino Silva" userId="b679209f-c631-4ee5-ad3b-c47bce3ac0b1" providerId="ADAL" clId="{52BFD3A1-2D7D-4B47-A6C2-E33D9CCA1B3C}" dt="2026-02-23T17:16:13.881" v="240" actId="478"/>
          <ac:spMkLst>
            <pc:docMk/>
            <pc:sldMk cId="0" sldId="263"/>
            <ac:spMk id="26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27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28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29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30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31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32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33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34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35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36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37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38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39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40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41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42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46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50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54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58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62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66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70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74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78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82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86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87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14:19.803" v="218" actId="1036"/>
          <ac:spMkLst>
            <pc:docMk/>
            <pc:sldMk cId="0" sldId="263"/>
            <ac:spMk id="91" creationId="{00000000-0000-0000-0000-000000000000}"/>
          </ac:spMkLst>
        </pc:spChg>
        <pc:spChg chg="add mod ord">
          <ac:chgData name="Rômulo Alexandrino Silva" userId="b679209f-c631-4ee5-ad3b-c47bce3ac0b1" providerId="ADAL" clId="{52BFD3A1-2D7D-4B47-A6C2-E33D9CCA1B3C}" dt="2026-02-23T17:15:41.981" v="232" actId="167"/>
          <ac:spMkLst>
            <pc:docMk/>
            <pc:sldMk cId="0" sldId="263"/>
            <ac:spMk id="94" creationId="{03C50FEA-77F7-F193-DBFB-8889E783BFAA}"/>
          </ac:spMkLst>
        </pc:spChg>
        <pc:spChg chg="add mod ord">
          <ac:chgData name="Rômulo Alexandrino Silva" userId="b679209f-c631-4ee5-ad3b-c47bce3ac0b1" providerId="ADAL" clId="{52BFD3A1-2D7D-4B47-A6C2-E33D9CCA1B3C}" dt="2026-02-23T17:16:19.697" v="242" actId="1076"/>
          <ac:spMkLst>
            <pc:docMk/>
            <pc:sldMk cId="0" sldId="263"/>
            <ac:spMk id="95" creationId="{DE8969DC-1DD4-97DC-0E4C-A2D7FA6C74D0}"/>
          </ac:spMkLst>
        </pc:spChg>
        <pc:grpChg chg="add del mod">
          <ac:chgData name="Rômulo Alexandrino Silva" userId="b679209f-c631-4ee5-ad3b-c47bce3ac0b1" providerId="ADAL" clId="{52BFD3A1-2D7D-4B47-A6C2-E33D9CCA1B3C}" dt="2026-02-23T17:13:40.792" v="194" actId="165"/>
          <ac:grpSpMkLst>
            <pc:docMk/>
            <pc:sldMk cId="0" sldId="263"/>
            <ac:grpSpMk id="2" creationId="{00000000-0000-0000-0000-000000000000}"/>
          </ac:grpSpMkLst>
        </pc:grpChg>
        <pc:grpChg chg="add del mod">
          <ac:chgData name="Rômulo Alexandrino Silva" userId="b679209f-c631-4ee5-ad3b-c47bce3ac0b1" providerId="ADAL" clId="{52BFD3A1-2D7D-4B47-A6C2-E33D9CCA1B3C}" dt="2026-02-23T17:14:19.803" v="218" actId="1036"/>
          <ac:grpSpMkLst>
            <pc:docMk/>
            <pc:sldMk cId="0" sldId="263"/>
            <ac:grpSpMk id="43" creationId="{00000000-0000-0000-0000-000000000000}"/>
          </ac:grpSpMkLst>
        </pc:grpChg>
        <pc:grpChg chg="add del mod">
          <ac:chgData name="Rômulo Alexandrino Silva" userId="b679209f-c631-4ee5-ad3b-c47bce3ac0b1" providerId="ADAL" clId="{52BFD3A1-2D7D-4B47-A6C2-E33D9CCA1B3C}" dt="2026-02-23T17:14:19.803" v="218" actId="1036"/>
          <ac:grpSpMkLst>
            <pc:docMk/>
            <pc:sldMk cId="0" sldId="263"/>
            <ac:grpSpMk id="47" creationId="{00000000-0000-0000-0000-000000000000}"/>
          </ac:grpSpMkLst>
        </pc:grpChg>
        <pc:grpChg chg="add del mod">
          <ac:chgData name="Rômulo Alexandrino Silva" userId="b679209f-c631-4ee5-ad3b-c47bce3ac0b1" providerId="ADAL" clId="{52BFD3A1-2D7D-4B47-A6C2-E33D9CCA1B3C}" dt="2026-02-23T17:14:19.803" v="218" actId="1036"/>
          <ac:grpSpMkLst>
            <pc:docMk/>
            <pc:sldMk cId="0" sldId="263"/>
            <ac:grpSpMk id="51" creationId="{00000000-0000-0000-0000-000000000000}"/>
          </ac:grpSpMkLst>
        </pc:grpChg>
        <pc:grpChg chg="add del mod">
          <ac:chgData name="Rômulo Alexandrino Silva" userId="b679209f-c631-4ee5-ad3b-c47bce3ac0b1" providerId="ADAL" clId="{52BFD3A1-2D7D-4B47-A6C2-E33D9CCA1B3C}" dt="2026-02-23T17:14:19.803" v="218" actId="1036"/>
          <ac:grpSpMkLst>
            <pc:docMk/>
            <pc:sldMk cId="0" sldId="263"/>
            <ac:grpSpMk id="55" creationId="{00000000-0000-0000-0000-000000000000}"/>
          </ac:grpSpMkLst>
        </pc:grpChg>
        <pc:grpChg chg="add del mod">
          <ac:chgData name="Rômulo Alexandrino Silva" userId="b679209f-c631-4ee5-ad3b-c47bce3ac0b1" providerId="ADAL" clId="{52BFD3A1-2D7D-4B47-A6C2-E33D9CCA1B3C}" dt="2026-02-23T17:14:19.803" v="218" actId="1036"/>
          <ac:grpSpMkLst>
            <pc:docMk/>
            <pc:sldMk cId="0" sldId="263"/>
            <ac:grpSpMk id="59" creationId="{00000000-0000-0000-0000-000000000000}"/>
          </ac:grpSpMkLst>
        </pc:grpChg>
        <pc:grpChg chg="add del mod">
          <ac:chgData name="Rômulo Alexandrino Silva" userId="b679209f-c631-4ee5-ad3b-c47bce3ac0b1" providerId="ADAL" clId="{52BFD3A1-2D7D-4B47-A6C2-E33D9CCA1B3C}" dt="2026-02-23T17:14:19.803" v="218" actId="1036"/>
          <ac:grpSpMkLst>
            <pc:docMk/>
            <pc:sldMk cId="0" sldId="263"/>
            <ac:grpSpMk id="63" creationId="{00000000-0000-0000-0000-000000000000}"/>
          </ac:grpSpMkLst>
        </pc:grpChg>
        <pc:grpChg chg="add del mod">
          <ac:chgData name="Rômulo Alexandrino Silva" userId="b679209f-c631-4ee5-ad3b-c47bce3ac0b1" providerId="ADAL" clId="{52BFD3A1-2D7D-4B47-A6C2-E33D9CCA1B3C}" dt="2026-02-23T17:14:19.803" v="218" actId="1036"/>
          <ac:grpSpMkLst>
            <pc:docMk/>
            <pc:sldMk cId="0" sldId="263"/>
            <ac:grpSpMk id="67" creationId="{00000000-0000-0000-0000-000000000000}"/>
          </ac:grpSpMkLst>
        </pc:grpChg>
        <pc:grpChg chg="add del mod">
          <ac:chgData name="Rômulo Alexandrino Silva" userId="b679209f-c631-4ee5-ad3b-c47bce3ac0b1" providerId="ADAL" clId="{52BFD3A1-2D7D-4B47-A6C2-E33D9CCA1B3C}" dt="2026-02-23T17:14:19.803" v="218" actId="1036"/>
          <ac:grpSpMkLst>
            <pc:docMk/>
            <pc:sldMk cId="0" sldId="263"/>
            <ac:grpSpMk id="71" creationId="{00000000-0000-0000-0000-000000000000}"/>
          </ac:grpSpMkLst>
        </pc:grpChg>
        <pc:grpChg chg="add del mod">
          <ac:chgData name="Rômulo Alexandrino Silva" userId="b679209f-c631-4ee5-ad3b-c47bce3ac0b1" providerId="ADAL" clId="{52BFD3A1-2D7D-4B47-A6C2-E33D9CCA1B3C}" dt="2026-02-23T17:14:19.803" v="218" actId="1036"/>
          <ac:grpSpMkLst>
            <pc:docMk/>
            <pc:sldMk cId="0" sldId="263"/>
            <ac:grpSpMk id="75" creationId="{00000000-0000-0000-0000-000000000000}"/>
          </ac:grpSpMkLst>
        </pc:grpChg>
        <pc:grpChg chg="add del mod">
          <ac:chgData name="Rômulo Alexandrino Silva" userId="b679209f-c631-4ee5-ad3b-c47bce3ac0b1" providerId="ADAL" clId="{52BFD3A1-2D7D-4B47-A6C2-E33D9CCA1B3C}" dt="2026-02-23T17:14:19.803" v="218" actId="1036"/>
          <ac:grpSpMkLst>
            <pc:docMk/>
            <pc:sldMk cId="0" sldId="263"/>
            <ac:grpSpMk id="79" creationId="{00000000-0000-0000-0000-000000000000}"/>
          </ac:grpSpMkLst>
        </pc:grpChg>
        <pc:grpChg chg="add del mod">
          <ac:chgData name="Rômulo Alexandrino Silva" userId="b679209f-c631-4ee5-ad3b-c47bce3ac0b1" providerId="ADAL" clId="{52BFD3A1-2D7D-4B47-A6C2-E33D9CCA1B3C}" dt="2026-02-23T17:14:19.803" v="218" actId="1036"/>
          <ac:grpSpMkLst>
            <pc:docMk/>
            <pc:sldMk cId="0" sldId="263"/>
            <ac:grpSpMk id="83" creationId="{00000000-0000-0000-0000-000000000000}"/>
          </ac:grpSpMkLst>
        </pc:grpChg>
        <pc:grpChg chg="add del mod">
          <ac:chgData name="Rômulo Alexandrino Silva" userId="b679209f-c631-4ee5-ad3b-c47bce3ac0b1" providerId="ADAL" clId="{52BFD3A1-2D7D-4B47-A6C2-E33D9CCA1B3C}" dt="2026-02-23T17:14:19.803" v="218" actId="1036"/>
          <ac:grpSpMkLst>
            <pc:docMk/>
            <pc:sldMk cId="0" sldId="263"/>
            <ac:grpSpMk id="88" creationId="{00000000-0000-0000-0000-000000000000}"/>
          </ac:grpSpMkLst>
        </pc:grpChg>
        <pc:picChg chg="del mod topLvl">
          <ac:chgData name="Rômulo Alexandrino Silva" userId="b679209f-c631-4ee5-ad3b-c47bce3ac0b1" providerId="ADAL" clId="{52BFD3A1-2D7D-4B47-A6C2-E33D9CCA1B3C}" dt="2026-02-23T17:13:43.122" v="195" actId="478"/>
          <ac:picMkLst>
            <pc:docMk/>
            <pc:sldMk cId="0" sldId="263"/>
            <ac:picMk id="3" creationId="{00000000-0000-0000-0000-000000000000}"/>
          </ac:picMkLst>
        </pc:picChg>
        <pc:picChg chg="add mod">
          <ac:chgData name="Rômulo Alexandrino Silva" userId="b679209f-c631-4ee5-ad3b-c47bce3ac0b1" providerId="ADAL" clId="{52BFD3A1-2D7D-4B47-A6C2-E33D9CCA1B3C}" dt="2026-02-23T17:13:34.006" v="192" actId="14100"/>
          <ac:picMkLst>
            <pc:docMk/>
            <pc:sldMk cId="0" sldId="263"/>
            <ac:picMk id="92" creationId="{27FE0700-5905-9438-0220-E07ACA2C4D1B}"/>
          </ac:picMkLst>
        </pc:picChg>
        <pc:picChg chg="add mod ord">
          <ac:chgData name="Rômulo Alexandrino Silva" userId="b679209f-c631-4ee5-ad3b-c47bce3ac0b1" providerId="ADAL" clId="{52BFD3A1-2D7D-4B47-A6C2-E33D9CCA1B3C}" dt="2026-02-23T17:15:41.981" v="232" actId="167"/>
          <ac:picMkLst>
            <pc:docMk/>
            <pc:sldMk cId="0" sldId="263"/>
            <ac:picMk id="93" creationId="{7FB76026-BF08-7291-A30A-447FF2EF97EE}"/>
          </ac:picMkLst>
        </pc:picChg>
        <pc:picChg chg="add mod ord">
          <ac:chgData name="Rômulo Alexandrino Silva" userId="b679209f-c631-4ee5-ad3b-c47bce3ac0b1" providerId="ADAL" clId="{52BFD3A1-2D7D-4B47-A6C2-E33D9CCA1B3C}" dt="2026-02-23T17:15:41.981" v="232" actId="167"/>
          <ac:picMkLst>
            <pc:docMk/>
            <pc:sldMk cId="0" sldId="263"/>
            <ac:picMk id="96" creationId="{AAD909EC-905F-A023-ABF4-E02215FB1E17}"/>
          </ac:picMkLst>
        </pc:picChg>
      </pc:sldChg>
      <pc:sldChg chg="addSp delSp modSp add mod ord">
        <pc:chgData name="Rômulo Alexandrino Silva" userId="b679209f-c631-4ee5-ad3b-c47bce3ac0b1" providerId="ADAL" clId="{52BFD3A1-2D7D-4B47-A6C2-E33D9CCA1B3C}" dt="2026-02-23T17:29:21.028" v="315" actId="6549"/>
        <pc:sldMkLst>
          <pc:docMk/>
          <pc:sldMk cId="0" sldId="265"/>
        </pc:sldMkLst>
        <pc:spChg chg="del mod">
          <ac:chgData name="Rômulo Alexandrino Silva" userId="b679209f-c631-4ee5-ad3b-c47bce3ac0b1" providerId="ADAL" clId="{52BFD3A1-2D7D-4B47-A6C2-E33D9CCA1B3C}" dt="2026-02-23T17:15:54.930" v="236" actId="478"/>
          <ac:spMkLst>
            <pc:docMk/>
            <pc:sldMk cId="0" sldId="265"/>
            <ac:spMk id="3" creationId="{00000000-0000-0000-0000-000000000000}"/>
          </ac:spMkLst>
        </pc:spChg>
        <pc:spChg chg="add mod ord">
          <ac:chgData name="Rômulo Alexandrino Silva" userId="b679209f-c631-4ee5-ad3b-c47bce3ac0b1" providerId="ADAL" clId="{52BFD3A1-2D7D-4B47-A6C2-E33D9CCA1B3C}" dt="2026-02-23T17:15:48.043" v="234" actId="167"/>
          <ac:spMkLst>
            <pc:docMk/>
            <pc:sldMk cId="0" sldId="265"/>
            <ac:spMk id="17" creationId="{76B55DCA-E299-A199-6FBA-B0FE8D6E30DA}"/>
          </ac:spMkLst>
        </pc:spChg>
        <pc:spChg chg="add mod ord">
          <ac:chgData name="Rômulo Alexandrino Silva" userId="b679209f-c631-4ee5-ad3b-c47bce3ac0b1" providerId="ADAL" clId="{52BFD3A1-2D7D-4B47-A6C2-E33D9CCA1B3C}" dt="2026-02-23T17:29:21.028" v="315" actId="6549"/>
          <ac:spMkLst>
            <pc:docMk/>
            <pc:sldMk cId="0" sldId="265"/>
            <ac:spMk id="18" creationId="{F218D69A-2439-DDAA-3BB1-AF3087C8BD2B}"/>
          </ac:spMkLst>
        </pc:spChg>
        <pc:picChg chg="del">
          <ac:chgData name="Rômulo Alexandrino Silva" userId="b679209f-c631-4ee5-ad3b-c47bce3ac0b1" providerId="ADAL" clId="{52BFD3A1-2D7D-4B47-A6C2-E33D9CCA1B3C}" dt="2026-02-23T17:15:23.554" v="230" actId="478"/>
          <ac:picMkLst>
            <pc:docMk/>
            <pc:sldMk cId="0" sldId="265"/>
            <ac:picMk id="2" creationId="{00000000-0000-0000-0000-000000000000}"/>
          </ac:picMkLst>
        </pc:picChg>
        <pc:picChg chg="add mod ord">
          <ac:chgData name="Rômulo Alexandrino Silva" userId="b679209f-c631-4ee5-ad3b-c47bce3ac0b1" providerId="ADAL" clId="{52BFD3A1-2D7D-4B47-A6C2-E33D9CCA1B3C}" dt="2026-02-23T17:15:48.043" v="234" actId="167"/>
          <ac:picMkLst>
            <pc:docMk/>
            <pc:sldMk cId="0" sldId="265"/>
            <ac:picMk id="16" creationId="{AE7CBF61-DF01-A503-9890-AB6496AF7630}"/>
          </ac:picMkLst>
        </pc:picChg>
        <pc:picChg chg="add mod ord">
          <ac:chgData name="Rômulo Alexandrino Silva" userId="b679209f-c631-4ee5-ad3b-c47bce3ac0b1" providerId="ADAL" clId="{52BFD3A1-2D7D-4B47-A6C2-E33D9CCA1B3C}" dt="2026-02-23T17:15:48.043" v="234" actId="167"/>
          <ac:picMkLst>
            <pc:docMk/>
            <pc:sldMk cId="0" sldId="265"/>
            <ac:picMk id="19" creationId="{7A6D307F-C8AA-2AA3-9288-BE1BF7E7AFD3}"/>
          </ac:picMkLst>
        </pc:picChg>
      </pc:sldChg>
      <pc:sldChg chg="del">
        <pc:chgData name="Rômulo Alexandrino Silva" userId="b679209f-c631-4ee5-ad3b-c47bce3ac0b1" providerId="ADAL" clId="{52BFD3A1-2D7D-4B47-A6C2-E33D9CCA1B3C}" dt="2026-02-06T12:55:44.189" v="0" actId="47"/>
        <pc:sldMkLst>
          <pc:docMk/>
          <pc:sldMk cId="0" sldId="271"/>
        </pc:sldMkLst>
      </pc:sldChg>
      <pc:sldChg chg="addSp delSp modSp add del mod setBg">
        <pc:chgData name="Rômulo Alexandrino Silva" userId="b679209f-c631-4ee5-ad3b-c47bce3ac0b1" providerId="ADAL" clId="{52BFD3A1-2D7D-4B47-A6C2-E33D9CCA1B3C}" dt="2026-02-23T18:27:57.751" v="589" actId="47"/>
        <pc:sldMkLst>
          <pc:docMk/>
          <pc:sldMk cId="0" sldId="280"/>
        </pc:sldMkLst>
        <pc:spChg chg="add del">
          <ac:chgData name="Rômulo Alexandrino Silva" userId="b679209f-c631-4ee5-ad3b-c47bce3ac0b1" providerId="ADAL" clId="{52BFD3A1-2D7D-4B47-A6C2-E33D9CCA1B3C}" dt="2026-02-23T17:19:34.769" v="274" actId="26606"/>
          <ac:spMkLst>
            <pc:docMk/>
            <pc:sldMk cId="0" sldId="280"/>
            <ac:spMk id="10" creationId="{A9F529C3-C941-49FD-8C67-82F134F64BDB}"/>
          </ac:spMkLst>
        </pc:spChg>
        <pc:spChg chg="add del">
          <ac:chgData name="Rômulo Alexandrino Silva" userId="b679209f-c631-4ee5-ad3b-c47bce3ac0b1" providerId="ADAL" clId="{52BFD3A1-2D7D-4B47-A6C2-E33D9CCA1B3C}" dt="2026-02-23T17:19:34.769" v="274" actId="26606"/>
          <ac:spMkLst>
            <pc:docMk/>
            <pc:sldMk cId="0" sldId="280"/>
            <ac:spMk id="11" creationId="{20586029-32A0-47E5-9AEC-AE3ABA6B94D0}"/>
          </ac:spMkLst>
        </pc:spChg>
        <pc:spChg chg="add del">
          <ac:chgData name="Rômulo Alexandrino Silva" userId="b679209f-c631-4ee5-ad3b-c47bce3ac0b1" providerId="ADAL" clId="{52BFD3A1-2D7D-4B47-A6C2-E33D9CCA1B3C}" dt="2026-02-23T17:19:14.871" v="262" actId="26606"/>
          <ac:spMkLst>
            <pc:docMk/>
            <pc:sldMk cId="0" sldId="280"/>
            <ac:spMk id="13" creationId="{A9F529C3-C941-49FD-8C67-82F134F64BDB}"/>
          </ac:spMkLst>
        </pc:spChg>
        <pc:spChg chg="add del">
          <ac:chgData name="Rômulo Alexandrino Silva" userId="b679209f-c631-4ee5-ad3b-c47bce3ac0b1" providerId="ADAL" clId="{52BFD3A1-2D7D-4B47-A6C2-E33D9CCA1B3C}" dt="2026-02-23T17:19:14.871" v="262" actId="26606"/>
          <ac:spMkLst>
            <pc:docMk/>
            <pc:sldMk cId="0" sldId="280"/>
            <ac:spMk id="15" creationId="{20586029-32A0-47E5-9AEC-AE3ABA6B94D0}"/>
          </ac:spMkLst>
        </pc:spChg>
        <pc:spChg chg="add del">
          <ac:chgData name="Rômulo Alexandrino Silva" userId="b679209f-c631-4ee5-ad3b-c47bce3ac0b1" providerId="ADAL" clId="{52BFD3A1-2D7D-4B47-A6C2-E33D9CCA1B3C}" dt="2026-02-23T17:19:20.351" v="264" actId="26606"/>
          <ac:spMkLst>
            <pc:docMk/>
            <pc:sldMk cId="0" sldId="280"/>
            <ac:spMk id="19" creationId="{DE1994AC-22D1-4B48-9EDA-BE373E704567}"/>
          </ac:spMkLst>
        </pc:spChg>
        <pc:spChg chg="add del">
          <ac:chgData name="Rômulo Alexandrino Silva" userId="b679209f-c631-4ee5-ad3b-c47bce3ac0b1" providerId="ADAL" clId="{52BFD3A1-2D7D-4B47-A6C2-E33D9CCA1B3C}" dt="2026-02-23T17:19:20.351" v="264" actId="26606"/>
          <ac:spMkLst>
            <pc:docMk/>
            <pc:sldMk cId="0" sldId="280"/>
            <ac:spMk id="20" creationId="{854ECEBE-9353-406C-9313-02A517A310EF}"/>
          </ac:spMkLst>
        </pc:spChg>
        <pc:spChg chg="add del">
          <ac:chgData name="Rômulo Alexandrino Silva" userId="b679209f-c631-4ee5-ad3b-c47bce3ac0b1" providerId="ADAL" clId="{52BFD3A1-2D7D-4B47-A6C2-E33D9CCA1B3C}" dt="2026-02-23T17:19:20.351" v="264" actId="26606"/>
          <ac:spMkLst>
            <pc:docMk/>
            <pc:sldMk cId="0" sldId="280"/>
            <ac:spMk id="21" creationId="{22220111-5018-4EB7-A38B-79BD37F7C095}"/>
          </ac:spMkLst>
        </pc:spChg>
        <pc:spChg chg="add del">
          <ac:chgData name="Rômulo Alexandrino Silva" userId="b679209f-c631-4ee5-ad3b-c47bce3ac0b1" providerId="ADAL" clId="{52BFD3A1-2D7D-4B47-A6C2-E33D9CCA1B3C}" dt="2026-02-23T17:19:20.351" v="264" actId="26606"/>
          <ac:spMkLst>
            <pc:docMk/>
            <pc:sldMk cId="0" sldId="280"/>
            <ac:spMk id="22" creationId="{86806086-A782-4311-A63B-1A68574D8067}"/>
          </ac:spMkLst>
        </pc:spChg>
        <pc:spChg chg="add del">
          <ac:chgData name="Rômulo Alexandrino Silva" userId="b679209f-c631-4ee5-ad3b-c47bce3ac0b1" providerId="ADAL" clId="{52BFD3A1-2D7D-4B47-A6C2-E33D9CCA1B3C}" dt="2026-02-23T17:19:20.351" v="264" actId="26606"/>
          <ac:spMkLst>
            <pc:docMk/>
            <pc:sldMk cId="0" sldId="280"/>
            <ac:spMk id="23" creationId="{CE71458B-DF80-43DF-9693-2EC3878ACAB5}"/>
          </ac:spMkLst>
        </pc:spChg>
        <pc:spChg chg="add del">
          <ac:chgData name="Rômulo Alexandrino Silva" userId="b679209f-c631-4ee5-ad3b-c47bce3ac0b1" providerId="ADAL" clId="{52BFD3A1-2D7D-4B47-A6C2-E33D9CCA1B3C}" dt="2026-02-23T17:19:24.153" v="266" actId="26606"/>
          <ac:spMkLst>
            <pc:docMk/>
            <pc:sldMk cId="0" sldId="280"/>
            <ac:spMk id="25" creationId="{69D184B2-2226-4E31-BCCB-444330767440}"/>
          </ac:spMkLst>
        </pc:spChg>
        <pc:spChg chg="add del">
          <ac:chgData name="Rômulo Alexandrino Silva" userId="b679209f-c631-4ee5-ad3b-c47bce3ac0b1" providerId="ADAL" clId="{52BFD3A1-2D7D-4B47-A6C2-E33D9CCA1B3C}" dt="2026-02-23T17:19:24.153" v="266" actId="26606"/>
          <ac:spMkLst>
            <pc:docMk/>
            <pc:sldMk cId="0" sldId="280"/>
            <ac:spMk id="26" creationId="{1AC4D4E3-486A-464A-8EC8-D44881097267}"/>
          </ac:spMkLst>
        </pc:spChg>
        <pc:spChg chg="add del">
          <ac:chgData name="Rômulo Alexandrino Silva" userId="b679209f-c631-4ee5-ad3b-c47bce3ac0b1" providerId="ADAL" clId="{52BFD3A1-2D7D-4B47-A6C2-E33D9CCA1B3C}" dt="2026-02-23T17:19:24.153" v="266" actId="26606"/>
          <ac:spMkLst>
            <pc:docMk/>
            <pc:sldMk cId="0" sldId="280"/>
            <ac:spMk id="27" creationId="{864DE13E-58EB-4475-B79C-0D4FC651239B}"/>
          </ac:spMkLst>
        </pc:spChg>
        <pc:spChg chg="add del">
          <ac:chgData name="Rômulo Alexandrino Silva" userId="b679209f-c631-4ee5-ad3b-c47bce3ac0b1" providerId="ADAL" clId="{52BFD3A1-2D7D-4B47-A6C2-E33D9CCA1B3C}" dt="2026-02-23T17:19:25.173" v="268" actId="26606"/>
          <ac:spMkLst>
            <pc:docMk/>
            <pc:sldMk cId="0" sldId="280"/>
            <ac:spMk id="30" creationId="{73EDB3DA-AEF0-428A-A317-C42827E6C836}"/>
          </ac:spMkLst>
        </pc:spChg>
        <pc:spChg chg="add del">
          <ac:chgData name="Rômulo Alexandrino Silva" userId="b679209f-c631-4ee5-ad3b-c47bce3ac0b1" providerId="ADAL" clId="{52BFD3A1-2D7D-4B47-A6C2-E33D9CCA1B3C}" dt="2026-02-23T17:19:25.173" v="268" actId="26606"/>
          <ac:spMkLst>
            <pc:docMk/>
            <pc:sldMk cId="0" sldId="280"/>
            <ac:spMk id="31" creationId="{4A06AD8B-0227-4FF6-AEB4-C66C5A5398C1}"/>
          </ac:spMkLst>
        </pc:spChg>
        <pc:spChg chg="add del">
          <ac:chgData name="Rômulo Alexandrino Silva" userId="b679209f-c631-4ee5-ad3b-c47bce3ac0b1" providerId="ADAL" clId="{52BFD3A1-2D7D-4B47-A6C2-E33D9CCA1B3C}" dt="2026-02-23T17:19:25.173" v="268" actId="26606"/>
          <ac:spMkLst>
            <pc:docMk/>
            <pc:sldMk cId="0" sldId="280"/>
            <ac:spMk id="32" creationId="{5DFACEB2-7564-4FB9-B739-C2CE339BA3D2}"/>
          </ac:spMkLst>
        </pc:spChg>
        <pc:spChg chg="add del">
          <ac:chgData name="Rômulo Alexandrino Silva" userId="b679209f-c631-4ee5-ad3b-c47bce3ac0b1" providerId="ADAL" clId="{52BFD3A1-2D7D-4B47-A6C2-E33D9CCA1B3C}" dt="2026-02-23T17:19:30.913" v="270" actId="26606"/>
          <ac:spMkLst>
            <pc:docMk/>
            <pc:sldMk cId="0" sldId="280"/>
            <ac:spMk id="34" creationId="{69D184B2-2226-4E31-BCCB-444330767440}"/>
          </ac:spMkLst>
        </pc:spChg>
        <pc:spChg chg="add del">
          <ac:chgData name="Rômulo Alexandrino Silva" userId="b679209f-c631-4ee5-ad3b-c47bce3ac0b1" providerId="ADAL" clId="{52BFD3A1-2D7D-4B47-A6C2-E33D9CCA1B3C}" dt="2026-02-23T17:19:30.913" v="270" actId="26606"/>
          <ac:spMkLst>
            <pc:docMk/>
            <pc:sldMk cId="0" sldId="280"/>
            <ac:spMk id="35" creationId="{1AC4D4E3-486A-464A-8EC8-D44881097267}"/>
          </ac:spMkLst>
        </pc:spChg>
        <pc:spChg chg="add del">
          <ac:chgData name="Rômulo Alexandrino Silva" userId="b679209f-c631-4ee5-ad3b-c47bce3ac0b1" providerId="ADAL" clId="{52BFD3A1-2D7D-4B47-A6C2-E33D9CCA1B3C}" dt="2026-02-23T17:19:30.913" v="270" actId="26606"/>
          <ac:spMkLst>
            <pc:docMk/>
            <pc:sldMk cId="0" sldId="280"/>
            <ac:spMk id="36" creationId="{864DE13E-58EB-4475-B79C-0D4FC651239B}"/>
          </ac:spMkLst>
        </pc:spChg>
        <pc:grpChg chg="del mod">
          <ac:chgData name="Rômulo Alexandrino Silva" userId="b679209f-c631-4ee5-ad3b-c47bce3ac0b1" providerId="ADAL" clId="{52BFD3A1-2D7D-4B47-A6C2-E33D9CCA1B3C}" dt="2026-02-23T17:18:30.134" v="250" actId="165"/>
          <ac:grpSpMkLst>
            <pc:docMk/>
            <pc:sldMk cId="0" sldId="280"/>
            <ac:grpSpMk id="3" creationId="{00000000-0000-0000-0000-000000000000}"/>
          </ac:grpSpMkLst>
        </pc:grpChg>
        <pc:picChg chg="del">
          <ac:chgData name="Rômulo Alexandrino Silva" userId="b679209f-c631-4ee5-ad3b-c47bce3ac0b1" providerId="ADAL" clId="{52BFD3A1-2D7D-4B47-A6C2-E33D9CCA1B3C}" dt="2026-02-23T17:18:23.474" v="247" actId="478"/>
          <ac:picMkLst>
            <pc:docMk/>
            <pc:sldMk cId="0" sldId="280"/>
            <ac:picMk id="2" creationId="{00000000-0000-0000-0000-000000000000}"/>
          </ac:picMkLst>
        </pc:picChg>
        <pc:picChg chg="del mod topLvl">
          <ac:chgData name="Rômulo Alexandrino Silva" userId="b679209f-c631-4ee5-ad3b-c47bce3ac0b1" providerId="ADAL" clId="{52BFD3A1-2D7D-4B47-A6C2-E33D9CCA1B3C}" dt="2026-02-23T17:18:43.717" v="255" actId="478"/>
          <ac:picMkLst>
            <pc:docMk/>
            <pc:sldMk cId="0" sldId="280"/>
            <ac:picMk id="4" creationId="{00000000-0000-0000-0000-000000000000}"/>
          </ac:picMkLst>
        </pc:picChg>
        <pc:picChg chg="mod ord topLvl">
          <ac:chgData name="Rômulo Alexandrino Silva" userId="b679209f-c631-4ee5-ad3b-c47bce3ac0b1" providerId="ADAL" clId="{52BFD3A1-2D7D-4B47-A6C2-E33D9CCA1B3C}" dt="2026-02-23T17:19:43.871" v="277" actId="14100"/>
          <ac:picMkLst>
            <pc:docMk/>
            <pc:sldMk cId="0" sldId="280"/>
            <ac:picMk id="5" creationId="{00000000-0000-0000-0000-000000000000}"/>
          </ac:picMkLst>
        </pc:picChg>
        <pc:picChg chg="del mod topLvl">
          <ac:chgData name="Rômulo Alexandrino Silva" userId="b679209f-c631-4ee5-ad3b-c47bce3ac0b1" providerId="ADAL" clId="{52BFD3A1-2D7D-4B47-A6C2-E33D9CCA1B3C}" dt="2026-02-23T17:18:32.307" v="251" actId="478"/>
          <ac:picMkLst>
            <pc:docMk/>
            <pc:sldMk cId="0" sldId="280"/>
            <ac:picMk id="6" creationId="{00000000-0000-0000-0000-000000000000}"/>
          </ac:picMkLst>
        </pc:picChg>
        <pc:picChg chg="add mod ord">
          <ac:chgData name="Rômulo Alexandrino Silva" userId="b679209f-c631-4ee5-ad3b-c47bce3ac0b1" providerId="ADAL" clId="{52BFD3A1-2D7D-4B47-A6C2-E33D9CCA1B3C}" dt="2026-02-23T17:19:51.796" v="279" actId="14100"/>
          <ac:picMkLst>
            <pc:docMk/>
            <pc:sldMk cId="0" sldId="280"/>
            <ac:picMk id="7" creationId="{0FE290D3-D995-095D-6BAE-142F69F7E31F}"/>
          </ac:picMkLst>
        </pc:picChg>
        <pc:picChg chg="add mod ord">
          <ac:chgData name="Rômulo Alexandrino Silva" userId="b679209f-c631-4ee5-ad3b-c47bce3ac0b1" providerId="ADAL" clId="{52BFD3A1-2D7D-4B47-A6C2-E33D9CCA1B3C}" dt="2026-02-23T17:19:02.029" v="258" actId="167"/>
          <ac:picMkLst>
            <pc:docMk/>
            <pc:sldMk cId="0" sldId="280"/>
            <ac:picMk id="8" creationId="{2BCDAFFF-09CF-83A1-A9C2-66E5FF08AEF8}"/>
          </ac:picMkLst>
        </pc:picChg>
        <pc:cxnChg chg="add del">
          <ac:chgData name="Rômulo Alexandrino Silva" userId="b679209f-c631-4ee5-ad3b-c47bce3ac0b1" providerId="ADAL" clId="{52BFD3A1-2D7D-4B47-A6C2-E33D9CCA1B3C}" dt="2026-02-23T17:19:34.769" v="274" actId="26606"/>
          <ac:cxnSpMkLst>
            <pc:docMk/>
            <pc:sldMk cId="0" sldId="280"/>
            <ac:cxnSpMk id="12" creationId="{8C730EAB-A532-4295-A302-FB4B90DB9F5E}"/>
          </ac:cxnSpMkLst>
        </pc:cxnChg>
        <pc:cxnChg chg="add del">
          <ac:chgData name="Rômulo Alexandrino Silva" userId="b679209f-c631-4ee5-ad3b-c47bce3ac0b1" providerId="ADAL" clId="{52BFD3A1-2D7D-4B47-A6C2-E33D9CCA1B3C}" dt="2026-02-23T17:19:14.871" v="262" actId="26606"/>
          <ac:cxnSpMkLst>
            <pc:docMk/>
            <pc:sldMk cId="0" sldId="280"/>
            <ac:cxnSpMk id="17" creationId="{8C730EAB-A532-4295-A302-FB4B90DB9F5E}"/>
          </ac:cxnSpMkLst>
        </pc:cxnChg>
        <pc:cxnChg chg="add del">
          <ac:chgData name="Rômulo Alexandrino Silva" userId="b679209f-c631-4ee5-ad3b-c47bce3ac0b1" providerId="ADAL" clId="{52BFD3A1-2D7D-4B47-A6C2-E33D9CCA1B3C}" dt="2026-02-23T17:19:24.153" v="266" actId="26606"/>
          <ac:cxnSpMkLst>
            <pc:docMk/>
            <pc:sldMk cId="0" sldId="280"/>
            <ac:cxnSpMk id="28" creationId="{02E9B2EE-76CA-47F3-9977-3F2FCB7FD252}"/>
          </ac:cxnSpMkLst>
        </pc:cxnChg>
        <pc:cxnChg chg="add del">
          <ac:chgData name="Rômulo Alexandrino Silva" userId="b679209f-c631-4ee5-ad3b-c47bce3ac0b1" providerId="ADAL" clId="{52BFD3A1-2D7D-4B47-A6C2-E33D9CCA1B3C}" dt="2026-02-23T17:19:30.913" v="270" actId="26606"/>
          <ac:cxnSpMkLst>
            <pc:docMk/>
            <pc:sldMk cId="0" sldId="280"/>
            <ac:cxnSpMk id="37" creationId="{02E9B2EE-76CA-47F3-9977-3F2FCB7FD252}"/>
          </ac:cxnSpMkLst>
        </pc:cxnChg>
      </pc:sldChg>
      <pc:sldChg chg="addSp delSp modSp add mod">
        <pc:chgData name="Rômulo Alexandrino Silva" userId="b679209f-c631-4ee5-ad3b-c47bce3ac0b1" providerId="ADAL" clId="{52BFD3A1-2D7D-4B47-A6C2-E33D9CCA1B3C}" dt="2026-02-23T17:23:31.668" v="289" actId="1076"/>
        <pc:sldMkLst>
          <pc:docMk/>
          <pc:sldMk cId="0" sldId="281"/>
        </pc:sldMkLst>
        <pc:spChg chg="mod">
          <ac:chgData name="Rômulo Alexandrino Silva" userId="b679209f-c631-4ee5-ad3b-c47bce3ac0b1" providerId="ADAL" clId="{52BFD3A1-2D7D-4B47-A6C2-E33D9CCA1B3C}" dt="2026-02-23T17:22:47.580" v="282" actId="1076"/>
          <ac:spMkLst>
            <pc:docMk/>
            <pc:sldMk cId="0" sldId="281"/>
            <ac:spMk id="6" creationId="{00000000-0000-0000-0000-000000000000}"/>
          </ac:spMkLst>
        </pc:spChg>
        <pc:spChg chg="del mod">
          <ac:chgData name="Rômulo Alexandrino Silva" userId="b679209f-c631-4ee5-ad3b-c47bce3ac0b1" providerId="ADAL" clId="{52BFD3A1-2D7D-4B47-A6C2-E33D9CCA1B3C}" dt="2026-02-23T17:23:21.176" v="287" actId="478"/>
          <ac:spMkLst>
            <pc:docMk/>
            <pc:sldMk cId="0" sldId="281"/>
            <ac:spMk id="10" creationId="{00000000-0000-0000-0000-000000000000}"/>
          </ac:spMkLst>
        </pc:spChg>
        <pc:spChg chg="add mod">
          <ac:chgData name="Rômulo Alexandrino Silva" userId="b679209f-c631-4ee5-ad3b-c47bce3ac0b1" providerId="ADAL" clId="{52BFD3A1-2D7D-4B47-A6C2-E33D9CCA1B3C}" dt="2026-02-23T17:22:56.880" v="283"/>
          <ac:spMkLst>
            <pc:docMk/>
            <pc:sldMk cId="0" sldId="281"/>
            <ac:spMk id="12" creationId="{16A33833-7A08-3320-5A2F-59F7A431F932}"/>
          </ac:spMkLst>
        </pc:spChg>
        <pc:spChg chg="add mod">
          <ac:chgData name="Rômulo Alexandrino Silva" userId="b679209f-c631-4ee5-ad3b-c47bce3ac0b1" providerId="ADAL" clId="{52BFD3A1-2D7D-4B47-A6C2-E33D9CCA1B3C}" dt="2026-02-23T17:22:56.880" v="283"/>
          <ac:spMkLst>
            <pc:docMk/>
            <pc:sldMk cId="0" sldId="281"/>
            <ac:spMk id="13" creationId="{6F5C1096-AC76-2898-D6E6-B6845B4EF54E}"/>
          </ac:spMkLst>
        </pc:spChg>
        <pc:spChg chg="add mod ord">
          <ac:chgData name="Rômulo Alexandrino Silva" userId="b679209f-c631-4ee5-ad3b-c47bce3ac0b1" providerId="ADAL" clId="{52BFD3A1-2D7D-4B47-A6C2-E33D9CCA1B3C}" dt="2026-02-23T17:23:13.975" v="285" actId="167"/>
          <ac:spMkLst>
            <pc:docMk/>
            <pc:sldMk cId="0" sldId="281"/>
            <ac:spMk id="16" creationId="{D77C9990-3CA0-9C18-A0B8-4090BD75F45F}"/>
          </ac:spMkLst>
        </pc:spChg>
        <pc:spChg chg="add mod ord">
          <ac:chgData name="Rômulo Alexandrino Silva" userId="b679209f-c631-4ee5-ad3b-c47bce3ac0b1" providerId="ADAL" clId="{52BFD3A1-2D7D-4B47-A6C2-E33D9CCA1B3C}" dt="2026-02-23T17:23:31.668" v="289" actId="1076"/>
          <ac:spMkLst>
            <pc:docMk/>
            <pc:sldMk cId="0" sldId="281"/>
            <ac:spMk id="17" creationId="{0F10C0E5-4C43-1718-5EE8-9E9A655B7E44}"/>
          </ac:spMkLst>
        </pc:spChg>
        <pc:grpChg chg="mod">
          <ac:chgData name="Rômulo Alexandrino Silva" userId="b679209f-c631-4ee5-ad3b-c47bce3ac0b1" providerId="ADAL" clId="{52BFD3A1-2D7D-4B47-A6C2-E33D9CCA1B3C}" dt="2026-02-23T17:22:47.580" v="282" actId="1076"/>
          <ac:grpSpMkLst>
            <pc:docMk/>
            <pc:sldMk cId="0" sldId="281"/>
            <ac:grpSpMk id="2" creationId="{00000000-0000-0000-0000-000000000000}"/>
          </ac:grpSpMkLst>
        </pc:grpChg>
        <pc:picChg chg="mod">
          <ac:chgData name="Rômulo Alexandrino Silva" userId="b679209f-c631-4ee5-ad3b-c47bce3ac0b1" providerId="ADAL" clId="{52BFD3A1-2D7D-4B47-A6C2-E33D9CCA1B3C}" dt="2026-02-23T17:22:47.580" v="282" actId="1076"/>
          <ac:picMkLst>
            <pc:docMk/>
            <pc:sldMk cId="0" sldId="281"/>
            <ac:picMk id="7" creationId="{00000000-0000-0000-0000-000000000000}"/>
          </ac:picMkLst>
        </pc:picChg>
        <pc:picChg chg="mod">
          <ac:chgData name="Rômulo Alexandrino Silva" userId="b679209f-c631-4ee5-ad3b-c47bce3ac0b1" providerId="ADAL" clId="{52BFD3A1-2D7D-4B47-A6C2-E33D9CCA1B3C}" dt="2026-02-23T17:22:47.580" v="282" actId="1076"/>
          <ac:picMkLst>
            <pc:docMk/>
            <pc:sldMk cId="0" sldId="281"/>
            <ac:picMk id="8" creationId="{00000000-0000-0000-0000-000000000000}"/>
          </ac:picMkLst>
        </pc:picChg>
        <pc:picChg chg="mod">
          <ac:chgData name="Rômulo Alexandrino Silva" userId="b679209f-c631-4ee5-ad3b-c47bce3ac0b1" providerId="ADAL" clId="{52BFD3A1-2D7D-4B47-A6C2-E33D9CCA1B3C}" dt="2026-02-23T17:22:47.580" v="282" actId="1076"/>
          <ac:picMkLst>
            <pc:docMk/>
            <pc:sldMk cId="0" sldId="281"/>
            <ac:picMk id="9" creationId="{00000000-0000-0000-0000-000000000000}"/>
          </ac:picMkLst>
        </pc:picChg>
        <pc:picChg chg="del mod">
          <ac:chgData name="Rômulo Alexandrino Silva" userId="b679209f-c631-4ee5-ad3b-c47bce3ac0b1" providerId="ADAL" clId="{52BFD3A1-2D7D-4B47-A6C2-E33D9CCA1B3C}" dt="2026-02-23T17:23:21.176" v="287" actId="478"/>
          <ac:picMkLst>
            <pc:docMk/>
            <pc:sldMk cId="0" sldId="281"/>
            <ac:picMk id="11" creationId="{00000000-0000-0000-0000-000000000000}"/>
          </ac:picMkLst>
        </pc:picChg>
        <pc:picChg chg="add mod">
          <ac:chgData name="Rômulo Alexandrino Silva" userId="b679209f-c631-4ee5-ad3b-c47bce3ac0b1" providerId="ADAL" clId="{52BFD3A1-2D7D-4B47-A6C2-E33D9CCA1B3C}" dt="2026-02-23T17:22:56.880" v="283"/>
          <ac:picMkLst>
            <pc:docMk/>
            <pc:sldMk cId="0" sldId="281"/>
            <ac:picMk id="14" creationId="{5BC05B2D-2B15-68FE-67A7-D13AE2DB04E8}"/>
          </ac:picMkLst>
        </pc:picChg>
        <pc:picChg chg="add mod ord">
          <ac:chgData name="Rômulo Alexandrino Silva" userId="b679209f-c631-4ee5-ad3b-c47bce3ac0b1" providerId="ADAL" clId="{52BFD3A1-2D7D-4B47-A6C2-E33D9CCA1B3C}" dt="2026-02-23T17:23:13.975" v="285" actId="167"/>
          <ac:picMkLst>
            <pc:docMk/>
            <pc:sldMk cId="0" sldId="281"/>
            <ac:picMk id="15" creationId="{421FF795-4D93-15B8-FA6C-6E53BC191800}"/>
          </ac:picMkLst>
        </pc:picChg>
        <pc:picChg chg="add mod ord">
          <ac:chgData name="Rômulo Alexandrino Silva" userId="b679209f-c631-4ee5-ad3b-c47bce3ac0b1" providerId="ADAL" clId="{52BFD3A1-2D7D-4B47-A6C2-E33D9CCA1B3C}" dt="2026-02-23T17:23:13.975" v="285" actId="167"/>
          <ac:picMkLst>
            <pc:docMk/>
            <pc:sldMk cId="0" sldId="281"/>
            <ac:picMk id="18" creationId="{251C52DD-E565-7789-CA94-2604287ABEFC}"/>
          </ac:picMkLst>
        </pc:picChg>
      </pc:sldChg>
      <pc:sldChg chg="addSp delSp modSp add mod">
        <pc:chgData name="Rômulo Alexandrino Silva" userId="b679209f-c631-4ee5-ad3b-c47bce3ac0b1" providerId="ADAL" clId="{52BFD3A1-2D7D-4B47-A6C2-E33D9CCA1B3C}" dt="2026-02-23T17:24:57.559" v="293" actId="167"/>
        <pc:sldMkLst>
          <pc:docMk/>
          <pc:sldMk cId="0" sldId="282"/>
        </pc:sldMkLst>
        <pc:spChg chg="del mod">
          <ac:chgData name="Rômulo Alexandrino Silva" userId="b679209f-c631-4ee5-ad3b-c47bce3ac0b1" providerId="ADAL" clId="{52BFD3A1-2D7D-4B47-A6C2-E33D9CCA1B3C}" dt="2026-02-23T17:24:44.122" v="290" actId="478"/>
          <ac:spMkLst>
            <pc:docMk/>
            <pc:sldMk cId="0" sldId="282"/>
            <ac:spMk id="3" creationId="{00000000-0000-0000-0000-000000000000}"/>
          </ac:spMkLst>
        </pc:spChg>
        <pc:spChg chg="add del mod">
          <ac:chgData name="Rômulo Alexandrino Silva" userId="b679209f-c631-4ee5-ad3b-c47bce3ac0b1" providerId="ADAL" clId="{52BFD3A1-2D7D-4B47-A6C2-E33D9CCA1B3C}" dt="2026-02-23T17:24:46.732" v="291" actId="478"/>
          <ac:spMkLst>
            <pc:docMk/>
            <pc:sldMk cId="0" sldId="282"/>
            <ac:spMk id="57" creationId="{BBECCF60-30F6-781B-476A-CD0C017E538F}"/>
          </ac:spMkLst>
        </pc:spChg>
        <pc:picChg chg="del">
          <ac:chgData name="Rômulo Alexandrino Silva" userId="b679209f-c631-4ee5-ad3b-c47bce3ac0b1" providerId="ADAL" clId="{52BFD3A1-2D7D-4B47-A6C2-E33D9CCA1B3C}" dt="2026-02-23T17:24:44.122" v="290" actId="478"/>
          <ac:picMkLst>
            <pc:docMk/>
            <pc:sldMk cId="0" sldId="282"/>
            <ac:picMk id="2" creationId="{00000000-0000-0000-0000-000000000000}"/>
          </ac:picMkLst>
        </pc:picChg>
        <pc:picChg chg="add mod ord">
          <ac:chgData name="Rômulo Alexandrino Silva" userId="b679209f-c631-4ee5-ad3b-c47bce3ac0b1" providerId="ADAL" clId="{52BFD3A1-2D7D-4B47-A6C2-E33D9CCA1B3C}" dt="2026-02-23T17:24:57.559" v="293" actId="167"/>
          <ac:picMkLst>
            <pc:docMk/>
            <pc:sldMk cId="0" sldId="282"/>
            <ac:picMk id="58" creationId="{BB2B906D-B798-6203-282A-BFBB47D41D5D}"/>
          </ac:picMkLst>
        </pc:picChg>
        <pc:picChg chg="add mod ord">
          <ac:chgData name="Rômulo Alexandrino Silva" userId="b679209f-c631-4ee5-ad3b-c47bce3ac0b1" providerId="ADAL" clId="{52BFD3A1-2D7D-4B47-A6C2-E33D9CCA1B3C}" dt="2026-02-23T17:24:57.559" v="293" actId="167"/>
          <ac:picMkLst>
            <pc:docMk/>
            <pc:sldMk cId="0" sldId="282"/>
            <ac:picMk id="59" creationId="{39C20ED4-4E49-ED50-FA3F-1AD5FF34EA36}"/>
          </ac:picMkLst>
        </pc:picChg>
      </pc:sldChg>
      <pc:sldChg chg="del">
        <pc:chgData name="Rômulo Alexandrino Silva" userId="b679209f-c631-4ee5-ad3b-c47bce3ac0b1" providerId="ADAL" clId="{52BFD3A1-2D7D-4B47-A6C2-E33D9CCA1B3C}" dt="2026-02-20T13:03:11.940" v="2" actId="47"/>
        <pc:sldMkLst>
          <pc:docMk/>
          <pc:sldMk cId="3217818369" sldId="453"/>
        </pc:sldMkLst>
      </pc:sldChg>
      <pc:sldChg chg="del">
        <pc:chgData name="Rômulo Alexandrino Silva" userId="b679209f-c631-4ee5-ad3b-c47bce3ac0b1" providerId="ADAL" clId="{52BFD3A1-2D7D-4B47-A6C2-E33D9CCA1B3C}" dt="2026-02-24T18:19:14.101" v="679" actId="47"/>
        <pc:sldMkLst>
          <pc:docMk/>
          <pc:sldMk cId="1556460367" sldId="455"/>
        </pc:sldMkLst>
      </pc:sldChg>
      <pc:sldChg chg="del">
        <pc:chgData name="Rômulo Alexandrino Silva" userId="b679209f-c631-4ee5-ad3b-c47bce3ac0b1" providerId="ADAL" clId="{52BFD3A1-2D7D-4B47-A6C2-E33D9CCA1B3C}" dt="2026-02-24T18:19:14.101" v="679" actId="47"/>
        <pc:sldMkLst>
          <pc:docMk/>
          <pc:sldMk cId="3462091582" sldId="456"/>
        </pc:sldMkLst>
      </pc:sldChg>
      <pc:sldChg chg="del">
        <pc:chgData name="Rômulo Alexandrino Silva" userId="b679209f-c631-4ee5-ad3b-c47bce3ac0b1" providerId="ADAL" clId="{52BFD3A1-2D7D-4B47-A6C2-E33D9CCA1B3C}" dt="2026-02-24T18:19:14.101" v="679" actId="47"/>
        <pc:sldMkLst>
          <pc:docMk/>
          <pc:sldMk cId="349782594" sldId="2141411578"/>
        </pc:sldMkLst>
      </pc:sldChg>
      <pc:sldChg chg="del">
        <pc:chgData name="Rômulo Alexandrino Silva" userId="b679209f-c631-4ee5-ad3b-c47bce3ac0b1" providerId="ADAL" clId="{52BFD3A1-2D7D-4B47-A6C2-E33D9CCA1B3C}" dt="2026-02-24T18:19:14.101" v="679" actId="47"/>
        <pc:sldMkLst>
          <pc:docMk/>
          <pc:sldMk cId="3372877636" sldId="2141411591"/>
        </pc:sldMkLst>
      </pc:sldChg>
      <pc:sldChg chg="del">
        <pc:chgData name="Rômulo Alexandrino Silva" userId="b679209f-c631-4ee5-ad3b-c47bce3ac0b1" providerId="ADAL" clId="{52BFD3A1-2D7D-4B47-A6C2-E33D9CCA1B3C}" dt="2026-02-06T12:55:44.189" v="0" actId="47"/>
        <pc:sldMkLst>
          <pc:docMk/>
          <pc:sldMk cId="2147650166" sldId="2141411623"/>
        </pc:sldMkLst>
      </pc:sldChg>
      <pc:sldChg chg="addSp delSp modSp mod">
        <pc:chgData name="Rômulo Alexandrino Silva" userId="b679209f-c631-4ee5-ad3b-c47bce3ac0b1" providerId="ADAL" clId="{52BFD3A1-2D7D-4B47-A6C2-E33D9CCA1B3C}" dt="2026-02-23T18:16:00.905" v="347" actId="1076"/>
        <pc:sldMkLst>
          <pc:docMk/>
          <pc:sldMk cId="2371581893" sldId="2141411624"/>
        </pc:sldMkLst>
        <pc:spChg chg="del">
          <ac:chgData name="Rômulo Alexandrino Silva" userId="b679209f-c631-4ee5-ad3b-c47bce3ac0b1" providerId="ADAL" clId="{52BFD3A1-2D7D-4B47-A6C2-E33D9CCA1B3C}" dt="2026-02-23T18:15:03.023" v="324" actId="478"/>
          <ac:spMkLst>
            <pc:docMk/>
            <pc:sldMk cId="2371581893" sldId="2141411624"/>
            <ac:spMk id="2" creationId="{732B2F49-FE43-4CEE-D1F8-FDFD849E7428}"/>
          </ac:spMkLst>
        </pc:spChg>
        <pc:spChg chg="add mod">
          <ac:chgData name="Rômulo Alexandrino Silva" userId="b679209f-c631-4ee5-ad3b-c47bce3ac0b1" providerId="ADAL" clId="{52BFD3A1-2D7D-4B47-A6C2-E33D9CCA1B3C}" dt="2026-02-23T18:15:59.567" v="346" actId="1076"/>
          <ac:spMkLst>
            <pc:docMk/>
            <pc:sldMk cId="2371581893" sldId="2141411624"/>
            <ac:spMk id="8" creationId="{672806AC-AD1F-B588-5C33-E44385AB6B19}"/>
          </ac:spMkLst>
        </pc:spChg>
        <pc:picChg chg="mod">
          <ac:chgData name="Rômulo Alexandrino Silva" userId="b679209f-c631-4ee5-ad3b-c47bce3ac0b1" providerId="ADAL" clId="{52BFD3A1-2D7D-4B47-A6C2-E33D9CCA1B3C}" dt="2026-02-23T18:16:00.905" v="347" actId="1076"/>
          <ac:picMkLst>
            <pc:docMk/>
            <pc:sldMk cId="2371581893" sldId="2141411624"/>
            <ac:picMk id="3" creationId="{66B5887D-4DAB-3F98-F1C7-B6A379B12348}"/>
          </ac:picMkLst>
        </pc:picChg>
      </pc:sldChg>
      <pc:sldChg chg="del">
        <pc:chgData name="Rômulo Alexandrino Silva" userId="b679209f-c631-4ee5-ad3b-c47bce3ac0b1" providerId="ADAL" clId="{52BFD3A1-2D7D-4B47-A6C2-E33D9CCA1B3C}" dt="2026-02-06T12:55:44.189" v="0" actId="47"/>
        <pc:sldMkLst>
          <pc:docMk/>
          <pc:sldMk cId="1332914210" sldId="2141411631"/>
        </pc:sldMkLst>
      </pc:sldChg>
      <pc:sldChg chg="add del">
        <pc:chgData name="Rômulo Alexandrino Silva" userId="b679209f-c631-4ee5-ad3b-c47bce3ac0b1" providerId="ADAL" clId="{52BFD3A1-2D7D-4B47-A6C2-E33D9CCA1B3C}" dt="2026-02-23T13:45:00.557" v="6" actId="47"/>
        <pc:sldMkLst>
          <pc:docMk/>
          <pc:sldMk cId="0" sldId="2141411637"/>
        </pc:sldMkLst>
      </pc:sldChg>
      <pc:sldChg chg="addSp modSp mod">
        <pc:chgData name="Rômulo Alexandrino Silva" userId="b679209f-c631-4ee5-ad3b-c47bce3ac0b1" providerId="ADAL" clId="{52BFD3A1-2D7D-4B47-A6C2-E33D9CCA1B3C}" dt="2026-02-23T18:21:03.889" v="415" actId="6549"/>
        <pc:sldMkLst>
          <pc:docMk/>
          <pc:sldMk cId="2376100153" sldId="2141411638"/>
        </pc:sldMkLst>
        <pc:spChg chg="mod">
          <ac:chgData name="Rômulo Alexandrino Silva" userId="b679209f-c631-4ee5-ad3b-c47bce3ac0b1" providerId="ADAL" clId="{52BFD3A1-2D7D-4B47-A6C2-E33D9CCA1B3C}" dt="2026-02-23T18:21:03.889" v="415" actId="6549"/>
          <ac:spMkLst>
            <pc:docMk/>
            <pc:sldMk cId="2376100153" sldId="2141411638"/>
            <ac:spMk id="2" creationId="{732B2F49-FE43-4CEE-D1F8-FDFD849E7428}"/>
          </ac:spMkLst>
        </pc:spChg>
        <pc:spChg chg="add">
          <ac:chgData name="Rômulo Alexandrino Silva" userId="b679209f-c631-4ee5-ad3b-c47bce3ac0b1" providerId="ADAL" clId="{52BFD3A1-2D7D-4B47-A6C2-E33D9CCA1B3C}" dt="2026-02-23T13:49:28.605" v="21"/>
          <ac:spMkLst>
            <pc:docMk/>
            <pc:sldMk cId="2376100153" sldId="2141411638"/>
            <ac:spMk id="3" creationId="{F38D220F-57EA-D325-40B0-8B2409707A77}"/>
          </ac:spMkLst>
        </pc:spChg>
        <pc:spChg chg="mod">
          <ac:chgData name="Rômulo Alexandrino Silva" userId="b679209f-c631-4ee5-ad3b-c47bce3ac0b1" providerId="ADAL" clId="{52BFD3A1-2D7D-4B47-A6C2-E33D9CCA1B3C}" dt="2026-02-23T13:50:06.489" v="44" actId="20577"/>
          <ac:spMkLst>
            <pc:docMk/>
            <pc:sldMk cId="2376100153" sldId="2141411638"/>
            <ac:spMk id="6" creationId="{8AAFAF95-3825-430E-9A1D-4D6D76855BE5}"/>
          </ac:spMkLst>
        </pc:spChg>
        <pc:picChg chg="mod">
          <ac:chgData name="Rômulo Alexandrino Silva" userId="b679209f-c631-4ee5-ad3b-c47bce3ac0b1" providerId="ADAL" clId="{52BFD3A1-2D7D-4B47-A6C2-E33D9CCA1B3C}" dt="2026-02-23T17:14:56.658" v="223" actId="1076"/>
          <ac:picMkLst>
            <pc:docMk/>
            <pc:sldMk cId="2376100153" sldId="2141411638"/>
            <ac:picMk id="4" creationId="{BAB886DD-C356-48C1-8FC2-BBD3F8DDC4D7}"/>
          </ac:picMkLst>
        </pc:picChg>
        <pc:picChg chg="mod">
          <ac:chgData name="Rômulo Alexandrino Silva" userId="b679209f-c631-4ee5-ad3b-c47bce3ac0b1" providerId="ADAL" clId="{52BFD3A1-2D7D-4B47-A6C2-E33D9CCA1B3C}" dt="2026-02-23T17:14:56.658" v="223" actId="1076"/>
          <ac:picMkLst>
            <pc:docMk/>
            <pc:sldMk cId="2376100153" sldId="2141411638"/>
            <ac:picMk id="7" creationId="{5F822F04-1113-4BD5-8029-868DD5F1E930}"/>
          </ac:picMkLst>
        </pc:picChg>
      </pc:sldChg>
      <pc:sldChg chg="ord">
        <pc:chgData name="Rômulo Alexandrino Silva" userId="b679209f-c631-4ee5-ad3b-c47bce3ac0b1" providerId="ADAL" clId="{52BFD3A1-2D7D-4B47-A6C2-E33D9CCA1B3C}" dt="2026-02-23T13:54:21.896" v="121"/>
        <pc:sldMkLst>
          <pc:docMk/>
          <pc:sldMk cId="1665170176" sldId="2141411639"/>
        </pc:sldMkLst>
      </pc:sldChg>
      <pc:sldChg chg="add setBg">
        <pc:chgData name="Rômulo Alexandrino Silva" userId="b679209f-c631-4ee5-ad3b-c47bce3ac0b1" providerId="ADAL" clId="{52BFD3A1-2D7D-4B47-A6C2-E33D9CCA1B3C}" dt="2026-02-23T13:44:55.415" v="5"/>
        <pc:sldMkLst>
          <pc:docMk/>
          <pc:sldMk cId="0" sldId="2141411640"/>
        </pc:sldMkLst>
      </pc:sldChg>
      <pc:sldChg chg="add setBg">
        <pc:chgData name="Rômulo Alexandrino Silva" userId="b679209f-c631-4ee5-ad3b-c47bce3ac0b1" providerId="ADAL" clId="{52BFD3A1-2D7D-4B47-A6C2-E33D9CCA1B3C}" dt="2026-02-23T13:44:55.415" v="5"/>
        <pc:sldMkLst>
          <pc:docMk/>
          <pc:sldMk cId="0" sldId="2141411641"/>
        </pc:sldMkLst>
      </pc:sldChg>
      <pc:sldChg chg="add setBg">
        <pc:chgData name="Rômulo Alexandrino Silva" userId="b679209f-c631-4ee5-ad3b-c47bce3ac0b1" providerId="ADAL" clId="{52BFD3A1-2D7D-4B47-A6C2-E33D9CCA1B3C}" dt="2026-02-23T13:44:55.415" v="5"/>
        <pc:sldMkLst>
          <pc:docMk/>
          <pc:sldMk cId="0" sldId="2141411642"/>
        </pc:sldMkLst>
      </pc:sldChg>
      <pc:sldChg chg="addSp delSp modSp add mod">
        <pc:chgData name="Rômulo Alexandrino Silva" userId="b679209f-c631-4ee5-ad3b-c47bce3ac0b1" providerId="ADAL" clId="{52BFD3A1-2D7D-4B47-A6C2-E33D9CCA1B3C}" dt="2026-02-23T18:24:43.461" v="523" actId="20577"/>
        <pc:sldMkLst>
          <pc:docMk/>
          <pc:sldMk cId="3203018665" sldId="2141411643"/>
        </pc:sldMkLst>
        <pc:spChg chg="mod">
          <ac:chgData name="Rômulo Alexandrino Silva" userId="b679209f-c631-4ee5-ad3b-c47bce3ac0b1" providerId="ADAL" clId="{52BFD3A1-2D7D-4B47-A6C2-E33D9CCA1B3C}" dt="2026-02-23T18:24:43.461" v="523" actId="20577"/>
          <ac:spMkLst>
            <pc:docMk/>
            <pc:sldMk cId="3203018665" sldId="2141411643"/>
            <ac:spMk id="2" creationId="{732B2F49-FE43-4CEE-D1F8-FDFD849E7428}"/>
          </ac:spMkLst>
        </pc:spChg>
        <pc:spChg chg="mod">
          <ac:chgData name="Rômulo Alexandrino Silva" userId="b679209f-c631-4ee5-ad3b-c47bce3ac0b1" providerId="ADAL" clId="{52BFD3A1-2D7D-4B47-A6C2-E33D9CCA1B3C}" dt="2026-02-23T13:51:42.904" v="98" actId="20577"/>
          <ac:spMkLst>
            <pc:docMk/>
            <pc:sldMk cId="3203018665" sldId="2141411643"/>
            <ac:spMk id="6" creationId="{8AAFAF95-3825-430E-9A1D-4D6D76855BE5}"/>
          </ac:spMkLst>
        </pc:spChg>
        <pc:picChg chg="add del mod">
          <ac:chgData name="Rômulo Alexandrino Silva" userId="b679209f-c631-4ee5-ad3b-c47bce3ac0b1" providerId="ADAL" clId="{52BFD3A1-2D7D-4B47-A6C2-E33D9CCA1B3C}" dt="2026-02-23T17:03:20.857" v="172" actId="478"/>
          <ac:picMkLst>
            <pc:docMk/>
            <pc:sldMk cId="3203018665" sldId="2141411643"/>
            <ac:picMk id="6146" creationId="{9C4AD7C5-8074-FA2A-0E86-DF89B6A11804}"/>
          </ac:picMkLst>
        </pc:picChg>
        <pc:picChg chg="add del mod">
          <ac:chgData name="Rômulo Alexandrino Silva" userId="b679209f-c631-4ee5-ad3b-c47bce3ac0b1" providerId="ADAL" clId="{52BFD3A1-2D7D-4B47-A6C2-E33D9CCA1B3C}" dt="2026-02-23T17:04:23.272" v="175" actId="478"/>
          <ac:picMkLst>
            <pc:docMk/>
            <pc:sldMk cId="3203018665" sldId="2141411643"/>
            <ac:picMk id="6148" creationId="{9CD11F9F-9EEC-2CB2-1844-831EE5532266}"/>
          </ac:picMkLst>
        </pc:picChg>
      </pc:sldChg>
      <pc:sldChg chg="modSp add mod">
        <pc:chgData name="Rômulo Alexandrino Silva" userId="b679209f-c631-4ee5-ad3b-c47bce3ac0b1" providerId="ADAL" clId="{52BFD3A1-2D7D-4B47-A6C2-E33D9CCA1B3C}" dt="2026-02-23T19:08:39.630" v="647" actId="20577"/>
        <pc:sldMkLst>
          <pc:docMk/>
          <pc:sldMk cId="3705228325" sldId="2141411644"/>
        </pc:sldMkLst>
        <pc:spChg chg="mod">
          <ac:chgData name="Rômulo Alexandrino Silva" userId="b679209f-c631-4ee5-ad3b-c47bce3ac0b1" providerId="ADAL" clId="{52BFD3A1-2D7D-4B47-A6C2-E33D9CCA1B3C}" dt="2026-02-23T19:08:39.630" v="647" actId="20577"/>
          <ac:spMkLst>
            <pc:docMk/>
            <pc:sldMk cId="3705228325" sldId="2141411644"/>
            <ac:spMk id="2" creationId="{732B2F49-FE43-4CEE-D1F8-FDFD849E7428}"/>
          </ac:spMkLst>
        </pc:spChg>
        <pc:spChg chg="mod">
          <ac:chgData name="Rômulo Alexandrino Silva" userId="b679209f-c631-4ee5-ad3b-c47bce3ac0b1" providerId="ADAL" clId="{52BFD3A1-2D7D-4B47-A6C2-E33D9CCA1B3C}" dt="2026-02-23T13:52:26.472" v="106" actId="20577"/>
          <ac:spMkLst>
            <pc:docMk/>
            <pc:sldMk cId="3705228325" sldId="2141411644"/>
            <ac:spMk id="6" creationId="{8AAFAF95-3825-430E-9A1D-4D6D76855BE5}"/>
          </ac:spMkLst>
        </pc:spChg>
      </pc:sldChg>
      <pc:sldChg chg="addSp modSp add mod ord">
        <pc:chgData name="Rômulo Alexandrino Silva" userId="b679209f-c631-4ee5-ad3b-c47bce3ac0b1" providerId="ADAL" clId="{52BFD3A1-2D7D-4B47-A6C2-E33D9CCA1B3C}" dt="2026-02-23T18:21:44.940" v="429" actId="20577"/>
        <pc:sldMkLst>
          <pc:docMk/>
          <pc:sldMk cId="3684222106" sldId="2141411645"/>
        </pc:sldMkLst>
        <pc:spChg chg="mod">
          <ac:chgData name="Rômulo Alexandrino Silva" userId="b679209f-c631-4ee5-ad3b-c47bce3ac0b1" providerId="ADAL" clId="{52BFD3A1-2D7D-4B47-A6C2-E33D9CCA1B3C}" dt="2026-02-23T18:21:44.940" v="429" actId="20577"/>
          <ac:spMkLst>
            <pc:docMk/>
            <pc:sldMk cId="3684222106" sldId="2141411645"/>
            <ac:spMk id="2" creationId="{732B2F49-FE43-4CEE-D1F8-FDFD849E7428}"/>
          </ac:spMkLst>
        </pc:spChg>
        <pc:spChg chg="mod">
          <ac:chgData name="Rômulo Alexandrino Silva" userId="b679209f-c631-4ee5-ad3b-c47bce3ac0b1" providerId="ADAL" clId="{52BFD3A1-2D7D-4B47-A6C2-E33D9CCA1B3C}" dt="2026-02-23T13:50:32.257" v="62" actId="20577"/>
          <ac:spMkLst>
            <pc:docMk/>
            <pc:sldMk cId="3684222106" sldId="2141411645"/>
            <ac:spMk id="6" creationId="{8AAFAF95-3825-430E-9A1D-4D6D76855BE5}"/>
          </ac:spMkLst>
        </pc:spChg>
        <pc:picChg chg="mod">
          <ac:chgData name="Rômulo Alexandrino Silva" userId="b679209f-c631-4ee5-ad3b-c47bce3ac0b1" providerId="ADAL" clId="{52BFD3A1-2D7D-4B47-A6C2-E33D9CCA1B3C}" dt="2026-02-23T16:55:56.788" v="147" actId="1076"/>
          <ac:picMkLst>
            <pc:docMk/>
            <pc:sldMk cId="3684222106" sldId="2141411645"/>
            <ac:picMk id="4" creationId="{BAB886DD-C356-48C1-8FC2-BBD3F8DDC4D7}"/>
          </ac:picMkLst>
        </pc:picChg>
        <pc:picChg chg="add mod">
          <ac:chgData name="Rômulo Alexandrino Silva" userId="b679209f-c631-4ee5-ad3b-c47bce3ac0b1" providerId="ADAL" clId="{52BFD3A1-2D7D-4B47-A6C2-E33D9CCA1B3C}" dt="2026-02-23T16:56:02.663" v="150" actId="1076"/>
          <ac:picMkLst>
            <pc:docMk/>
            <pc:sldMk cId="3684222106" sldId="2141411645"/>
            <ac:picMk id="4098" creationId="{1392E0AF-79E9-7C6F-4AF6-5DDC77341C0B}"/>
          </ac:picMkLst>
        </pc:picChg>
      </pc:sldChg>
      <pc:sldChg chg="modSp add mod">
        <pc:chgData name="Rômulo Alexandrino Silva" userId="b679209f-c631-4ee5-ad3b-c47bce3ac0b1" providerId="ADAL" clId="{52BFD3A1-2D7D-4B47-A6C2-E33D9CCA1B3C}" dt="2026-02-23T18:14:56.196" v="323" actId="6549"/>
        <pc:sldMkLst>
          <pc:docMk/>
          <pc:sldMk cId="1810915512" sldId="2141411646"/>
        </pc:sldMkLst>
        <pc:spChg chg="mod">
          <ac:chgData name="Rômulo Alexandrino Silva" userId="b679209f-c631-4ee5-ad3b-c47bce3ac0b1" providerId="ADAL" clId="{52BFD3A1-2D7D-4B47-A6C2-E33D9CCA1B3C}" dt="2026-02-23T13:54:13.933" v="119" actId="207"/>
          <ac:spMkLst>
            <pc:docMk/>
            <pc:sldMk cId="1810915512" sldId="2141411646"/>
            <ac:spMk id="2" creationId="{732B2F49-FE43-4CEE-D1F8-FDFD849E7428}"/>
          </ac:spMkLst>
        </pc:spChg>
        <pc:spChg chg="mod">
          <ac:chgData name="Rômulo Alexandrino Silva" userId="b679209f-c631-4ee5-ad3b-c47bce3ac0b1" providerId="ADAL" clId="{52BFD3A1-2D7D-4B47-A6C2-E33D9CCA1B3C}" dt="2026-02-23T18:14:56.196" v="323" actId="6549"/>
          <ac:spMkLst>
            <pc:docMk/>
            <pc:sldMk cId="1810915512" sldId="2141411646"/>
            <ac:spMk id="8" creationId="{BC4840BD-87BD-39CE-10C4-03974029994A}"/>
          </ac:spMkLst>
        </pc:spChg>
      </pc:sldChg>
      <pc:sldChg chg="modSp add mod">
        <pc:chgData name="Rômulo Alexandrino Silva" userId="b679209f-c631-4ee5-ad3b-c47bce3ac0b1" providerId="ADAL" clId="{52BFD3A1-2D7D-4B47-A6C2-E33D9CCA1B3C}" dt="2026-02-23T18:27:40.672" v="588" actId="6549"/>
        <pc:sldMkLst>
          <pc:docMk/>
          <pc:sldMk cId="852246151" sldId="2141411647"/>
        </pc:sldMkLst>
        <pc:spChg chg="mod">
          <ac:chgData name="Rômulo Alexandrino Silva" userId="b679209f-c631-4ee5-ad3b-c47bce3ac0b1" providerId="ADAL" clId="{52BFD3A1-2D7D-4B47-A6C2-E33D9CCA1B3C}" dt="2026-02-23T18:27:40.672" v="588" actId="6549"/>
          <ac:spMkLst>
            <pc:docMk/>
            <pc:sldMk cId="852246151" sldId="2141411647"/>
            <ac:spMk id="2" creationId="{732B2F49-FE43-4CEE-D1F8-FDFD849E7428}"/>
          </ac:spMkLst>
        </pc:spChg>
      </pc:sldChg>
      <pc:sldChg chg="addSp modSp add mod">
        <pc:chgData name="Rômulo Alexandrino Silva" userId="b679209f-c631-4ee5-ad3b-c47bce3ac0b1" providerId="ADAL" clId="{52BFD3A1-2D7D-4B47-A6C2-E33D9CCA1B3C}" dt="2026-02-23T18:22:39.661" v="457" actId="403"/>
        <pc:sldMkLst>
          <pc:docMk/>
          <pc:sldMk cId="1824167817" sldId="2141411648"/>
        </pc:sldMkLst>
        <pc:spChg chg="mod">
          <ac:chgData name="Rômulo Alexandrino Silva" userId="b679209f-c631-4ee5-ad3b-c47bce3ac0b1" providerId="ADAL" clId="{52BFD3A1-2D7D-4B47-A6C2-E33D9CCA1B3C}" dt="2026-02-23T18:22:39.661" v="457" actId="403"/>
          <ac:spMkLst>
            <pc:docMk/>
            <pc:sldMk cId="1824167817" sldId="2141411648"/>
            <ac:spMk id="2" creationId="{732B2F49-FE43-4CEE-D1F8-FDFD849E7428}"/>
          </ac:spMkLst>
        </pc:spChg>
        <pc:picChg chg="mod">
          <ac:chgData name="Rômulo Alexandrino Silva" userId="b679209f-c631-4ee5-ad3b-c47bce3ac0b1" providerId="ADAL" clId="{52BFD3A1-2D7D-4B47-A6C2-E33D9CCA1B3C}" dt="2026-02-23T16:56:32.053" v="160" actId="1076"/>
          <ac:picMkLst>
            <pc:docMk/>
            <pc:sldMk cId="1824167817" sldId="2141411648"/>
            <ac:picMk id="4" creationId="{BAB886DD-C356-48C1-8FC2-BBD3F8DDC4D7}"/>
          </ac:picMkLst>
        </pc:picChg>
        <pc:picChg chg="add mod">
          <ac:chgData name="Rômulo Alexandrino Silva" userId="b679209f-c631-4ee5-ad3b-c47bce3ac0b1" providerId="ADAL" clId="{52BFD3A1-2D7D-4B47-A6C2-E33D9CCA1B3C}" dt="2026-02-23T16:56:43.214" v="162" actId="14100"/>
          <ac:picMkLst>
            <pc:docMk/>
            <pc:sldMk cId="1824167817" sldId="2141411648"/>
            <ac:picMk id="2050" creationId="{AFA54A11-06B2-32EF-56DA-6B0E8624DDBB}"/>
          </ac:picMkLst>
        </pc:picChg>
      </pc:sldChg>
      <pc:sldChg chg="modSp add mod">
        <pc:chgData name="Rômulo Alexandrino Silva" userId="b679209f-c631-4ee5-ad3b-c47bce3ac0b1" providerId="ADAL" clId="{52BFD3A1-2D7D-4B47-A6C2-E33D9CCA1B3C}" dt="2026-02-23T19:13:05.464" v="678" actId="20577"/>
        <pc:sldMkLst>
          <pc:docMk/>
          <pc:sldMk cId="315553714" sldId="2141411649"/>
        </pc:sldMkLst>
        <pc:spChg chg="mod">
          <ac:chgData name="Rômulo Alexandrino Silva" userId="b679209f-c631-4ee5-ad3b-c47bce3ac0b1" providerId="ADAL" clId="{52BFD3A1-2D7D-4B47-A6C2-E33D9CCA1B3C}" dt="2026-02-23T19:13:05.464" v="678" actId="20577"/>
          <ac:spMkLst>
            <pc:docMk/>
            <pc:sldMk cId="315553714" sldId="2141411649"/>
            <ac:spMk id="2" creationId="{732B2F49-FE43-4CEE-D1F8-FDFD849E7428}"/>
          </ac:spMkLst>
        </pc:spChg>
      </pc:sldChg>
      <pc:sldMasterChg chg="addSldLayout delSldLayout">
        <pc:chgData name="Rômulo Alexandrino Silva" userId="b679209f-c631-4ee5-ad3b-c47bce3ac0b1" providerId="ADAL" clId="{52BFD3A1-2D7D-4B47-A6C2-E33D9CCA1B3C}" dt="2026-02-23T13:44:54.001" v="4" actId="47"/>
        <pc:sldMasterMkLst>
          <pc:docMk/>
          <pc:sldMasterMk cId="0" sldId="2147483648"/>
        </pc:sldMasterMkLst>
        <pc:sldLayoutChg chg="del">
          <pc:chgData name="Rômulo Alexandrino Silva" userId="b679209f-c631-4ee5-ad3b-c47bce3ac0b1" providerId="ADAL" clId="{52BFD3A1-2D7D-4B47-A6C2-E33D9CCA1B3C}" dt="2026-02-06T12:55:44.189" v="0" actId="47"/>
          <pc:sldLayoutMkLst>
            <pc:docMk/>
            <pc:sldMasterMk cId="0" sldId="2147483648"/>
            <pc:sldLayoutMk cId="2502314921" sldId="2147483682"/>
          </pc:sldLayoutMkLst>
        </pc:sldLayoutChg>
        <pc:sldLayoutChg chg="add del">
          <pc:chgData name="Rômulo Alexandrino Silva" userId="b679209f-c631-4ee5-ad3b-c47bce3ac0b1" providerId="ADAL" clId="{52BFD3A1-2D7D-4B47-A6C2-E33D9CCA1B3C}" dt="2026-02-23T13:44:54.001" v="4" actId="47"/>
          <pc:sldLayoutMkLst>
            <pc:docMk/>
            <pc:sldMasterMk cId="0" sldId="2147483648"/>
            <pc:sldLayoutMk cId="2705316434" sldId="2147483684"/>
          </pc:sldLayoutMkLst>
        </pc:sldLayoutChg>
        <pc:sldLayoutChg chg="add del">
          <pc:chgData name="Rômulo Alexandrino Silva" userId="b679209f-c631-4ee5-ad3b-c47bce3ac0b1" providerId="ADAL" clId="{52BFD3A1-2D7D-4B47-A6C2-E33D9CCA1B3C}" dt="2026-02-23T13:44:54.001" v="4" actId="47"/>
          <pc:sldLayoutMkLst>
            <pc:docMk/>
            <pc:sldMasterMk cId="0" sldId="2147483648"/>
            <pc:sldLayoutMk cId="774828648" sldId="2147483685"/>
          </pc:sldLayoutMkLst>
        </pc:sldLayoutChg>
        <pc:sldLayoutChg chg="add del">
          <pc:chgData name="Rômulo Alexandrino Silva" userId="b679209f-c631-4ee5-ad3b-c47bce3ac0b1" providerId="ADAL" clId="{52BFD3A1-2D7D-4B47-A6C2-E33D9CCA1B3C}" dt="2026-02-23T13:44:54.001" v="4" actId="47"/>
          <pc:sldLayoutMkLst>
            <pc:docMk/>
            <pc:sldMasterMk cId="0" sldId="2147483648"/>
            <pc:sldLayoutMk cId="2217987382" sldId="2147483686"/>
          </pc:sldLayoutMkLst>
        </pc:sldLayoutChg>
      </pc:sldMasterChg>
      <pc:sldMasterChg chg="del delSldLayout">
        <pc:chgData name="Rômulo Alexandrino Silva" userId="b679209f-c631-4ee5-ad3b-c47bce3ac0b1" providerId="ADAL" clId="{52BFD3A1-2D7D-4B47-A6C2-E33D9CCA1B3C}" dt="2026-02-24T18:19:14.101" v="679" actId="47"/>
        <pc:sldMasterMkLst>
          <pc:docMk/>
          <pc:sldMasterMk cId="756169009" sldId="2147483669"/>
        </pc:sldMasterMkLst>
        <pc:sldLayoutChg chg="del">
          <pc:chgData name="Rômulo Alexandrino Silva" userId="b679209f-c631-4ee5-ad3b-c47bce3ac0b1" providerId="ADAL" clId="{52BFD3A1-2D7D-4B47-A6C2-E33D9CCA1B3C}" dt="2026-02-24T18:19:14.101" v="679" actId="47"/>
          <pc:sldLayoutMkLst>
            <pc:docMk/>
            <pc:sldMasterMk cId="756169009" sldId="2147483669"/>
            <pc:sldLayoutMk cId="1603966714" sldId="2147483670"/>
          </pc:sldLayoutMkLst>
        </pc:sldLayoutChg>
        <pc:sldLayoutChg chg="del">
          <pc:chgData name="Rômulo Alexandrino Silva" userId="b679209f-c631-4ee5-ad3b-c47bce3ac0b1" providerId="ADAL" clId="{52BFD3A1-2D7D-4B47-A6C2-E33D9CCA1B3C}" dt="2026-02-24T18:19:14.101" v="679" actId="47"/>
          <pc:sldLayoutMkLst>
            <pc:docMk/>
            <pc:sldMasterMk cId="756169009" sldId="2147483669"/>
            <pc:sldLayoutMk cId="1081954575" sldId="2147483671"/>
          </pc:sldLayoutMkLst>
        </pc:sldLayoutChg>
        <pc:sldLayoutChg chg="del">
          <pc:chgData name="Rômulo Alexandrino Silva" userId="b679209f-c631-4ee5-ad3b-c47bce3ac0b1" providerId="ADAL" clId="{52BFD3A1-2D7D-4B47-A6C2-E33D9CCA1B3C}" dt="2026-02-24T18:19:14.101" v="679" actId="47"/>
          <pc:sldLayoutMkLst>
            <pc:docMk/>
            <pc:sldMasterMk cId="756169009" sldId="2147483669"/>
            <pc:sldLayoutMk cId="3679510125" sldId="2147483672"/>
          </pc:sldLayoutMkLst>
        </pc:sldLayoutChg>
        <pc:sldLayoutChg chg="del">
          <pc:chgData name="Rômulo Alexandrino Silva" userId="b679209f-c631-4ee5-ad3b-c47bce3ac0b1" providerId="ADAL" clId="{52BFD3A1-2D7D-4B47-A6C2-E33D9CCA1B3C}" dt="2026-02-24T18:19:14.101" v="679" actId="47"/>
          <pc:sldLayoutMkLst>
            <pc:docMk/>
            <pc:sldMasterMk cId="756169009" sldId="2147483669"/>
            <pc:sldLayoutMk cId="972146243" sldId="2147483673"/>
          </pc:sldLayoutMkLst>
        </pc:sldLayoutChg>
        <pc:sldLayoutChg chg="del">
          <pc:chgData name="Rômulo Alexandrino Silva" userId="b679209f-c631-4ee5-ad3b-c47bce3ac0b1" providerId="ADAL" clId="{52BFD3A1-2D7D-4B47-A6C2-E33D9CCA1B3C}" dt="2026-02-24T18:19:14.101" v="679" actId="47"/>
          <pc:sldLayoutMkLst>
            <pc:docMk/>
            <pc:sldMasterMk cId="756169009" sldId="2147483669"/>
            <pc:sldLayoutMk cId="1095954512" sldId="2147483674"/>
          </pc:sldLayoutMkLst>
        </pc:sldLayoutChg>
        <pc:sldLayoutChg chg="del">
          <pc:chgData name="Rômulo Alexandrino Silva" userId="b679209f-c631-4ee5-ad3b-c47bce3ac0b1" providerId="ADAL" clId="{52BFD3A1-2D7D-4B47-A6C2-E33D9CCA1B3C}" dt="2026-02-24T18:19:14.101" v="679" actId="47"/>
          <pc:sldLayoutMkLst>
            <pc:docMk/>
            <pc:sldMasterMk cId="756169009" sldId="2147483669"/>
            <pc:sldLayoutMk cId="3741935833" sldId="2147483675"/>
          </pc:sldLayoutMkLst>
        </pc:sldLayoutChg>
        <pc:sldLayoutChg chg="del">
          <pc:chgData name="Rômulo Alexandrino Silva" userId="b679209f-c631-4ee5-ad3b-c47bce3ac0b1" providerId="ADAL" clId="{52BFD3A1-2D7D-4B47-A6C2-E33D9CCA1B3C}" dt="2026-02-24T18:19:14.101" v="679" actId="47"/>
          <pc:sldLayoutMkLst>
            <pc:docMk/>
            <pc:sldMasterMk cId="756169009" sldId="2147483669"/>
            <pc:sldLayoutMk cId="1958596096" sldId="2147483676"/>
          </pc:sldLayoutMkLst>
        </pc:sldLayoutChg>
        <pc:sldLayoutChg chg="del">
          <pc:chgData name="Rômulo Alexandrino Silva" userId="b679209f-c631-4ee5-ad3b-c47bce3ac0b1" providerId="ADAL" clId="{52BFD3A1-2D7D-4B47-A6C2-E33D9CCA1B3C}" dt="2026-02-24T18:19:14.101" v="679" actId="47"/>
          <pc:sldLayoutMkLst>
            <pc:docMk/>
            <pc:sldMasterMk cId="756169009" sldId="2147483669"/>
            <pc:sldLayoutMk cId="3758939292" sldId="2147483677"/>
          </pc:sldLayoutMkLst>
        </pc:sldLayoutChg>
        <pc:sldLayoutChg chg="del">
          <pc:chgData name="Rômulo Alexandrino Silva" userId="b679209f-c631-4ee5-ad3b-c47bce3ac0b1" providerId="ADAL" clId="{52BFD3A1-2D7D-4B47-A6C2-E33D9CCA1B3C}" dt="2026-02-24T18:19:14.101" v="679" actId="47"/>
          <pc:sldLayoutMkLst>
            <pc:docMk/>
            <pc:sldMasterMk cId="756169009" sldId="2147483669"/>
            <pc:sldLayoutMk cId="917453628" sldId="2147483678"/>
          </pc:sldLayoutMkLst>
        </pc:sldLayoutChg>
        <pc:sldLayoutChg chg="del">
          <pc:chgData name="Rômulo Alexandrino Silva" userId="b679209f-c631-4ee5-ad3b-c47bce3ac0b1" providerId="ADAL" clId="{52BFD3A1-2D7D-4B47-A6C2-E33D9CCA1B3C}" dt="2026-02-24T18:19:14.101" v="679" actId="47"/>
          <pc:sldLayoutMkLst>
            <pc:docMk/>
            <pc:sldMasterMk cId="756169009" sldId="2147483669"/>
            <pc:sldLayoutMk cId="4157609439" sldId="2147483679"/>
          </pc:sldLayoutMkLst>
        </pc:sldLayoutChg>
        <pc:sldLayoutChg chg="del">
          <pc:chgData name="Rômulo Alexandrino Silva" userId="b679209f-c631-4ee5-ad3b-c47bce3ac0b1" providerId="ADAL" clId="{52BFD3A1-2D7D-4B47-A6C2-E33D9CCA1B3C}" dt="2026-02-24T18:19:14.101" v="679" actId="47"/>
          <pc:sldLayoutMkLst>
            <pc:docMk/>
            <pc:sldMasterMk cId="756169009" sldId="2147483669"/>
            <pc:sldLayoutMk cId="3916450303" sldId="2147483680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cna.org.br\arquivos\CNA\DTEC\N&#218;CLEO%20DE%20INTELIG&#202;NCIA%20DE%20MERCADO\Apresenta&#231;&#245;es%20Setoriais\Agr&#237;cola\2024\3.%20Mar&#231;o\Atualizada\Conab\CONAB_Gr&#227;o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064855885497557"/>
          <c:y val="0.10222237045613428"/>
          <c:w val="0.43312379227053138"/>
          <c:h val="1"/>
        </c:manualLayout>
      </c:layout>
      <c:pieChart>
        <c:varyColors val="1"/>
        <c:ser>
          <c:idx val="1"/>
          <c:order val="0"/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2C9-4217-8FE6-C813B9AC47F8}"/>
              </c:ext>
            </c:extLst>
          </c:dPt>
          <c:dPt>
            <c:idx val="1"/>
            <c:bubble3D val="0"/>
            <c:spPr>
              <a:solidFill>
                <a:schemeClr val="accent3">
                  <a:tint val="6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2C9-4217-8FE6-C813B9AC47F8}"/>
              </c:ext>
            </c:extLst>
          </c:dPt>
          <c:dPt>
            <c:idx val="2"/>
            <c:bubble3D val="0"/>
            <c:spPr>
              <a:solidFill>
                <a:schemeClr val="accent3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2C9-4217-8FE6-C813B9AC47F8}"/>
              </c:ext>
            </c:extLst>
          </c:dPt>
          <c:dPt>
            <c:idx val="3"/>
            <c:bubble3D val="0"/>
            <c:spPr>
              <a:solidFill>
                <a:schemeClr val="accent3">
                  <a:tint val="9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2C9-4217-8FE6-C813B9AC47F8}"/>
              </c:ext>
            </c:extLst>
          </c:dPt>
          <c:dPt>
            <c:idx val="4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2C9-4217-8FE6-C813B9AC47F8}"/>
              </c:ext>
            </c:extLst>
          </c:dPt>
          <c:dPt>
            <c:idx val="5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2C9-4217-8FE6-C813B9AC47F8}"/>
              </c:ext>
            </c:extLst>
          </c:dPt>
          <c:dPt>
            <c:idx val="6"/>
            <c:bubble3D val="0"/>
            <c:spPr>
              <a:solidFill>
                <a:srgbClr val="FFEFE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2C9-4217-8FE6-C813B9AC47F8}"/>
              </c:ext>
            </c:extLst>
          </c:dPt>
          <c:dPt>
            <c:idx val="7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2C9-4217-8FE6-C813B9AC47F8}"/>
              </c:ext>
            </c:extLst>
          </c:dPt>
          <c:dLbls>
            <c:dLbl>
              <c:idx val="0"/>
              <c:layout>
                <c:manualLayout>
                  <c:x val="3.9478327254045299E-2"/>
                  <c:y val="0.19196136912370401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>
                    <a:defRPr sz="2000" b="0">
                      <a:latin typeface="Ubuntu" panose="020B0504030602030204" pitchFamily="34" charset="0"/>
                    </a:defRPr>
                  </a:pPr>
                  <a:endParaRPr lang="pt-B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093007246376811"/>
                      <c:h val="0.2807959073642872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2C9-4217-8FE6-C813B9AC47F8}"/>
                </c:ext>
              </c:extLst>
            </c:dLbl>
            <c:dLbl>
              <c:idx val="1"/>
              <c:layout>
                <c:manualLayout>
                  <c:x val="-0.16343560140513808"/>
                  <c:y val="8.2769673807007518E-2"/>
                </c:manualLayout>
              </c:layout>
              <c:tx>
                <c:rich>
                  <a:bodyPr/>
                  <a:lstStyle/>
                  <a:p>
                    <a:fld id="{72A1E5AC-4A93-4FB3-93B9-8CA61BA309B5}" type="CATEGORYNAME">
                      <a:rPr lang="pt-BR"/>
                      <a:pPr/>
                      <a:t>[NOME DA CATEGORIA]</a:t>
                    </a:fld>
                    <a:endParaRPr lang="pt-BR" dirty="0"/>
                  </a:p>
                  <a:p>
                    <a:r>
                      <a:rPr lang="pt-BR" dirty="0"/>
                      <a:t> </a:t>
                    </a:r>
                    <a:fld id="{5556191D-656B-4F3A-BFB2-D15F85791BC3}" type="VALUE">
                      <a:rPr lang="pt-BR"/>
                      <a:pPr/>
                      <a:t>[VALOR]</a:t>
                    </a:fld>
                    <a:endParaRPr lang="pt-BR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751002415458938"/>
                      <c:h val="0.2257233203601740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2C9-4217-8FE6-C813B9AC47F8}"/>
                </c:ext>
              </c:extLst>
            </c:dLbl>
            <c:dLbl>
              <c:idx val="2"/>
              <c:layout>
                <c:manualLayout>
                  <c:x val="-0.1621720868347617"/>
                  <c:y val="-0.11305828605816409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 sz="2000" b="0">
                      <a:latin typeface="Ubuntu" panose="020B0504030602030204" pitchFamily="34" charset="0"/>
                    </a:defRPr>
                  </a:pPr>
                  <a:endParaRPr lang="pt-B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697983091787443"/>
                      <c:h val="0.156626575161595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2C9-4217-8FE6-C813B9AC47F8}"/>
                </c:ext>
              </c:extLst>
            </c:dLbl>
            <c:dLbl>
              <c:idx val="3"/>
              <c:layout>
                <c:manualLayout>
                  <c:x val="-0.10463715754476695"/>
                  <c:y val="-0.14409675136552905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 sz="2000" b="0">
                      <a:latin typeface="Ubuntu" panose="020B0504030602030204" pitchFamily="34" charset="0"/>
                    </a:defRPr>
                  </a:pPr>
                  <a:endParaRPr lang="pt-B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C9-4217-8FE6-C813B9AC47F8}"/>
                </c:ext>
              </c:extLst>
            </c:dLbl>
            <c:dLbl>
              <c:idx val="4"/>
              <c:layout>
                <c:manualLayout>
                  <c:x val="0.14755709576545503"/>
                  <c:y val="-4.4176654748893131E-2"/>
                </c:manualLayout>
              </c:layout>
              <c:tx>
                <c:rich>
                  <a:bodyPr rot="0" vert="horz" anchorCtr="0"/>
                  <a:lstStyle/>
                  <a:p>
                    <a:pPr algn="l">
                      <a:defRPr sz="2000" b="0">
                        <a:latin typeface="Ubuntu" panose="020B0504030602030204" pitchFamily="34" charset="0"/>
                      </a:defRPr>
                    </a:pPr>
                    <a:fld id="{39347573-DA72-486B-81AB-6F44EB3E0CB5}" type="CATEGORYNAME">
                      <a:rPr lang="en-US" sz="2000" smtClean="0"/>
                      <a:pPr algn="l">
                        <a:defRPr sz="2000" b="0">
                          <a:latin typeface="Ubuntu" panose="020B0504030602030204" pitchFamily="34" charset="0"/>
                        </a:defRPr>
                      </a:pPr>
                      <a:t>[NOME DA CATEGORIA]</a:t>
                    </a:fld>
                    <a:endParaRPr lang="pt-B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87850823984241"/>
                      <c:h val="7.545639137793368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2C9-4217-8FE6-C813B9AC47F8}"/>
                </c:ext>
              </c:extLst>
            </c:dLbl>
            <c:dLbl>
              <c:idx val="5"/>
              <c:layout>
                <c:manualLayout>
                  <c:x val="5.7053555687673223E-2"/>
                  <c:y val="-0.22271847388316185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 sz="2000" b="0">
                      <a:latin typeface="Ubuntu" panose="020B0504030602030204" pitchFamily="34" charset="0"/>
                    </a:defRPr>
                  </a:pPr>
                  <a:endParaRPr lang="pt-B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8283601302772"/>
                      <c:h val="0.223237032941655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E2C9-4217-8FE6-C813B9AC47F8}"/>
                </c:ext>
              </c:extLst>
            </c:dLbl>
            <c:dLbl>
              <c:idx val="6"/>
              <c:layout>
                <c:manualLayout>
                  <c:x val="5.8642753623188403E-2"/>
                  <c:y val="-0.1597000166674796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 sz="2000" b="0">
                      <a:latin typeface="Ubuntu" panose="020B0504030602030204" pitchFamily="34" charset="0"/>
                    </a:defRPr>
                  </a:pPr>
                  <a:endParaRPr lang="pt-B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C9-4217-8FE6-C813B9AC47F8}"/>
                </c:ext>
              </c:extLst>
            </c:dLbl>
            <c:dLbl>
              <c:idx val="7"/>
              <c:layout>
                <c:manualLayout>
                  <c:x val="0.19219750383483208"/>
                  <c:y val="-9.3984460435693168E-2"/>
                </c:manualLayout>
              </c:layout>
              <c:tx>
                <c:rich>
                  <a:bodyPr/>
                  <a:lstStyle/>
                  <a:p>
                    <a:fld id="{7C3B082E-4A5A-444D-897C-0A585D5F4B90}" type="CATEGORYNAME">
                      <a:rPr lang="en-US"/>
                      <a:pPr/>
                      <a:t>[NOME DA CATEGORIA]</a:t>
                    </a:fld>
                    <a:endParaRPr lang="en-US"/>
                  </a:p>
                  <a:p>
                    <a:fld id="{6CD21493-E395-44C0-B118-91286ED1377B}" type="VALUE">
                      <a:rPr lang="en-US"/>
                      <a:pPr/>
                      <a:t>[VALOR]</a:t>
                    </a:fld>
                    <a:endParaRPr lang="pt-BR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974879227053139"/>
                      <c:h val="0.1285206138118891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E2C9-4217-8FE6-C813B9AC47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000" b="0">
                    <a:latin typeface="Ubuntu" panose="020B0504030602030204" pitchFamily="34" charset="0"/>
                  </a:defRPr>
                </a:pPr>
                <a:endParaRPr lang="pt-BR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Plan1!$L$2:$L$9</c:f>
              <c:strCache>
                <c:ptCount val="8"/>
                <c:pt idx="0">
                  <c:v>Área destinada a preservação da vegetação nativa dos imóveis rurais</c:v>
                </c:pt>
                <c:pt idx="1">
                  <c:v>Unidades de Conservação Integral </c:v>
                </c:pt>
                <c:pt idx="2">
                  <c:v>Terras Indígenas</c:v>
                </c:pt>
                <c:pt idx="3">
                  <c:v>Vegetação nativa em áreas militares e terras devolutas</c:v>
                </c:pt>
                <c:pt idx="4">
                  <c:v>Cidades, infraestrutura e outros</c:v>
                </c:pt>
                <c:pt idx="5">
                  <c:v>Florestas plantadas</c:v>
                </c:pt>
                <c:pt idx="6">
                  <c:v>Lavouras</c:v>
                </c:pt>
                <c:pt idx="7">
                  <c:v>Pastagens </c:v>
                </c:pt>
              </c:strCache>
            </c:strRef>
          </c:cat>
          <c:val>
            <c:numRef>
              <c:f>Plan1!$M$2:$M$9</c:f>
              <c:numCache>
                <c:formatCode>0.0%</c:formatCode>
                <c:ptCount val="8"/>
                <c:pt idx="0">
                  <c:v>0.33200000000000002</c:v>
                </c:pt>
                <c:pt idx="1">
                  <c:v>9.4E-2</c:v>
                </c:pt>
                <c:pt idx="2">
                  <c:v>0.13800000000000001</c:v>
                </c:pt>
                <c:pt idx="3">
                  <c:v>9.9000000000000005E-2</c:v>
                </c:pt>
                <c:pt idx="4">
                  <c:v>3.5000000000000003E-2</c:v>
                </c:pt>
                <c:pt idx="5">
                  <c:v>1.2E-2</c:v>
                </c:pt>
                <c:pt idx="6">
                  <c:v>7.8E-2</c:v>
                </c:pt>
                <c:pt idx="7">
                  <c:v>0.21199999999999999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2C9-4217-8FE6-C813B9AC47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96"/>
      </c:pieChart>
      <c:doughnutChart>
        <c:varyColors val="1"/>
        <c:ser>
          <c:idx val="0"/>
          <c:order val="1"/>
          <c:explosion val="1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E2C9-4217-8FE6-C813B9AC47F8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E2C9-4217-8FE6-C813B9AC47F8}"/>
              </c:ext>
            </c:extLst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E2C9-4217-8FE6-C813B9AC47F8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2C9-4217-8FE6-C813B9AC47F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2C9-4217-8FE6-C813B9AC47F8}"/>
                </c:ext>
              </c:extLst>
            </c:dLbl>
            <c:dLbl>
              <c:idx val="2"/>
              <c:layout>
                <c:manualLayout>
                  <c:x val="6.1352900959739396E-3"/>
                  <c:y val="6.04276032092836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C9-4217-8FE6-C813B9AC47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000" b="1"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val>
            <c:numRef>
              <c:f>Plan1!$H$2:$H$4</c:f>
              <c:numCache>
                <c:formatCode>0.0%</c:formatCode>
                <c:ptCount val="3"/>
                <c:pt idx="0">
                  <c:v>0.30199999999999999</c:v>
                </c:pt>
                <c:pt idx="1">
                  <c:v>0.66300000000000003</c:v>
                </c:pt>
                <c:pt idx="2">
                  <c:v>3.5000000000000003E-2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E2C9-4217-8FE6-C813B9AC47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87"/>
        <c:holeSize val="8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latin typeface="Ubuntu"/>
        </a:defRPr>
      </a:pPr>
      <a:endParaRPr lang="pt-BR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% do Território usado com lavouras</c:v>
          </c:tx>
          <c:spPr>
            <a:solidFill>
              <a:srgbClr val="005D3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5BB05B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Planilha1!$A$3:$A$15</c:f>
              <c:strCache>
                <c:ptCount val="13"/>
                <c:pt idx="0">
                  <c:v>Brasil</c:v>
                </c:pt>
                <c:pt idx="1">
                  <c:v>Argentina</c:v>
                </c:pt>
                <c:pt idx="2">
                  <c:v>China</c:v>
                </c:pt>
                <c:pt idx="3">
                  <c:v>México </c:v>
                </c:pt>
                <c:pt idx="4">
                  <c:v>EUA</c:v>
                </c:pt>
                <c:pt idx="5">
                  <c:v>Alemanha</c:v>
                </c:pt>
                <c:pt idx="6">
                  <c:v>França</c:v>
                </c:pt>
                <c:pt idx="7">
                  <c:v>Índia</c:v>
                </c:pt>
                <c:pt idx="8">
                  <c:v>Espanha</c:v>
                </c:pt>
                <c:pt idx="9">
                  <c:v>Reino Unido</c:v>
                </c:pt>
                <c:pt idx="10">
                  <c:v>Holanda</c:v>
                </c:pt>
                <c:pt idx="11">
                  <c:v>Ucrânia</c:v>
                </c:pt>
                <c:pt idx="12">
                  <c:v>Dinamarca</c:v>
                </c:pt>
              </c:strCache>
            </c:strRef>
          </c:cat>
          <c:val>
            <c:numRef>
              <c:f>Planilha1!$B$3:$B$15</c:f>
              <c:numCache>
                <c:formatCode>0.0%</c:formatCode>
                <c:ptCount val="13"/>
                <c:pt idx="0">
                  <c:v>7.8E-2</c:v>
                </c:pt>
                <c:pt idx="1">
                  <c:v>0.14000000000000001</c:v>
                </c:pt>
                <c:pt idx="2">
                  <c:v>0.17699999999999999</c:v>
                </c:pt>
                <c:pt idx="3">
                  <c:v>0.17799999999999999</c:v>
                </c:pt>
                <c:pt idx="4">
                  <c:v>0.183</c:v>
                </c:pt>
                <c:pt idx="5">
                  <c:v>0.56899999999999995</c:v>
                </c:pt>
                <c:pt idx="6">
                  <c:v>0.57999999999999996</c:v>
                </c:pt>
                <c:pt idx="7">
                  <c:v>0.60499999999999998</c:v>
                </c:pt>
                <c:pt idx="8">
                  <c:v>0.63700000000000001</c:v>
                </c:pt>
                <c:pt idx="9">
                  <c:v>0.63900000000000001</c:v>
                </c:pt>
                <c:pt idx="10">
                  <c:v>0.66200000000000003</c:v>
                </c:pt>
                <c:pt idx="11">
                  <c:v>0.748</c:v>
                </c:pt>
                <c:pt idx="12">
                  <c:v>0.76800000000000002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A5-46DC-A710-B5133ECD8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78457631"/>
        <c:axId val="671248207"/>
      </c:barChart>
      <c:lineChart>
        <c:grouping val="standard"/>
        <c:varyColors val="0"/>
        <c:ser>
          <c:idx val="1"/>
          <c:order val="1"/>
          <c:tx>
            <c:v>% Médio dos países selecionados</c:v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756439787682989E-2"/>
                  <c:y val="-9.9154280351701016E-3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B6-40C7-9020-F1D5EAF3043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Planilha1!$A$3:$A$15</c:f>
              <c:strCache>
                <c:ptCount val="13"/>
                <c:pt idx="0">
                  <c:v>Brasil</c:v>
                </c:pt>
                <c:pt idx="1">
                  <c:v>Argentina</c:v>
                </c:pt>
                <c:pt idx="2">
                  <c:v>China</c:v>
                </c:pt>
                <c:pt idx="3">
                  <c:v>México </c:v>
                </c:pt>
                <c:pt idx="4">
                  <c:v>EUA</c:v>
                </c:pt>
                <c:pt idx="5">
                  <c:v>Alemanha</c:v>
                </c:pt>
                <c:pt idx="6">
                  <c:v>França</c:v>
                </c:pt>
                <c:pt idx="7">
                  <c:v>Índia</c:v>
                </c:pt>
                <c:pt idx="8">
                  <c:v>Espanha</c:v>
                </c:pt>
                <c:pt idx="9">
                  <c:v>Reino Unido</c:v>
                </c:pt>
                <c:pt idx="10">
                  <c:v>Holanda</c:v>
                </c:pt>
                <c:pt idx="11">
                  <c:v>Ucrânia</c:v>
                </c:pt>
                <c:pt idx="12">
                  <c:v>Dinamarca</c:v>
                </c:pt>
              </c:strCache>
            </c:strRef>
          </c:cat>
          <c:val>
            <c:numRef>
              <c:f>Planilha1!$C$3:$C$15</c:f>
              <c:numCache>
                <c:formatCode>0.00%</c:formatCode>
                <c:ptCount val="13"/>
                <c:pt idx="0">
                  <c:v>0.45876923076923071</c:v>
                </c:pt>
                <c:pt idx="1">
                  <c:v>0.45876923076923071</c:v>
                </c:pt>
                <c:pt idx="2">
                  <c:v>0.45876923076923071</c:v>
                </c:pt>
                <c:pt idx="3">
                  <c:v>0.45876923076923071</c:v>
                </c:pt>
                <c:pt idx="4">
                  <c:v>0.45876923076923071</c:v>
                </c:pt>
                <c:pt idx="5">
                  <c:v>0.45876923076923071</c:v>
                </c:pt>
                <c:pt idx="6">
                  <c:v>0.45876923076923071</c:v>
                </c:pt>
                <c:pt idx="7">
                  <c:v>0.45876923076923071</c:v>
                </c:pt>
                <c:pt idx="8">
                  <c:v>0.45876923076923071</c:v>
                </c:pt>
                <c:pt idx="9">
                  <c:v>0.45876923076923071</c:v>
                </c:pt>
                <c:pt idx="10">
                  <c:v>0.45876923076923071</c:v>
                </c:pt>
                <c:pt idx="11">
                  <c:v>0.45876923076923071</c:v>
                </c:pt>
                <c:pt idx="12">
                  <c:v>0.45876923076923071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A5-46DC-A710-B5133ECD8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8457631"/>
        <c:axId val="671248207"/>
      </c:lineChart>
      <c:catAx>
        <c:axId val="878457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71248207"/>
        <c:crosses val="autoZero"/>
        <c:auto val="1"/>
        <c:lblAlgn val="ctr"/>
        <c:lblOffset val="100"/>
        <c:noMultiLvlLbl val="0"/>
      </c:catAx>
      <c:valAx>
        <c:axId val="671248207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8784576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948411788041441E-2"/>
          <c:y val="7.5974412189205753E-2"/>
          <c:w val="0.90637569040228128"/>
          <c:h val="0.70409571084052147"/>
        </c:manualLayout>
      </c:layout>
      <c:areaChart>
        <c:grouping val="standard"/>
        <c:varyColors val="0"/>
        <c:ser>
          <c:idx val="1"/>
          <c:order val="1"/>
          <c:tx>
            <c:strRef>
              <c:f>Graficos_Gerais!$C$2</c:f>
              <c:strCache>
                <c:ptCount val="1"/>
                <c:pt idx="0">
                  <c:v>Produção (Mil ton) ←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val>
            <c:numRef>
              <c:f>Graficos_Gerais!$C$3:$C$50</c:f>
              <c:numCache>
                <c:formatCode>#,##0</c:formatCode>
                <c:ptCount val="48"/>
                <c:pt idx="0">
                  <c:v>46943.1</c:v>
                </c:pt>
                <c:pt idx="1">
                  <c:v>38213.4</c:v>
                </c:pt>
                <c:pt idx="2">
                  <c:v>41554.699999999997</c:v>
                </c:pt>
                <c:pt idx="3">
                  <c:v>50871.199999999997</c:v>
                </c:pt>
                <c:pt idx="4">
                  <c:v>52212.2</c:v>
                </c:pt>
                <c:pt idx="5">
                  <c:v>50861.1</c:v>
                </c:pt>
                <c:pt idx="6">
                  <c:v>47654.6</c:v>
                </c:pt>
                <c:pt idx="7">
                  <c:v>52431</c:v>
                </c:pt>
                <c:pt idx="8">
                  <c:v>58143.3</c:v>
                </c:pt>
                <c:pt idx="9">
                  <c:v>53925.2</c:v>
                </c:pt>
                <c:pt idx="10">
                  <c:v>64949.3</c:v>
                </c:pt>
                <c:pt idx="11">
                  <c:v>66307.600000000006</c:v>
                </c:pt>
                <c:pt idx="12">
                  <c:v>71487.600000000006</c:v>
                </c:pt>
                <c:pt idx="13">
                  <c:v>58280.3</c:v>
                </c:pt>
                <c:pt idx="14">
                  <c:v>57899.6</c:v>
                </c:pt>
                <c:pt idx="15">
                  <c:v>68400.100000000006</c:v>
                </c:pt>
                <c:pt idx="16">
                  <c:v>68253.2</c:v>
                </c:pt>
                <c:pt idx="17">
                  <c:v>76035</c:v>
                </c:pt>
                <c:pt idx="18">
                  <c:v>81064.899999999994</c:v>
                </c:pt>
                <c:pt idx="19">
                  <c:v>73564.7</c:v>
                </c:pt>
                <c:pt idx="20">
                  <c:v>78426.7</c:v>
                </c:pt>
                <c:pt idx="21">
                  <c:v>76558.7</c:v>
                </c:pt>
                <c:pt idx="22">
                  <c:v>82437.899999999994</c:v>
                </c:pt>
                <c:pt idx="23">
                  <c:v>83029.899999999994</c:v>
                </c:pt>
                <c:pt idx="24">
                  <c:v>100266.9</c:v>
                </c:pt>
                <c:pt idx="25">
                  <c:v>96799</c:v>
                </c:pt>
                <c:pt idx="26">
                  <c:v>123168</c:v>
                </c:pt>
                <c:pt idx="27">
                  <c:v>119114.2</c:v>
                </c:pt>
                <c:pt idx="28">
                  <c:v>114695</c:v>
                </c:pt>
                <c:pt idx="29">
                  <c:v>122530.8</c:v>
                </c:pt>
                <c:pt idx="30">
                  <c:v>131750.6</c:v>
                </c:pt>
                <c:pt idx="31">
                  <c:v>144137.29999999999</c:v>
                </c:pt>
                <c:pt idx="32">
                  <c:v>135134.5</c:v>
                </c:pt>
                <c:pt idx="33">
                  <c:v>149254.9</c:v>
                </c:pt>
                <c:pt idx="34">
                  <c:v>162803</c:v>
                </c:pt>
                <c:pt idx="35">
                  <c:v>166172.1</c:v>
                </c:pt>
                <c:pt idx="36">
                  <c:v>188658.4</c:v>
                </c:pt>
                <c:pt idx="37">
                  <c:v>193673.8</c:v>
                </c:pt>
                <c:pt idx="38">
                  <c:v>208635.8</c:v>
                </c:pt>
                <c:pt idx="39">
                  <c:v>186872.6</c:v>
                </c:pt>
                <c:pt idx="40">
                  <c:v>238622.7</c:v>
                </c:pt>
                <c:pt idx="41">
                  <c:v>231656.1</c:v>
                </c:pt>
                <c:pt idx="42">
                  <c:v>246833.8</c:v>
                </c:pt>
                <c:pt idx="43">
                  <c:v>257016.7</c:v>
                </c:pt>
                <c:pt idx="44">
                  <c:v>256739</c:v>
                </c:pt>
                <c:pt idx="45">
                  <c:v>272641.09999999998</c:v>
                </c:pt>
                <c:pt idx="46">
                  <c:v>319811.7</c:v>
                </c:pt>
                <c:pt idx="47" formatCode="General">
                  <c:v>294072.3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FF-418C-A320-CC1894867B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3103240"/>
        <c:axId val="1213103632"/>
      </c:areaChart>
      <c:barChart>
        <c:barDir val="col"/>
        <c:grouping val="clustered"/>
        <c:varyColors val="0"/>
        <c:ser>
          <c:idx val="0"/>
          <c:order val="0"/>
          <c:tx>
            <c:strRef>
              <c:f>Graficos_Gerais!$B$2</c:f>
              <c:strCache>
                <c:ptCount val="1"/>
                <c:pt idx="0">
                  <c:v>Área (Mil ha)</c:v>
                </c:pt>
              </c:strCache>
            </c:strRef>
          </c:tx>
          <c:spPr>
            <a:solidFill>
              <a:srgbClr val="006C4C"/>
            </a:solidFill>
            <a:ln>
              <a:noFill/>
            </a:ln>
            <a:effectLst/>
          </c:spPr>
          <c:invertIfNegative val="0"/>
          <c:cat>
            <c:strRef>
              <c:f>Graficos_Gerais!$A$3:$A$50</c:f>
              <c:strCache>
                <c:ptCount val="48"/>
                <c:pt idx="0">
                  <c:v>1976/77</c:v>
                </c:pt>
                <c:pt idx="1">
                  <c:v>1977/78</c:v>
                </c:pt>
                <c:pt idx="2">
                  <c:v>1978/79</c:v>
                </c:pt>
                <c:pt idx="3">
                  <c:v>1979/80</c:v>
                </c:pt>
                <c:pt idx="4">
                  <c:v>1980/81</c:v>
                </c:pt>
                <c:pt idx="5">
                  <c:v>1981/82</c:v>
                </c:pt>
                <c:pt idx="6">
                  <c:v>1982/83</c:v>
                </c:pt>
                <c:pt idx="7">
                  <c:v>1983/84</c:v>
                </c:pt>
                <c:pt idx="8">
                  <c:v>1984/85</c:v>
                </c:pt>
                <c:pt idx="9">
                  <c:v>1985/86</c:v>
                </c:pt>
                <c:pt idx="10">
                  <c:v>1986/87</c:v>
                </c:pt>
                <c:pt idx="11">
                  <c:v>1987/88</c:v>
                </c:pt>
                <c:pt idx="12">
                  <c:v>1988/89</c:v>
                </c:pt>
                <c:pt idx="13">
                  <c:v>1989/90</c:v>
                </c:pt>
                <c:pt idx="14">
                  <c:v>1990/91</c:v>
                </c:pt>
                <c:pt idx="15">
                  <c:v>1991/92</c:v>
                </c:pt>
                <c:pt idx="16">
                  <c:v>1992/93</c:v>
                </c:pt>
                <c:pt idx="17">
                  <c:v>1993/94</c:v>
                </c:pt>
                <c:pt idx="18">
                  <c:v>1994/95</c:v>
                </c:pt>
                <c:pt idx="19">
                  <c:v>1995/96</c:v>
                </c:pt>
                <c:pt idx="20">
                  <c:v>1996/97</c:v>
                </c:pt>
                <c:pt idx="21">
                  <c:v>1997/98</c:v>
                </c:pt>
                <c:pt idx="22">
                  <c:v>1998/99</c:v>
                </c:pt>
                <c:pt idx="23">
                  <c:v>1999/00</c:v>
                </c:pt>
                <c:pt idx="24">
                  <c:v>2000/01</c:v>
                </c:pt>
                <c:pt idx="25">
                  <c:v>2001/02</c:v>
                </c:pt>
                <c:pt idx="26">
                  <c:v>2002/03</c:v>
                </c:pt>
                <c:pt idx="27">
                  <c:v>2003/04</c:v>
                </c:pt>
                <c:pt idx="28">
                  <c:v>2004/05</c:v>
                </c:pt>
                <c:pt idx="29">
                  <c:v>2005/06</c:v>
                </c:pt>
                <c:pt idx="30">
                  <c:v>2006/07</c:v>
                </c:pt>
                <c:pt idx="31">
                  <c:v>2007/08</c:v>
                </c:pt>
                <c:pt idx="32">
                  <c:v>2008/09</c:v>
                </c:pt>
                <c:pt idx="33">
                  <c:v>2009/10</c:v>
                </c:pt>
                <c:pt idx="34">
                  <c:v>2010/11</c:v>
                </c:pt>
                <c:pt idx="35">
                  <c:v>2011/12</c:v>
                </c:pt>
                <c:pt idx="36">
                  <c:v>2012/13</c:v>
                </c:pt>
                <c:pt idx="37">
                  <c:v>2013/14</c:v>
                </c:pt>
                <c:pt idx="38">
                  <c:v>2014/15</c:v>
                </c:pt>
                <c:pt idx="39">
                  <c:v>2015/16</c:v>
                </c:pt>
                <c:pt idx="40">
                  <c:v>2016/17</c:v>
                </c:pt>
                <c:pt idx="41">
                  <c:v>2017/18</c:v>
                </c:pt>
                <c:pt idx="42">
                  <c:v>2018/19</c:v>
                </c:pt>
                <c:pt idx="43">
                  <c:v>2019/20</c:v>
                </c:pt>
                <c:pt idx="44">
                  <c:v>2020/21</c:v>
                </c:pt>
                <c:pt idx="45">
                  <c:v>2021/22</c:v>
                </c:pt>
                <c:pt idx="46">
                  <c:v>2022/23</c:v>
                </c:pt>
                <c:pt idx="47">
                  <c:v>2023/24*</c:v>
                </c:pt>
              </c:strCache>
            </c:strRef>
          </c:cat>
          <c:val>
            <c:numRef>
              <c:f>Graficos_Gerais!$B$3:$B$50</c:f>
              <c:numCache>
                <c:formatCode>#,##0</c:formatCode>
                <c:ptCount val="48"/>
                <c:pt idx="0">
                  <c:v>37313.9</c:v>
                </c:pt>
                <c:pt idx="1">
                  <c:v>36570.6</c:v>
                </c:pt>
                <c:pt idx="2">
                  <c:v>37495.199999999997</c:v>
                </c:pt>
                <c:pt idx="3">
                  <c:v>40158.199999999997</c:v>
                </c:pt>
                <c:pt idx="4">
                  <c:v>40384</c:v>
                </c:pt>
                <c:pt idx="5">
                  <c:v>41174.9</c:v>
                </c:pt>
                <c:pt idx="6">
                  <c:v>37212.300000000003</c:v>
                </c:pt>
                <c:pt idx="7">
                  <c:v>38020.9</c:v>
                </c:pt>
                <c:pt idx="8">
                  <c:v>39692.699999999997</c:v>
                </c:pt>
                <c:pt idx="9">
                  <c:v>42534</c:v>
                </c:pt>
                <c:pt idx="10">
                  <c:v>42062.1</c:v>
                </c:pt>
                <c:pt idx="11">
                  <c:v>42810.7</c:v>
                </c:pt>
                <c:pt idx="12">
                  <c:v>42243.3</c:v>
                </c:pt>
                <c:pt idx="13">
                  <c:v>38945</c:v>
                </c:pt>
                <c:pt idx="14">
                  <c:v>37893.699999999997</c:v>
                </c:pt>
                <c:pt idx="15">
                  <c:v>38492.300000000003</c:v>
                </c:pt>
                <c:pt idx="16">
                  <c:v>35621.300000000003</c:v>
                </c:pt>
                <c:pt idx="17">
                  <c:v>39094</c:v>
                </c:pt>
                <c:pt idx="18">
                  <c:v>38538.9</c:v>
                </c:pt>
                <c:pt idx="19">
                  <c:v>36970.9</c:v>
                </c:pt>
                <c:pt idx="20">
                  <c:v>36574.800000000003</c:v>
                </c:pt>
                <c:pt idx="21">
                  <c:v>35000.800000000003</c:v>
                </c:pt>
                <c:pt idx="22">
                  <c:v>36896.199999999997</c:v>
                </c:pt>
                <c:pt idx="23">
                  <c:v>37824.300000000003</c:v>
                </c:pt>
                <c:pt idx="24">
                  <c:v>37847.300000000003</c:v>
                </c:pt>
                <c:pt idx="25">
                  <c:v>40235</c:v>
                </c:pt>
                <c:pt idx="26">
                  <c:v>43946.8</c:v>
                </c:pt>
                <c:pt idx="27">
                  <c:v>47422.5</c:v>
                </c:pt>
                <c:pt idx="28">
                  <c:v>49068.2</c:v>
                </c:pt>
                <c:pt idx="29">
                  <c:v>47867.6</c:v>
                </c:pt>
                <c:pt idx="30">
                  <c:v>46212.6</c:v>
                </c:pt>
                <c:pt idx="31">
                  <c:v>47411.199999999997</c:v>
                </c:pt>
                <c:pt idx="32">
                  <c:v>47674.400000000001</c:v>
                </c:pt>
                <c:pt idx="33">
                  <c:v>47415.7</c:v>
                </c:pt>
                <c:pt idx="34">
                  <c:v>49872.6</c:v>
                </c:pt>
                <c:pt idx="35">
                  <c:v>50885.2</c:v>
                </c:pt>
                <c:pt idx="36">
                  <c:v>53563</c:v>
                </c:pt>
                <c:pt idx="37">
                  <c:v>57059.9</c:v>
                </c:pt>
                <c:pt idx="38">
                  <c:v>57914.7</c:v>
                </c:pt>
                <c:pt idx="39">
                  <c:v>58336</c:v>
                </c:pt>
                <c:pt idx="40">
                  <c:v>60889.3</c:v>
                </c:pt>
                <c:pt idx="41">
                  <c:v>61721.8</c:v>
                </c:pt>
                <c:pt idx="42">
                  <c:v>63262.2</c:v>
                </c:pt>
                <c:pt idx="43">
                  <c:v>65924.800000000003</c:v>
                </c:pt>
                <c:pt idx="44">
                  <c:v>70113.5</c:v>
                </c:pt>
                <c:pt idx="45">
                  <c:v>74572.899999999994</c:v>
                </c:pt>
                <c:pt idx="46">
                  <c:v>78546.600000000006</c:v>
                </c:pt>
                <c:pt idx="47">
                  <c:v>78534.5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FF-418C-A320-CC1894867B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213103240"/>
        <c:axId val="1213103632"/>
      </c:barChart>
      <c:lineChart>
        <c:grouping val="standard"/>
        <c:varyColors val="0"/>
        <c:ser>
          <c:idx val="2"/>
          <c:order val="2"/>
          <c:tx>
            <c:strRef>
              <c:f>Graficos_Gerais!$E$2</c:f>
              <c:strCache>
                <c:ptCount val="1"/>
                <c:pt idx="0">
                  <c:v>Produtividade (kg/ha) →</c:v>
                </c:pt>
              </c:strCache>
            </c:strRef>
          </c:tx>
          <c:spPr>
            <a:ln w="28575" cap="rnd">
              <a:solidFill>
                <a:srgbClr val="5FB55A"/>
              </a:solidFill>
              <a:round/>
            </a:ln>
            <a:effectLst/>
          </c:spPr>
          <c:marker>
            <c:symbol val="none"/>
          </c:marker>
          <c:val>
            <c:numRef>
              <c:f>Graficos_Gerais!$E$3:$E$50</c:f>
              <c:numCache>
                <c:formatCode>#,##0</c:formatCode>
                <c:ptCount val="48"/>
                <c:pt idx="0">
                  <c:v>1257.9000000000001</c:v>
                </c:pt>
                <c:pt idx="1">
                  <c:v>1044.9000000000001</c:v>
                </c:pt>
                <c:pt idx="2">
                  <c:v>1108.3</c:v>
                </c:pt>
                <c:pt idx="3">
                  <c:v>1266.8</c:v>
                </c:pt>
                <c:pt idx="4">
                  <c:v>1292.9000000000001</c:v>
                </c:pt>
                <c:pt idx="5">
                  <c:v>1235.2</c:v>
                </c:pt>
                <c:pt idx="6">
                  <c:v>1280.5999999999999</c:v>
                </c:pt>
                <c:pt idx="7">
                  <c:v>1379</c:v>
                </c:pt>
                <c:pt idx="8">
                  <c:v>1464.8</c:v>
                </c:pt>
                <c:pt idx="9">
                  <c:v>1267.8</c:v>
                </c:pt>
                <c:pt idx="10">
                  <c:v>1544.1</c:v>
                </c:pt>
                <c:pt idx="11">
                  <c:v>1548.9</c:v>
                </c:pt>
                <c:pt idx="12">
                  <c:v>1692.3</c:v>
                </c:pt>
                <c:pt idx="13">
                  <c:v>1496.5</c:v>
                </c:pt>
                <c:pt idx="14">
                  <c:v>1528</c:v>
                </c:pt>
                <c:pt idx="15">
                  <c:v>1777</c:v>
                </c:pt>
                <c:pt idx="16">
                  <c:v>1916</c:v>
                </c:pt>
                <c:pt idx="17">
                  <c:v>1945</c:v>
                </c:pt>
                <c:pt idx="18">
                  <c:v>2103</c:v>
                </c:pt>
                <c:pt idx="19">
                  <c:v>1990</c:v>
                </c:pt>
                <c:pt idx="20">
                  <c:v>2144</c:v>
                </c:pt>
                <c:pt idx="21">
                  <c:v>2187</c:v>
                </c:pt>
                <c:pt idx="22">
                  <c:v>2234</c:v>
                </c:pt>
                <c:pt idx="23">
                  <c:v>2195</c:v>
                </c:pt>
                <c:pt idx="24">
                  <c:v>2649</c:v>
                </c:pt>
                <c:pt idx="25">
                  <c:v>2407</c:v>
                </c:pt>
                <c:pt idx="26">
                  <c:v>2803</c:v>
                </c:pt>
                <c:pt idx="27">
                  <c:v>2512</c:v>
                </c:pt>
                <c:pt idx="28">
                  <c:v>2339</c:v>
                </c:pt>
                <c:pt idx="29">
                  <c:v>2560</c:v>
                </c:pt>
                <c:pt idx="30">
                  <c:v>2851</c:v>
                </c:pt>
                <c:pt idx="31">
                  <c:v>3040</c:v>
                </c:pt>
                <c:pt idx="32">
                  <c:v>2835</c:v>
                </c:pt>
                <c:pt idx="33">
                  <c:v>3148</c:v>
                </c:pt>
                <c:pt idx="34">
                  <c:v>3264</c:v>
                </c:pt>
                <c:pt idx="35">
                  <c:v>3266</c:v>
                </c:pt>
                <c:pt idx="36">
                  <c:v>3522</c:v>
                </c:pt>
                <c:pt idx="37">
                  <c:v>3394.2</c:v>
                </c:pt>
                <c:pt idx="38">
                  <c:v>3602.5</c:v>
                </c:pt>
                <c:pt idx="39">
                  <c:v>3203.4</c:v>
                </c:pt>
                <c:pt idx="40">
                  <c:v>3919</c:v>
                </c:pt>
                <c:pt idx="41">
                  <c:v>3753.2</c:v>
                </c:pt>
                <c:pt idx="42">
                  <c:v>3902</c:v>
                </c:pt>
                <c:pt idx="43">
                  <c:v>3899</c:v>
                </c:pt>
                <c:pt idx="44">
                  <c:v>3662</c:v>
                </c:pt>
                <c:pt idx="45">
                  <c:v>3656</c:v>
                </c:pt>
                <c:pt idx="46">
                  <c:v>4072</c:v>
                </c:pt>
                <c:pt idx="47" formatCode="General">
                  <c:v>3744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5BFF-418C-A320-CC1894867B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5679584"/>
        <c:axId val="759728016"/>
      </c:lineChart>
      <c:catAx>
        <c:axId val="121310324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pPr>
            <a:endParaRPr lang="pt-BR"/>
          </a:p>
        </c:txPr>
        <c:crossAx val="12131036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1310363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pPr>
            <a:endParaRPr lang="pt-BR"/>
          </a:p>
        </c:txPr>
        <c:crossAx val="1213103240"/>
        <c:crossesAt val="1"/>
        <c:crossBetween val="between"/>
        <c:dispUnits>
          <c:builtInUnit val="thousands"/>
        </c:dispUnits>
      </c:valAx>
      <c:valAx>
        <c:axId val="759728016"/>
        <c:scaling>
          <c:orientation val="minMax"/>
          <c:max val="5000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pPr>
            <a:endParaRPr lang="pt-BR"/>
          </a:p>
        </c:txPr>
        <c:crossAx val="1215679584"/>
        <c:crosses val="max"/>
        <c:crossBetween val="between"/>
        <c:majorUnit val="1000"/>
        <c:dispUnits>
          <c:builtInUnit val="thousands"/>
        </c:dispUnits>
      </c:valAx>
      <c:catAx>
        <c:axId val="1215679584"/>
        <c:scaling>
          <c:orientation val="minMax"/>
        </c:scaling>
        <c:delete val="1"/>
        <c:axPos val="b"/>
        <c:majorTickMark val="out"/>
        <c:minorTickMark val="none"/>
        <c:tickLblPos val="nextTo"/>
        <c:crossAx val="7597280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0864684016648638"/>
          <c:y val="6.7427618309985685E-2"/>
          <c:w val="0.52470098543820343"/>
          <c:h val="6.83301927283083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Ubuntu" panose="020B05040306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Ubuntu" panose="020B0504030602030204" pitchFamily="34" charset="0"/>
        </a:defRPr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34254252357815"/>
          <c:y val="4.3813282260106563E-2"/>
          <c:w val="0.88449443077905709"/>
          <c:h val="0.71198894277738944"/>
        </c:manualLayout>
      </c:layout>
      <c:lineChart>
        <c:grouping val="standard"/>
        <c:varyColors val="0"/>
        <c:ser>
          <c:idx val="0"/>
          <c:order val="0"/>
          <c:tx>
            <c:strRef>
              <c:f>Pastagem_rebanho_ILPF!$B$1</c:f>
              <c:strCache>
                <c:ptCount val="1"/>
                <c:pt idx="0">
                  <c:v>Pastagem</c:v>
                </c:pt>
              </c:strCache>
            </c:strRef>
          </c:tx>
          <c:spPr>
            <a:ln w="76200" cap="rnd">
              <a:solidFill>
                <a:srgbClr val="008080"/>
              </a:solidFill>
              <a:round/>
            </a:ln>
            <a:effectLst/>
          </c:spPr>
          <c:marker>
            <c:symbol val="none"/>
          </c:marker>
          <c:dLbls>
            <c:dLbl>
              <c:idx val="37"/>
              <c:layout>
                <c:manualLayout>
                  <c:x val="-5.5286484988021556E-3"/>
                  <c:y val="-5.8562059844771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614-41B8-9A83-375B95320E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buntu" panose="020B0604020202020204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Pastagem_rebanho_ILPF!$A$2:$A$39</c:f>
              <c:numCache>
                <c:formatCode>General</c:formatCode>
                <c:ptCount val="38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</c:numCache>
            </c:numRef>
          </c:cat>
          <c:val>
            <c:numRef>
              <c:f>Pastagem_rebanho_ILPF!$G$2:$G$39</c:f>
              <c:numCache>
                <c:formatCode>0.00</c:formatCode>
                <c:ptCount val="38"/>
                <c:pt idx="0">
                  <c:v>113.29747491400001</c:v>
                </c:pt>
                <c:pt idx="1">
                  <c:v>113.840450785</c:v>
                </c:pt>
                <c:pt idx="2">
                  <c:v>119.0961846</c:v>
                </c:pt>
                <c:pt idx="3">
                  <c:v>124.790988881</c:v>
                </c:pt>
                <c:pt idx="4">
                  <c:v>129.67033608400001</c:v>
                </c:pt>
                <c:pt idx="5">
                  <c:v>134.018437457</c:v>
                </c:pt>
                <c:pt idx="6">
                  <c:v>138.09289840099999</c:v>
                </c:pt>
                <c:pt idx="7">
                  <c:v>142.258580421</c:v>
                </c:pt>
                <c:pt idx="8">
                  <c:v>145.54495053299999</c:v>
                </c:pt>
                <c:pt idx="9">
                  <c:v>149.07147883500002</c:v>
                </c:pt>
                <c:pt idx="10">
                  <c:v>152.76770589500001</c:v>
                </c:pt>
                <c:pt idx="11">
                  <c:v>156.071683552</c:v>
                </c:pt>
                <c:pt idx="12">
                  <c:v>159.33286265599997</c:v>
                </c:pt>
                <c:pt idx="13">
                  <c:v>162.41978576</c:v>
                </c:pt>
                <c:pt idx="14">
                  <c:v>165.408860753</c:v>
                </c:pt>
                <c:pt idx="15">
                  <c:v>168.32421908199998</c:v>
                </c:pt>
                <c:pt idx="16">
                  <c:v>170.15097883500002</c:v>
                </c:pt>
                <c:pt idx="17">
                  <c:v>172.00092439599999</c:v>
                </c:pt>
                <c:pt idx="18">
                  <c:v>173.92358378200001</c:v>
                </c:pt>
                <c:pt idx="19">
                  <c:v>175.30780264800001</c:v>
                </c:pt>
                <c:pt idx="20">
                  <c:v>177.17284449100001</c:v>
                </c:pt>
                <c:pt idx="21">
                  <c:v>178.49446564199999</c:v>
                </c:pt>
                <c:pt idx="22">
                  <c:v>179.21720511000001</c:v>
                </c:pt>
                <c:pt idx="23">
                  <c:v>179.67921791000001</c:v>
                </c:pt>
                <c:pt idx="24">
                  <c:v>179.538232325</c:v>
                </c:pt>
                <c:pt idx="25">
                  <c:v>179.22125905300001</c:v>
                </c:pt>
                <c:pt idx="26">
                  <c:v>178.715673826</c:v>
                </c:pt>
                <c:pt idx="27">
                  <c:v>177.99253048599999</c:v>
                </c:pt>
                <c:pt idx="28">
                  <c:v>177.60476169100002</c:v>
                </c:pt>
                <c:pt idx="29">
                  <c:v>177.95675318599999</c:v>
                </c:pt>
                <c:pt idx="30">
                  <c:v>178.17118722200001</c:v>
                </c:pt>
                <c:pt idx="31">
                  <c:v>178.65115438699999</c:v>
                </c:pt>
                <c:pt idx="32">
                  <c:v>178.730345156</c:v>
                </c:pt>
                <c:pt idx="33">
                  <c:v>178.27324634000001</c:v>
                </c:pt>
                <c:pt idx="34">
                  <c:v>177.78735469400002</c:v>
                </c:pt>
                <c:pt idx="35">
                  <c:v>177.23585139799999</c:v>
                </c:pt>
                <c:pt idx="36">
                  <c:v>176.959363416</c:v>
                </c:pt>
                <c:pt idx="37">
                  <c:v>177.29487498399999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6614-41B8-9A83-375B95320E19}"/>
            </c:ext>
          </c:extLst>
        </c:ser>
        <c:ser>
          <c:idx val="1"/>
          <c:order val="1"/>
          <c:tx>
            <c:strRef>
              <c:f>Pastagem_rebanho_ILPF!$C$1</c:f>
              <c:strCache>
                <c:ptCount val="1"/>
                <c:pt idx="0">
                  <c:v>Rebanho</c:v>
                </c:pt>
              </c:strCache>
            </c:strRef>
          </c:tx>
          <c:spPr>
            <a:ln w="762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37"/>
              <c:layout>
                <c:manualLayout>
                  <c:x val="-5.5286484988021556E-3"/>
                  <c:y val="-6.1108236359761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614-41B8-9A83-375B95320E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buntu" panose="020B0604020202020204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Pastagem_rebanho_ILPF!$A$2:$A$39</c:f>
              <c:numCache>
                <c:formatCode>General</c:formatCode>
                <c:ptCount val="38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</c:numCache>
            </c:numRef>
          </c:cat>
          <c:val>
            <c:numRef>
              <c:f>Pastagem_rebanho_ILPF!$H$2:$H$39</c:f>
              <c:numCache>
                <c:formatCode>0.00</c:formatCode>
                <c:ptCount val="38"/>
                <c:pt idx="0">
                  <c:v>128.42266599999999</c:v>
                </c:pt>
                <c:pt idx="1">
                  <c:v>132.22156799999999</c:v>
                </c:pt>
                <c:pt idx="2">
                  <c:v>135.72628</c:v>
                </c:pt>
                <c:pt idx="3">
                  <c:v>139.59910600000001</c:v>
                </c:pt>
                <c:pt idx="4">
                  <c:v>144.15410299999999</c:v>
                </c:pt>
                <c:pt idx="5">
                  <c:v>147.10231400000001</c:v>
                </c:pt>
                <c:pt idx="6">
                  <c:v>152.13550499999999</c:v>
                </c:pt>
                <c:pt idx="7">
                  <c:v>154.22930299999999</c:v>
                </c:pt>
                <c:pt idx="8">
                  <c:v>155.134073</c:v>
                </c:pt>
                <c:pt idx="9">
                  <c:v>158.24322900000001</c:v>
                </c:pt>
                <c:pt idx="10">
                  <c:v>161.22793799999999</c:v>
                </c:pt>
                <c:pt idx="11">
                  <c:v>158.28854000000001</c:v>
                </c:pt>
                <c:pt idx="12">
                  <c:v>161.416157</c:v>
                </c:pt>
                <c:pt idx="13">
                  <c:v>163.154357</c:v>
                </c:pt>
                <c:pt idx="14">
                  <c:v>164.621038</c:v>
                </c:pt>
                <c:pt idx="15">
                  <c:v>169.87552400000001</c:v>
                </c:pt>
                <c:pt idx="16">
                  <c:v>176.38872599999999</c:v>
                </c:pt>
                <c:pt idx="17">
                  <c:v>185.348838</c:v>
                </c:pt>
                <c:pt idx="18">
                  <c:v>195.55157600000001</c:v>
                </c:pt>
                <c:pt idx="19">
                  <c:v>204.51273699999999</c:v>
                </c:pt>
                <c:pt idx="20">
                  <c:v>207.15669600000001</c:v>
                </c:pt>
                <c:pt idx="21">
                  <c:v>205.886244</c:v>
                </c:pt>
                <c:pt idx="22">
                  <c:v>199.752014</c:v>
                </c:pt>
                <c:pt idx="23">
                  <c:v>202.30673100000001</c:v>
                </c:pt>
                <c:pt idx="24">
                  <c:v>205.307954</c:v>
                </c:pt>
                <c:pt idx="25">
                  <c:v>209.54110900000001</c:v>
                </c:pt>
                <c:pt idx="26">
                  <c:v>212.81531100000001</c:v>
                </c:pt>
                <c:pt idx="27">
                  <c:v>211.27908199999999</c:v>
                </c:pt>
                <c:pt idx="28">
                  <c:v>211.76429200000001</c:v>
                </c:pt>
                <c:pt idx="29">
                  <c:v>212.36613199999999</c:v>
                </c:pt>
                <c:pt idx="30">
                  <c:v>215.220508</c:v>
                </c:pt>
                <c:pt idx="31">
                  <c:v>218.19076799999999</c:v>
                </c:pt>
                <c:pt idx="32">
                  <c:v>215.003578</c:v>
                </c:pt>
                <c:pt idx="33">
                  <c:v>213.80944500000001</c:v>
                </c:pt>
                <c:pt idx="34">
                  <c:v>214.68998400000001</c:v>
                </c:pt>
                <c:pt idx="35">
                  <c:v>217.83628200000001</c:v>
                </c:pt>
                <c:pt idx="36">
                  <c:v>224.601992</c:v>
                </c:pt>
                <c:pt idx="37">
                  <c:v>234.35264900000001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6614-41B8-9A83-375B95320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002640"/>
        <c:axId val="249444656"/>
      </c:lineChart>
      <c:catAx>
        <c:axId val="19800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Ubuntu" panose="020B0604020202020204"/>
                <a:ea typeface="+mn-ea"/>
                <a:cs typeface="+mn-cs"/>
              </a:defRPr>
            </a:pPr>
            <a:endParaRPr lang="pt-BR"/>
          </a:p>
        </c:txPr>
        <c:crossAx val="249444656"/>
        <c:crosses val="autoZero"/>
        <c:auto val="1"/>
        <c:lblAlgn val="ctr"/>
        <c:lblOffset val="100"/>
        <c:tickLblSkip val="1"/>
        <c:noMultiLvlLbl val="0"/>
      </c:catAx>
      <c:valAx>
        <c:axId val="249444656"/>
        <c:scaling>
          <c:orientation val="minMax"/>
          <c:min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Ubuntu" panose="020B0604020202020204"/>
                    <a:ea typeface="+mn-ea"/>
                    <a:cs typeface="+mn-cs"/>
                  </a:defRPr>
                </a:pPr>
                <a:r>
                  <a:rPr lang="pt-BR">
                    <a:solidFill>
                      <a:schemeClr val="tx1"/>
                    </a:solidFill>
                  </a:rPr>
                  <a:t>Milhões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Ubuntu" panose="020B0604020202020204"/>
                  <a:ea typeface="+mn-ea"/>
                  <a:cs typeface="+mn-cs"/>
                </a:defRPr>
              </a:pPr>
              <a:endParaRPr lang="pt-BR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Ubuntu" panose="020B0604020202020204"/>
                <a:ea typeface="+mn-ea"/>
                <a:cs typeface="+mn-cs"/>
              </a:defRPr>
            </a:pPr>
            <a:endParaRPr lang="pt-BR"/>
          </a:p>
        </c:txPr>
        <c:crossAx val="19800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988873398999168"/>
          <c:y val="0.90963429517468863"/>
          <c:w val="0.37791420721618357"/>
          <c:h val="7.53758672270216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Ubuntu" panose="020B0604020202020204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latin typeface="Ubuntu" panose="020B0604020202020204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0.19524</cdr:x>
      <cdr:y>0.65367</cdr:y>
    </cdr:from>
    <cdr:to>
      <cdr:x>0.24284</cdr:x>
      <cdr:y>0.77725</cdr:y>
    </cdr:to>
    <cdr:sp macro="" textlink="">
      <cdr:nvSpPr>
        <cdr:cNvPr id="3" name="Divisa 2"/>
        <cdr:cNvSpPr/>
      </cdr:nvSpPr>
      <cdr:spPr>
        <a:xfrm xmlns:a="http://schemas.openxmlformats.org/drawingml/2006/main" rot="19363330">
          <a:off x="2843406" y="5208983"/>
          <a:ext cx="693127" cy="984775"/>
        </a:xfrm>
        <a:prstGeom xmlns:a="http://schemas.openxmlformats.org/drawingml/2006/main" prst="chevron">
          <a:avLst/>
        </a:prstGeom>
        <a:solidFill xmlns:a="http://schemas.openxmlformats.org/drawingml/2006/main">
          <a:srgbClr val="FF9900"/>
        </a:solidFill>
        <a:ln xmlns:a="http://schemas.openxmlformats.org/drawingml/2006/main">
          <a:noFill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pt-BR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pt-BR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0.6881</cdr:x>
      <cdr:y>0.39653</cdr:y>
    </cdr:from>
    <cdr:to>
      <cdr:x>0.7357</cdr:x>
      <cdr:y>0.52191</cdr:y>
    </cdr:to>
    <cdr:sp macro="" textlink="">
      <cdr:nvSpPr>
        <cdr:cNvPr id="5" name="Divisa 4"/>
        <cdr:cNvSpPr/>
      </cdr:nvSpPr>
      <cdr:spPr>
        <a:xfrm xmlns:a="http://schemas.openxmlformats.org/drawingml/2006/main" flipH="1">
          <a:off x="10021051" y="3159849"/>
          <a:ext cx="693286" cy="999194"/>
        </a:xfrm>
        <a:prstGeom xmlns:a="http://schemas.openxmlformats.org/drawingml/2006/main" prst="chevron">
          <a:avLst/>
        </a:prstGeom>
        <a:solidFill xmlns:a="http://schemas.openxmlformats.org/drawingml/2006/main">
          <a:srgbClr val="00B050"/>
        </a:solidFill>
        <a:ln xmlns:a="http://schemas.openxmlformats.org/drawingml/2006/main">
          <a:noFill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pt-BR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pt-BR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0.72565</cdr:x>
      <cdr:y>0.35329</cdr:y>
    </cdr:from>
    <cdr:to>
      <cdr:x>0.99958</cdr:x>
      <cdr:y>0.52709</cdr:y>
    </cdr:to>
    <cdr:sp macro="" textlink="">
      <cdr:nvSpPr>
        <cdr:cNvPr id="4" name="CaixaDeTexto 7">
          <a:extLst xmlns:a="http://schemas.openxmlformats.org/drawingml/2006/main">
            <a:ext uri="{FF2B5EF4-FFF2-40B4-BE49-F238E27FC236}">
              <a16:creationId xmlns:a16="http://schemas.microsoft.com/office/drawing/2014/main" id="{F1114D9E-FC9A-4E12-B68B-FCEFB38BF51E}"/>
            </a:ext>
          </a:extLst>
        </cdr:cNvPr>
        <cdr:cNvSpPr txBox="1"/>
      </cdr:nvSpPr>
      <cdr:spPr>
        <a:xfrm xmlns:a="http://schemas.openxmlformats.org/drawingml/2006/main">
          <a:off x="10567943" y="2815273"/>
          <a:ext cx="3989262" cy="138499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="horz" wrap="square" rtlCol="0">
          <a:spAutoFit/>
        </a:bodyPr>
        <a:lstStyle xmlns:a="http://schemas.openxmlformats.org/drawingml/2006/main">
          <a:defPPr>
            <a:defRPr lang="pt-B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800" dirty="0">
              <a:latin typeface="Trebuchet MS" panose="020B0603020202020204" pitchFamily="34" charset="0"/>
              <a:cs typeface="Segoe UI" panose="020B0502040204020203" pitchFamily="34" charset="0"/>
            </a:rPr>
            <a:t>Área destinada à preservação e proteção da vegetação nativa</a:t>
          </a:r>
        </a:p>
      </cdr:txBody>
    </cdr:sp>
  </cdr:relSizeAnchor>
  <cdr:relSizeAnchor xmlns:cdr="http://schemas.openxmlformats.org/drawingml/2006/chartDrawing">
    <cdr:from>
      <cdr:x>0.78024</cdr:x>
      <cdr:y>0.52593</cdr:y>
    </cdr:from>
    <cdr:to>
      <cdr:x>0.94781</cdr:x>
      <cdr:y>0.64179</cdr:y>
    </cdr:to>
    <cdr:sp macro="" textlink="">
      <cdr:nvSpPr>
        <cdr:cNvPr id="6" name="CaixaDeTexto 55">
          <a:extLst xmlns:a="http://schemas.openxmlformats.org/drawingml/2006/main">
            <a:ext uri="{FF2B5EF4-FFF2-40B4-BE49-F238E27FC236}">
              <a16:creationId xmlns:a16="http://schemas.microsoft.com/office/drawing/2014/main" id="{FE9D8FC0-96AB-48E3-A31D-A39759D94C6C}"/>
            </a:ext>
          </a:extLst>
        </cdr:cNvPr>
        <cdr:cNvSpPr txBox="1"/>
      </cdr:nvSpPr>
      <cdr:spPr>
        <a:xfrm xmlns:a="http://schemas.openxmlformats.org/drawingml/2006/main">
          <a:off x="11353293" y="3682491"/>
          <a:ext cx="2438315" cy="81123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pt-B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5400" b="1" dirty="0">
              <a:solidFill>
                <a:srgbClr val="00B050"/>
              </a:solidFill>
              <a:latin typeface="Trebuchet MS" panose="020B0603020202020204" pitchFamily="34" charset="0"/>
            </a:rPr>
            <a:t>66,3%</a:t>
          </a:r>
        </a:p>
      </cdr:txBody>
    </cdr:sp>
  </cdr:relSizeAnchor>
  <cdr:relSizeAnchor xmlns:cdr="http://schemas.openxmlformats.org/drawingml/2006/chartDrawing">
    <cdr:from>
      <cdr:x>0.04479</cdr:x>
      <cdr:y>0.8069</cdr:y>
    </cdr:from>
    <cdr:to>
      <cdr:x>0.2225</cdr:x>
      <cdr:y>0.91402</cdr:y>
    </cdr:to>
    <cdr:sp macro="" textlink="">
      <cdr:nvSpPr>
        <cdr:cNvPr id="7" name="CaixaDeTexto 1">
          <a:extLst xmlns:a="http://schemas.openxmlformats.org/drawingml/2006/main">
            <a:ext uri="{FF2B5EF4-FFF2-40B4-BE49-F238E27FC236}">
              <a16:creationId xmlns:a16="http://schemas.microsoft.com/office/drawing/2014/main" id="{4012DBBD-AB72-4256-899D-D05C3BFF06FB}"/>
            </a:ext>
          </a:extLst>
        </cdr:cNvPr>
        <cdr:cNvSpPr txBox="1"/>
      </cdr:nvSpPr>
      <cdr:spPr>
        <a:xfrm xmlns:a="http://schemas.openxmlformats.org/drawingml/2006/main">
          <a:off x="652230" y="7186957"/>
          <a:ext cx="2588077" cy="95410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pt-B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2800" dirty="0">
              <a:latin typeface="Trebuchet MS" panose="020B0603020202020204" pitchFamily="34" charset="0"/>
            </a:rPr>
            <a:t>Uso Agropecuário</a:t>
          </a:r>
        </a:p>
      </cdr:txBody>
    </cdr:sp>
  </cdr:relSizeAnchor>
  <cdr:relSizeAnchor xmlns:cdr="http://schemas.openxmlformats.org/drawingml/2006/chartDrawing">
    <cdr:from>
      <cdr:x>0.03913</cdr:x>
      <cdr:y>0.70647</cdr:y>
    </cdr:from>
    <cdr:to>
      <cdr:x>0.22462</cdr:x>
      <cdr:y>0.81013</cdr:y>
    </cdr:to>
    <cdr:sp macro="" textlink="">
      <cdr:nvSpPr>
        <cdr:cNvPr id="8" name="CaixaDeTexto 20">
          <a:extLst xmlns:a="http://schemas.openxmlformats.org/drawingml/2006/main">
            <a:ext uri="{FF2B5EF4-FFF2-40B4-BE49-F238E27FC236}">
              <a16:creationId xmlns:a16="http://schemas.microsoft.com/office/drawing/2014/main" id="{B7388C20-D558-4CD0-8425-285E8DB3E9F8}"/>
            </a:ext>
          </a:extLst>
        </cdr:cNvPr>
        <cdr:cNvSpPr txBox="1"/>
      </cdr:nvSpPr>
      <cdr:spPr>
        <a:xfrm xmlns:a="http://schemas.openxmlformats.org/drawingml/2006/main">
          <a:off x="569852" y="6292413"/>
          <a:ext cx="2701316" cy="9233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pt-B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5400" b="1" dirty="0">
              <a:solidFill>
                <a:srgbClr val="F79646"/>
              </a:solidFill>
              <a:latin typeface="Trebuchet MS" panose="020B0603020202020204" pitchFamily="34" charset="0"/>
            </a:rPr>
            <a:t>30,2 %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D1B76-5A2F-43C6-9A58-4544C7C51746}" type="datetimeFigureOut">
              <a:rPr lang="pt-BR" smtClean="0"/>
              <a:t>15/04/2026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A3BCE-52F6-4668-90BF-81B71B7E6D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4362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3111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A3BCE-52F6-4668-90BF-81B71B7E6DDA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1564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A3BCE-52F6-4668-90BF-81B71B7E6DDA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6588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Neste slide ressaltamos o papel da propriedade privada em conservar a vegetação nativa, o estoque da carbono e a biodiversidade baseado na manutenção de 33,2% do território nacional, o que representa metade da vegetação nativa existente no Brasil. Vale ressaltar que esta área é maior que Unidades de Conservação e Terras Indígenas Somadas.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ED84F0-46E8-4DF6-BCF4-8F2541E2110E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9357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Atualizado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5BE4CD-4A83-4EFA-8B44-128734EE991C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9448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204788" y="803275"/>
            <a:ext cx="7146926" cy="40211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624">
              <a:defRPr/>
            </a:pPr>
            <a:r>
              <a:rPr lang="pt-BR" sz="1300" b="1"/>
              <a:t>Levantamento de Safra</a:t>
            </a:r>
          </a:p>
          <a:p>
            <a:r>
              <a:rPr lang="pt-BR"/>
              <a:t>Atualização</a:t>
            </a:r>
            <a:r>
              <a:rPr lang="pt-BR" baseline="0"/>
              <a:t> mensal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32FA7B-09DC-4D90-A3A6-5ABC08774467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956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Fonte: Planilha “Dados de pastagem e rebanho bovino no </a:t>
            </a:r>
            <a:r>
              <a:rPr lang="pt-BR" err="1"/>
              <a:t>Brasil_Rafael</a:t>
            </a:r>
            <a:r>
              <a:rPr lang="pt-BR"/>
              <a:t> Filho”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1FE4CF-B9D7-4035-9473-D3CDAEFAF943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730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1FE4CF-B9D7-4035-9473-D3CDAEFAF943}" type="slidenum">
              <a:rPr kumimoji="0" lang="pt-B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4701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Imagem de Slide 1">
            <a:extLst>
              <a:ext uri="{FF2B5EF4-FFF2-40B4-BE49-F238E27FC236}">
                <a16:creationId xmlns:a16="http://schemas.microsoft.com/office/drawing/2014/main" id="{9D9810E6-947A-424B-BD8F-507DA03244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E50F2B0-F8D4-4717-B41D-5B8CE30E58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pt-BR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Lançado</a:t>
            </a:r>
            <a:r>
              <a:rPr lang="pt-BR" altLang="pt-B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ABC+</a:t>
            </a:r>
            <a:r>
              <a:rPr lang="pt-BR" altLang="pt-B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vigência até 2030, objetivo de avançar ainda mais  </a:t>
            </a:r>
            <a:r>
              <a:rPr lang="pt-BR" altLang="pt-B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 soluções tecnológicas sustentáveis para a produção no campo </a:t>
            </a:r>
            <a:r>
              <a:rPr lang="pt-BR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cumprir as</a:t>
            </a:r>
            <a:r>
              <a:rPr lang="pt-BR" altLang="pt-B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metas </a:t>
            </a:r>
            <a:r>
              <a:rPr lang="pt-BR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estabelecidas nos </a:t>
            </a:r>
            <a:r>
              <a:rPr lang="pt-BR" altLang="pt-BR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acordos internacionais </a:t>
            </a:r>
            <a:r>
              <a:rPr lang="pt-BR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 que tange uso do solo e setor agropecuário</a:t>
            </a:r>
            <a:r>
              <a:rPr lang="pt-BR" altLang="pt-BR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sz="1400" b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52 milhões de há - 170 milhões de Mg CO</a:t>
            </a:r>
            <a:r>
              <a:rPr lang="pt-BR" sz="900" b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1400" b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eq. Mitigados - 115% da meta alcançada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pt-BR" sz="1400" b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Cerrado: </a:t>
            </a:r>
            <a:r>
              <a:rPr lang="pt-BR" sz="14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Meta: 40% </a:t>
            </a:r>
            <a:r>
              <a:rPr lang="pt-BR" sz="1400" b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Atingido 53,2% </a:t>
            </a:r>
            <a:r>
              <a:rPr lang="pt-BR" sz="14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(2009-2020). </a:t>
            </a:r>
            <a:endParaRPr lang="pt-BR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r>
              <a:rPr lang="pt-BR" sz="1400" b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Amazônia: </a:t>
            </a:r>
            <a:r>
              <a:rPr lang="pt-BR" sz="14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Meta: 80% </a:t>
            </a:r>
            <a:r>
              <a:rPr lang="pt-BR" sz="1400" b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Atingido: 43,5% </a:t>
            </a:r>
            <a:r>
              <a:rPr lang="pt-BR" sz="20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(2005-2020)</a:t>
            </a:r>
            <a:r>
              <a:rPr lang="en-US" altLang="pt-BR"/>
              <a:t> A media era de 21069 km² e 2020 </a:t>
            </a:r>
            <a:r>
              <a:rPr lang="en-US" altLang="pt-BR" err="1"/>
              <a:t>foi</a:t>
            </a:r>
            <a:r>
              <a:rPr lang="en-US" altLang="pt-BR"/>
              <a:t> de 11088 km². Essa </a:t>
            </a:r>
            <a:r>
              <a:rPr lang="en-US" altLang="pt-BR" err="1"/>
              <a:t>supressão</a:t>
            </a:r>
            <a:r>
              <a:rPr lang="en-US" altLang="pt-BR"/>
              <a:t> </a:t>
            </a:r>
            <a:r>
              <a:rPr lang="en-US" altLang="pt-BR" err="1"/>
              <a:t>nao</a:t>
            </a:r>
            <a:r>
              <a:rPr lang="en-US" altLang="pt-BR"/>
              <a:t> </a:t>
            </a:r>
            <a:r>
              <a:rPr lang="en-US" altLang="pt-BR" err="1"/>
              <a:t>foi</a:t>
            </a:r>
            <a:r>
              <a:rPr lang="en-US" altLang="pt-BR"/>
              <a:t> para </a:t>
            </a:r>
            <a:r>
              <a:rPr lang="en-US" altLang="pt-BR" err="1"/>
              <a:t>produção</a:t>
            </a:r>
            <a:r>
              <a:rPr lang="en-US" altLang="pt-BR"/>
              <a:t> </a:t>
            </a:r>
            <a:r>
              <a:rPr lang="en-US" altLang="pt-BR" err="1"/>
              <a:t>agropecuária</a:t>
            </a:r>
            <a:r>
              <a:rPr lang="en-US" altLang="pt-BR"/>
              <a:t> pois dados do CAR </a:t>
            </a:r>
            <a:r>
              <a:rPr lang="en-US" altLang="pt-BR" err="1"/>
              <a:t>mostram</a:t>
            </a:r>
            <a:r>
              <a:rPr lang="en-US" altLang="pt-BR"/>
              <a:t> que as </a:t>
            </a:r>
            <a:r>
              <a:rPr lang="en-US" altLang="pt-BR" err="1"/>
              <a:t>áreas</a:t>
            </a:r>
            <a:r>
              <a:rPr lang="en-US" altLang="pt-BR"/>
              <a:t> de </a:t>
            </a:r>
            <a:r>
              <a:rPr lang="en-US" altLang="pt-BR" err="1"/>
              <a:t>vegetação</a:t>
            </a:r>
            <a:r>
              <a:rPr lang="en-US" altLang="pt-BR"/>
              <a:t> </a:t>
            </a:r>
            <a:r>
              <a:rPr lang="en-US" altLang="pt-BR" err="1"/>
              <a:t>protegida</a:t>
            </a:r>
            <a:r>
              <a:rPr lang="en-US" altLang="pt-BR"/>
              <a:t> </a:t>
            </a:r>
            <a:r>
              <a:rPr lang="en-US" altLang="pt-BR" err="1"/>
              <a:t>aumentaram</a:t>
            </a:r>
            <a:r>
              <a:rPr lang="en-US" altLang="pt-BR"/>
              <a:t> </a:t>
            </a:r>
            <a:r>
              <a:rPr lang="en-US" altLang="pt-BR" err="1"/>
              <a:t>nas</a:t>
            </a:r>
            <a:r>
              <a:rPr lang="en-US" altLang="pt-BR"/>
              <a:t> </a:t>
            </a:r>
            <a:r>
              <a:rPr lang="en-US" altLang="pt-BR" err="1"/>
              <a:t>propriedades</a:t>
            </a:r>
            <a:r>
              <a:rPr lang="en-US" altLang="pt-BR"/>
              <a:t> </a:t>
            </a:r>
            <a:r>
              <a:rPr lang="en-US" altLang="pt-BR" err="1"/>
              <a:t>rurais</a:t>
            </a:r>
            <a:r>
              <a:rPr lang="en-US" altLang="pt-BR"/>
              <a:t> </a:t>
            </a:r>
            <a:r>
              <a:rPr lang="en-US" altLang="pt-BR" err="1"/>
              <a:t>nos</a:t>
            </a:r>
            <a:r>
              <a:rPr lang="en-US" altLang="pt-BR"/>
              <a:t> </a:t>
            </a:r>
            <a:r>
              <a:rPr lang="en-US" altLang="pt-BR" err="1"/>
              <a:t>últimos</a:t>
            </a:r>
            <a:r>
              <a:rPr lang="en-US" altLang="pt-BR"/>
              <a:t> </a:t>
            </a:r>
            <a:r>
              <a:rPr lang="en-US" altLang="pt-BR" err="1"/>
              <a:t>anos</a:t>
            </a:r>
            <a:r>
              <a:rPr lang="en-US" altLang="pt-BR"/>
              <a:t>. </a:t>
            </a:r>
            <a:r>
              <a:rPr lang="en-US" altLang="pt-BR" err="1"/>
              <a:t>Precisamos</a:t>
            </a:r>
            <a:r>
              <a:rPr lang="en-US" altLang="pt-BR"/>
              <a:t> </a:t>
            </a:r>
            <a:r>
              <a:rPr lang="en-US" altLang="pt-BR" err="1"/>
              <a:t>apoiar</a:t>
            </a:r>
            <a:r>
              <a:rPr lang="en-US" altLang="pt-BR"/>
              <a:t> as </a:t>
            </a:r>
            <a:r>
              <a:rPr lang="en-US" altLang="pt-BR" err="1"/>
              <a:t>ações</a:t>
            </a:r>
            <a:r>
              <a:rPr lang="en-US" altLang="pt-BR"/>
              <a:t> de </a:t>
            </a:r>
            <a:r>
              <a:rPr lang="en-US" altLang="pt-BR" err="1"/>
              <a:t>fiscalização</a:t>
            </a:r>
            <a:r>
              <a:rPr lang="en-US" altLang="pt-BR"/>
              <a:t> da </a:t>
            </a:r>
            <a:r>
              <a:rPr lang="en-US" altLang="pt-BR" err="1"/>
              <a:t>supressão</a:t>
            </a:r>
            <a:r>
              <a:rPr lang="en-US" altLang="pt-BR"/>
              <a:t> irregular, </a:t>
            </a:r>
            <a:r>
              <a:rPr lang="en-US" altLang="pt-BR" err="1"/>
              <a:t>aplicação</a:t>
            </a:r>
            <a:r>
              <a:rPr lang="en-US" altLang="pt-BR"/>
              <a:t> de </a:t>
            </a:r>
            <a:r>
              <a:rPr lang="en-US" altLang="pt-BR" err="1"/>
              <a:t>tecnoclogia</a:t>
            </a:r>
            <a:r>
              <a:rPr lang="en-US" altLang="pt-BR"/>
              <a:t> </a:t>
            </a:r>
            <a:r>
              <a:rPr lang="en-US" altLang="pt-BR" err="1"/>
              <a:t>nos</a:t>
            </a:r>
            <a:r>
              <a:rPr lang="en-US" altLang="pt-BR"/>
              <a:t> </a:t>
            </a:r>
            <a:r>
              <a:rPr lang="en-US" altLang="pt-BR" err="1"/>
              <a:t>sistemas</a:t>
            </a:r>
            <a:r>
              <a:rPr lang="en-US" altLang="pt-BR"/>
              <a:t> </a:t>
            </a:r>
            <a:r>
              <a:rPr lang="en-US" altLang="pt-BR" err="1"/>
              <a:t>produtivos</a:t>
            </a:r>
            <a:r>
              <a:rPr lang="en-US" altLang="pt-BR"/>
              <a:t>, </a:t>
            </a:r>
            <a:r>
              <a:rPr lang="en-US" altLang="pt-BR" err="1"/>
              <a:t>assistência</a:t>
            </a:r>
            <a:r>
              <a:rPr lang="en-US" altLang="pt-BR"/>
              <a:t> </a:t>
            </a:r>
            <a:r>
              <a:rPr lang="en-US" altLang="pt-BR" err="1"/>
              <a:t>técnica</a:t>
            </a:r>
            <a:r>
              <a:rPr lang="en-US" altLang="pt-BR"/>
              <a:t> e </a:t>
            </a:r>
            <a:r>
              <a:rPr lang="en-US" altLang="pt-BR" err="1"/>
              <a:t>gerencial</a:t>
            </a:r>
            <a:r>
              <a:rPr lang="en-US" altLang="pt-BR"/>
              <a:t> </a:t>
            </a:r>
            <a:r>
              <a:rPr lang="en-US" altLang="pt-BR" err="1"/>
              <a:t>aos</a:t>
            </a:r>
            <a:r>
              <a:rPr lang="en-US" altLang="pt-BR"/>
              <a:t> </a:t>
            </a:r>
            <a:r>
              <a:rPr lang="en-US" altLang="pt-BR" err="1"/>
              <a:t>produtores</a:t>
            </a:r>
            <a:r>
              <a:rPr lang="en-US" altLang="pt-BR"/>
              <a:t> </a:t>
            </a:r>
            <a:r>
              <a:rPr lang="en-US" altLang="pt-BR" err="1"/>
              <a:t>rurais</a:t>
            </a:r>
            <a:r>
              <a:rPr lang="en-US" altLang="pt-BR"/>
              <a:t> </a:t>
            </a:r>
            <a:r>
              <a:rPr lang="en-US" altLang="pt-BR" err="1"/>
              <a:t>principalmente</a:t>
            </a:r>
            <a:r>
              <a:rPr lang="en-US" altLang="pt-BR"/>
              <a:t> </a:t>
            </a:r>
            <a:r>
              <a:rPr lang="en-US" altLang="pt-BR" err="1"/>
              <a:t>os</a:t>
            </a:r>
            <a:r>
              <a:rPr lang="en-US" altLang="pt-BR"/>
              <a:t> </a:t>
            </a:r>
            <a:r>
              <a:rPr lang="en-US" altLang="pt-BR" err="1"/>
              <a:t>pequenos</a:t>
            </a:r>
            <a:r>
              <a:rPr lang="en-US" altLang="pt-BR"/>
              <a:t> </a:t>
            </a:r>
            <a:r>
              <a:rPr lang="en-US" altLang="pt-BR" err="1"/>
              <a:t>produtores</a:t>
            </a:r>
            <a:r>
              <a:rPr lang="en-US" altLang="pt-BR"/>
              <a:t>, </a:t>
            </a:r>
            <a:r>
              <a:rPr lang="en-US" altLang="pt-BR" err="1"/>
              <a:t>levando</a:t>
            </a:r>
            <a:r>
              <a:rPr lang="en-US" altLang="pt-BR"/>
              <a:t> </a:t>
            </a:r>
            <a:r>
              <a:rPr lang="en-US" altLang="pt-BR" err="1"/>
              <a:t>desenvolvimento</a:t>
            </a:r>
            <a:r>
              <a:rPr lang="en-US" altLang="pt-BR"/>
              <a:t> para </a:t>
            </a:r>
            <a:r>
              <a:rPr lang="en-US" altLang="pt-BR" err="1"/>
              <a:t>regiões</a:t>
            </a:r>
            <a:r>
              <a:rPr lang="en-US" altLang="pt-BR"/>
              <a:t> </a:t>
            </a:r>
            <a:r>
              <a:rPr lang="en-US" altLang="pt-BR" err="1"/>
              <a:t>mais</a:t>
            </a:r>
            <a:r>
              <a:rPr lang="en-US" altLang="pt-BR"/>
              <a:t> </a:t>
            </a:r>
            <a:r>
              <a:rPr lang="en-US" altLang="pt-BR" err="1"/>
              <a:t>carentes</a:t>
            </a:r>
            <a:r>
              <a:rPr lang="en-US" altLang="pt-BR"/>
              <a:t>.</a:t>
            </a:r>
            <a:endParaRPr lang="pt-BR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endParaRPr lang="pt-BR" sz="1400" b="1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pt-BR" altLang="pt-BR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BR"/>
              <a:t>na recuperação de pastagem degradada esses 10,5 milhões de ha são de pastagem com degradação severa que passou para pastagem sem indícios de </a:t>
            </a:r>
            <a:r>
              <a:rPr lang="pt-BR" err="1"/>
              <a:t>degradação.quando</a:t>
            </a:r>
            <a:r>
              <a:rPr lang="pt-BR"/>
              <a:t> considera pastagens que melhoraram seu vigor produtivo durante o período de 2010 a 2018 o número vai para 26,8 milhões de ha, o que significa 178% da meta de 15 </a:t>
            </a:r>
            <a:r>
              <a:rPr lang="pt-BR" err="1"/>
              <a:t>milhoes</a:t>
            </a:r>
            <a:r>
              <a:rPr lang="pt-BR"/>
              <a:t> de ha. O que estão refinando agora são desses 26,8 milhões o grau de melhoria de acordo com a escala de degradação.</a:t>
            </a:r>
          </a:p>
        </p:txBody>
      </p:sp>
      <p:sp>
        <p:nvSpPr>
          <p:cNvPr id="10244" name="Espaço Reservado para Número de Slide 3">
            <a:extLst>
              <a:ext uri="{FF2B5EF4-FFF2-40B4-BE49-F238E27FC236}">
                <a16:creationId xmlns:a16="http://schemas.microsoft.com/office/drawing/2014/main" id="{0A4F4B6D-D133-462A-9A7C-A8E1733690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BB0BA5-871B-4DD3-9FE6-6D0BD1B01782}" type="slidenum">
              <a:rPr kumimoji="0" lang="pt-BR" altLang="pt-BR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pt-BR" altLang="pt-B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147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que o sistema vem fazendo para alcançar a eficiência em emissões de </a:t>
            </a:r>
            <a:r>
              <a:rPr lang="pt-BR" err="1"/>
              <a:t>GEEs</a:t>
            </a:r>
            <a:r>
              <a:rPr lang="pt-BR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ED84F0-46E8-4DF6-BCF4-8F2541E2110E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642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2" y="2494955"/>
            <a:ext cx="13715999" cy="2769989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2" y="5403057"/>
            <a:ext cx="13715999" cy="554126"/>
          </a:xfrm>
        </p:spPr>
        <p:txBody>
          <a:bodyPr/>
          <a:lstStyle>
            <a:lvl1pPr marL="0" indent="0" algn="ctr">
              <a:buNone/>
              <a:defRPr sz="3601"/>
            </a:lvl1pPr>
            <a:lvl2pPr marL="685748" indent="0" algn="ctr">
              <a:buNone/>
              <a:defRPr sz="3001"/>
            </a:lvl2pPr>
            <a:lvl3pPr marL="1371493" indent="0" algn="ctr">
              <a:buNone/>
              <a:defRPr sz="2701"/>
            </a:lvl3pPr>
            <a:lvl4pPr marL="2057240" indent="0" algn="ctr">
              <a:buNone/>
              <a:defRPr sz="2401"/>
            </a:lvl4pPr>
            <a:lvl5pPr marL="2742986" indent="0" algn="ctr">
              <a:buNone/>
              <a:defRPr sz="2401"/>
            </a:lvl5pPr>
            <a:lvl6pPr marL="3428733" indent="0" algn="ctr">
              <a:buNone/>
              <a:defRPr sz="2401"/>
            </a:lvl6pPr>
            <a:lvl7pPr marL="4114479" indent="0" algn="ctr">
              <a:buNone/>
              <a:defRPr sz="2401"/>
            </a:lvl7pPr>
            <a:lvl8pPr marL="4800226" indent="0" algn="ctr">
              <a:buNone/>
              <a:defRPr sz="2401"/>
            </a:lvl8pPr>
            <a:lvl9pPr marL="5485971" indent="0" algn="ctr">
              <a:buNone/>
              <a:defRPr sz="2401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9566910"/>
            <a:ext cx="4206240" cy="276999"/>
          </a:xfrm>
        </p:spPr>
        <p:txBody>
          <a:bodyPr/>
          <a:lstStyle/>
          <a:p>
            <a:fld id="{BE023CFB-F616-4763-A0A1-8A000CC7A4E0}" type="datetimeFigureOut">
              <a:rPr lang="pt-BR" smtClean="0"/>
              <a:t>15/04/2026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17920" y="9566910"/>
            <a:ext cx="5852160" cy="276999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167361" y="9566910"/>
            <a:ext cx="4206240" cy="276999"/>
          </a:xfrm>
        </p:spPr>
        <p:txBody>
          <a:bodyPr/>
          <a:lstStyle/>
          <a:p>
            <a:fld id="{24730042-8673-42E6-85E6-D27FF8659C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3230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6747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9020" y="9686925"/>
            <a:ext cx="2153256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67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914400" y="9566910"/>
            <a:ext cx="4206240" cy="276999"/>
          </a:xfrm>
        </p:spPr>
        <p:txBody>
          <a:bodyPr/>
          <a:lstStyle/>
          <a:p>
            <a:fld id="{F0E51C7C-CEA3-4CAA-BE4B-344879E7C377}" type="datetimeFigureOut">
              <a:rPr lang="de-DE" smtClean="0"/>
              <a:t>15.04.2026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6217920" y="9566910"/>
            <a:ext cx="5852160" cy="276999"/>
          </a:xfrm>
        </p:spPr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3167361" y="9566910"/>
            <a:ext cx="4206240" cy="276999"/>
          </a:xfrm>
        </p:spPr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738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2705316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774828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2217987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4045926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sign Comp 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974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68285" y="3819525"/>
            <a:ext cx="937895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81" r:id="rId8"/>
    <p:sldLayoutId id="2147483684" r:id="rId9"/>
    <p:sldLayoutId id="2147483685" r:id="rId10"/>
    <p:sldLayoutId id="2147483686" r:id="rId11"/>
    <p:sldLayoutId id="2147483688" r:id="rId12"/>
    <p:sldLayoutId id="2147483689" r:id="rId1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6.png"/><Relationship Id="rId9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.png"/><Relationship Id="rId7" Type="http://schemas.openxmlformats.org/officeDocument/2006/relationships/image" Target="../media/image4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6.png"/><Relationship Id="rId9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2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58.png"/><Relationship Id="rId3" Type="http://schemas.openxmlformats.org/officeDocument/2006/relationships/image" Target="../media/image5.jpe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4" Type="http://schemas.openxmlformats.org/officeDocument/2006/relationships/chart" Target="../charts/chart2.xml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png"/><Relationship Id="rId5" Type="http://schemas.openxmlformats.org/officeDocument/2006/relationships/image" Target="../media/image73.png"/><Relationship Id="rId4" Type="http://schemas.openxmlformats.org/officeDocument/2006/relationships/chart" Target="../charts/chart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chart" Target="../charts/chart4.xml"/><Relationship Id="rId4" Type="http://schemas.openxmlformats.org/officeDocument/2006/relationships/image" Target="../media/image7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emf"/><Relationship Id="rId7" Type="http://schemas.openxmlformats.org/officeDocument/2006/relationships/image" Target="../media/image87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11" Type="http://schemas.openxmlformats.org/officeDocument/2006/relationships/image" Target="../media/image58.png"/><Relationship Id="rId5" Type="http://schemas.openxmlformats.org/officeDocument/2006/relationships/image" Target="../media/image85.png"/><Relationship Id="rId10" Type="http://schemas.openxmlformats.org/officeDocument/2006/relationships/image" Target="../media/image90.jpeg"/><Relationship Id="rId4" Type="http://schemas.openxmlformats.org/officeDocument/2006/relationships/image" Target="../media/image84.png"/><Relationship Id="rId9" Type="http://schemas.openxmlformats.org/officeDocument/2006/relationships/image" Target="../media/image89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3.emf"/><Relationship Id="rId7" Type="http://schemas.openxmlformats.org/officeDocument/2006/relationships/image" Target="../media/image9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11" Type="http://schemas.openxmlformats.org/officeDocument/2006/relationships/image" Target="../media/image58.png"/><Relationship Id="rId5" Type="http://schemas.openxmlformats.org/officeDocument/2006/relationships/image" Target="../media/image89.jpeg"/><Relationship Id="rId10" Type="http://schemas.openxmlformats.org/officeDocument/2006/relationships/image" Target="../media/image94.png"/><Relationship Id="rId4" Type="http://schemas.openxmlformats.org/officeDocument/2006/relationships/image" Target="../media/image86.png"/><Relationship Id="rId9" Type="http://schemas.openxmlformats.org/officeDocument/2006/relationships/image" Target="../media/image9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5.jpeg"/><Relationship Id="rId7" Type="http://schemas.openxmlformats.org/officeDocument/2006/relationships/image" Target="../media/image9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11" Type="http://schemas.openxmlformats.org/officeDocument/2006/relationships/image" Target="../media/image58.png"/><Relationship Id="rId5" Type="http://schemas.openxmlformats.org/officeDocument/2006/relationships/image" Target="../media/image96.jpeg"/><Relationship Id="rId10" Type="http://schemas.openxmlformats.org/officeDocument/2006/relationships/image" Target="../media/image101.png"/><Relationship Id="rId4" Type="http://schemas.openxmlformats.org/officeDocument/2006/relationships/image" Target="../media/image95.jpeg"/><Relationship Id="rId9" Type="http://schemas.openxmlformats.org/officeDocument/2006/relationships/image" Target="../media/image100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microsoft.com/office/2007/relationships/hdphoto" Target="../media/hdphoto4.wdp"/><Relationship Id="rId3" Type="http://schemas.openxmlformats.org/officeDocument/2006/relationships/image" Target="../media/image102.png"/><Relationship Id="rId7" Type="http://schemas.openxmlformats.org/officeDocument/2006/relationships/image" Target="../media/image104.png"/><Relationship Id="rId12" Type="http://schemas.openxmlformats.org/officeDocument/2006/relationships/image" Target="../media/image10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103.png"/><Relationship Id="rId10" Type="http://schemas.openxmlformats.org/officeDocument/2006/relationships/image" Target="../media/image107.png"/><Relationship Id="rId4" Type="http://schemas.microsoft.com/office/2007/relationships/hdphoto" Target="../media/hdphoto1.wdp"/><Relationship Id="rId9" Type="http://schemas.openxmlformats.org/officeDocument/2006/relationships/image" Target="../media/image106.png"/><Relationship Id="rId1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1.png"/><Relationship Id="rId21" Type="http://schemas.openxmlformats.org/officeDocument/2006/relationships/image" Target="../media/image126.png"/><Relationship Id="rId42" Type="http://schemas.openxmlformats.org/officeDocument/2006/relationships/image" Target="../media/image147.png"/><Relationship Id="rId47" Type="http://schemas.openxmlformats.org/officeDocument/2006/relationships/image" Target="../media/image151.png"/><Relationship Id="rId63" Type="http://schemas.openxmlformats.org/officeDocument/2006/relationships/image" Target="../media/image167.png"/><Relationship Id="rId68" Type="http://schemas.openxmlformats.org/officeDocument/2006/relationships/image" Target="../media/image172.png"/><Relationship Id="rId16" Type="http://schemas.openxmlformats.org/officeDocument/2006/relationships/image" Target="../media/image121.png"/><Relationship Id="rId11" Type="http://schemas.openxmlformats.org/officeDocument/2006/relationships/image" Target="../media/image116.png"/><Relationship Id="rId24" Type="http://schemas.openxmlformats.org/officeDocument/2006/relationships/image" Target="../media/image129.png"/><Relationship Id="rId32" Type="http://schemas.openxmlformats.org/officeDocument/2006/relationships/image" Target="../media/image137.png"/><Relationship Id="rId37" Type="http://schemas.openxmlformats.org/officeDocument/2006/relationships/image" Target="../media/image142.png"/><Relationship Id="rId40" Type="http://schemas.openxmlformats.org/officeDocument/2006/relationships/image" Target="../media/image145.png"/><Relationship Id="rId45" Type="http://schemas.openxmlformats.org/officeDocument/2006/relationships/image" Target="../media/image149.png"/><Relationship Id="rId53" Type="http://schemas.openxmlformats.org/officeDocument/2006/relationships/image" Target="../media/image157.png"/><Relationship Id="rId58" Type="http://schemas.openxmlformats.org/officeDocument/2006/relationships/image" Target="../media/image162.png"/><Relationship Id="rId66" Type="http://schemas.openxmlformats.org/officeDocument/2006/relationships/image" Target="../media/image170.png"/><Relationship Id="rId74" Type="http://schemas.openxmlformats.org/officeDocument/2006/relationships/hyperlink" Target="https://www.cnabrasil.org.br/projetos-e-programas/paisagens-rurais" TargetMode="External"/><Relationship Id="rId5" Type="http://schemas.openxmlformats.org/officeDocument/2006/relationships/image" Target="../media/image110.png"/><Relationship Id="rId61" Type="http://schemas.openxmlformats.org/officeDocument/2006/relationships/image" Target="../media/image165.png"/><Relationship Id="rId19" Type="http://schemas.openxmlformats.org/officeDocument/2006/relationships/image" Target="../media/image124.png"/><Relationship Id="rId14" Type="http://schemas.openxmlformats.org/officeDocument/2006/relationships/image" Target="../media/image119.png"/><Relationship Id="rId22" Type="http://schemas.openxmlformats.org/officeDocument/2006/relationships/image" Target="../media/image127.png"/><Relationship Id="rId27" Type="http://schemas.openxmlformats.org/officeDocument/2006/relationships/image" Target="../media/image132.png"/><Relationship Id="rId30" Type="http://schemas.openxmlformats.org/officeDocument/2006/relationships/image" Target="../media/image135.png"/><Relationship Id="rId35" Type="http://schemas.openxmlformats.org/officeDocument/2006/relationships/image" Target="../media/image140.png"/><Relationship Id="rId43" Type="http://schemas.openxmlformats.org/officeDocument/2006/relationships/hyperlink" Target="https://cnabrasil.org.br/projetos-e-programas/retificar" TargetMode="External"/><Relationship Id="rId48" Type="http://schemas.openxmlformats.org/officeDocument/2006/relationships/image" Target="../media/image152.png"/><Relationship Id="rId56" Type="http://schemas.openxmlformats.org/officeDocument/2006/relationships/image" Target="../media/image160.png"/><Relationship Id="rId64" Type="http://schemas.openxmlformats.org/officeDocument/2006/relationships/image" Target="../media/image168.png"/><Relationship Id="rId69" Type="http://schemas.openxmlformats.org/officeDocument/2006/relationships/image" Target="../media/image173.png"/><Relationship Id="rId77" Type="http://schemas.openxmlformats.org/officeDocument/2006/relationships/image" Target="../media/image58.png"/><Relationship Id="rId8" Type="http://schemas.openxmlformats.org/officeDocument/2006/relationships/image" Target="../media/image113.png"/><Relationship Id="rId51" Type="http://schemas.openxmlformats.org/officeDocument/2006/relationships/image" Target="../media/image155.png"/><Relationship Id="rId72" Type="http://schemas.openxmlformats.org/officeDocument/2006/relationships/image" Target="../media/image176.png"/><Relationship Id="rId3" Type="http://schemas.openxmlformats.org/officeDocument/2006/relationships/image" Target="../media/image5.jpeg"/><Relationship Id="rId12" Type="http://schemas.openxmlformats.org/officeDocument/2006/relationships/image" Target="../media/image117.png"/><Relationship Id="rId17" Type="http://schemas.openxmlformats.org/officeDocument/2006/relationships/image" Target="../media/image122.png"/><Relationship Id="rId25" Type="http://schemas.openxmlformats.org/officeDocument/2006/relationships/image" Target="../media/image130.png"/><Relationship Id="rId33" Type="http://schemas.openxmlformats.org/officeDocument/2006/relationships/image" Target="../media/image138.png"/><Relationship Id="rId38" Type="http://schemas.openxmlformats.org/officeDocument/2006/relationships/image" Target="../media/image143.png"/><Relationship Id="rId46" Type="http://schemas.openxmlformats.org/officeDocument/2006/relationships/image" Target="../media/image150.png"/><Relationship Id="rId59" Type="http://schemas.openxmlformats.org/officeDocument/2006/relationships/image" Target="../media/image163.png"/><Relationship Id="rId67" Type="http://schemas.openxmlformats.org/officeDocument/2006/relationships/image" Target="../media/image171.png"/><Relationship Id="rId20" Type="http://schemas.openxmlformats.org/officeDocument/2006/relationships/image" Target="../media/image125.png"/><Relationship Id="rId41" Type="http://schemas.openxmlformats.org/officeDocument/2006/relationships/image" Target="../media/image146.png"/><Relationship Id="rId54" Type="http://schemas.openxmlformats.org/officeDocument/2006/relationships/image" Target="../media/image158.png"/><Relationship Id="rId62" Type="http://schemas.openxmlformats.org/officeDocument/2006/relationships/image" Target="../media/image166.png"/><Relationship Id="rId70" Type="http://schemas.openxmlformats.org/officeDocument/2006/relationships/image" Target="../media/image174.png"/><Relationship Id="rId75" Type="http://schemas.openxmlformats.org/officeDocument/2006/relationships/hyperlink" Target="https://cnabrasil.org.br/projeto-rural-sustentavel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1.png"/><Relationship Id="rId15" Type="http://schemas.openxmlformats.org/officeDocument/2006/relationships/image" Target="../media/image120.png"/><Relationship Id="rId23" Type="http://schemas.openxmlformats.org/officeDocument/2006/relationships/image" Target="../media/image128.png"/><Relationship Id="rId28" Type="http://schemas.openxmlformats.org/officeDocument/2006/relationships/image" Target="../media/image133.png"/><Relationship Id="rId36" Type="http://schemas.openxmlformats.org/officeDocument/2006/relationships/image" Target="../media/image141.png"/><Relationship Id="rId49" Type="http://schemas.openxmlformats.org/officeDocument/2006/relationships/image" Target="../media/image153.png"/><Relationship Id="rId57" Type="http://schemas.openxmlformats.org/officeDocument/2006/relationships/image" Target="../media/image161.png"/><Relationship Id="rId10" Type="http://schemas.openxmlformats.org/officeDocument/2006/relationships/image" Target="../media/image115.png"/><Relationship Id="rId31" Type="http://schemas.openxmlformats.org/officeDocument/2006/relationships/image" Target="../media/image136.png"/><Relationship Id="rId44" Type="http://schemas.openxmlformats.org/officeDocument/2006/relationships/image" Target="../media/image148.png"/><Relationship Id="rId52" Type="http://schemas.openxmlformats.org/officeDocument/2006/relationships/image" Target="../media/image156.png"/><Relationship Id="rId60" Type="http://schemas.openxmlformats.org/officeDocument/2006/relationships/image" Target="../media/image164.png"/><Relationship Id="rId65" Type="http://schemas.openxmlformats.org/officeDocument/2006/relationships/image" Target="../media/image169.png"/><Relationship Id="rId73" Type="http://schemas.openxmlformats.org/officeDocument/2006/relationships/image" Target="../media/image177.png"/><Relationship Id="rId78" Type="http://schemas.openxmlformats.org/officeDocument/2006/relationships/image" Target="../media/image178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Relationship Id="rId13" Type="http://schemas.openxmlformats.org/officeDocument/2006/relationships/image" Target="../media/image118.png"/><Relationship Id="rId18" Type="http://schemas.openxmlformats.org/officeDocument/2006/relationships/image" Target="../media/image123.png"/><Relationship Id="rId39" Type="http://schemas.openxmlformats.org/officeDocument/2006/relationships/image" Target="../media/image144.png"/><Relationship Id="rId34" Type="http://schemas.openxmlformats.org/officeDocument/2006/relationships/image" Target="../media/image139.png"/><Relationship Id="rId50" Type="http://schemas.openxmlformats.org/officeDocument/2006/relationships/image" Target="../media/image154.png"/><Relationship Id="rId55" Type="http://schemas.openxmlformats.org/officeDocument/2006/relationships/image" Target="../media/image159.png"/><Relationship Id="rId76" Type="http://schemas.openxmlformats.org/officeDocument/2006/relationships/hyperlink" Target="https://www.cnabrasil.org.br/projetos-e-programas/abc-cerrado" TargetMode="External"/><Relationship Id="rId7" Type="http://schemas.openxmlformats.org/officeDocument/2006/relationships/image" Target="../media/image112.png"/><Relationship Id="rId71" Type="http://schemas.openxmlformats.org/officeDocument/2006/relationships/image" Target="../media/image175.png"/><Relationship Id="rId2" Type="http://schemas.openxmlformats.org/officeDocument/2006/relationships/notesSlide" Target="../notesSlides/notesSlide14.xml"/><Relationship Id="rId29" Type="http://schemas.openxmlformats.org/officeDocument/2006/relationships/image" Target="../media/image1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m 87">
            <a:extLst>
              <a:ext uri="{FF2B5EF4-FFF2-40B4-BE49-F238E27FC236}">
                <a16:creationId xmlns:a16="http://schemas.microsoft.com/office/drawing/2014/main" id="{D019632F-4F42-42AD-B083-48FC4A6E09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10866"/>
            <a:ext cx="18256992" cy="10286535"/>
          </a:xfrm>
          <a:prstGeom prst="rect">
            <a:avLst/>
          </a:prstGeom>
        </p:spPr>
      </p:pic>
      <p:sp>
        <p:nvSpPr>
          <p:cNvPr id="92" name="Retângulo: Cantos Diagonais Arredondados 9">
            <a:extLst>
              <a:ext uri="{FF2B5EF4-FFF2-40B4-BE49-F238E27FC236}">
                <a16:creationId xmlns:a16="http://schemas.microsoft.com/office/drawing/2014/main" id="{AA60E37A-BEC9-4D9A-B3B4-435BB00D0301}"/>
              </a:ext>
            </a:extLst>
          </p:cNvPr>
          <p:cNvSpPr/>
          <p:nvPr/>
        </p:nvSpPr>
        <p:spPr>
          <a:xfrm>
            <a:off x="7388249" y="2006228"/>
            <a:ext cx="4401819" cy="1937908"/>
          </a:xfrm>
          <a:prstGeom prst="round2DiagRect">
            <a:avLst>
              <a:gd name="adj1" fmla="val 22381"/>
              <a:gd name="adj2" fmla="val 0"/>
            </a:avLst>
          </a:prstGeom>
          <a:solidFill>
            <a:srgbClr val="D3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23" name="Agrupar 122">
            <a:extLst>
              <a:ext uri="{FF2B5EF4-FFF2-40B4-BE49-F238E27FC236}">
                <a16:creationId xmlns:a16="http://schemas.microsoft.com/office/drawing/2014/main" id="{A2A9A56A-A2B4-4106-808C-BC790E3654CF}"/>
              </a:ext>
            </a:extLst>
          </p:cNvPr>
          <p:cNvGrpSpPr/>
          <p:nvPr/>
        </p:nvGrpSpPr>
        <p:grpSpPr>
          <a:xfrm>
            <a:off x="7957249" y="2310760"/>
            <a:ext cx="3475920" cy="1238377"/>
            <a:chOff x="1133475" y="3382317"/>
            <a:chExt cx="3514577" cy="1252150"/>
          </a:xfrm>
        </p:grpSpPr>
        <p:sp>
          <p:nvSpPr>
            <p:cNvPr id="124" name="Forma Livre: Forma 11">
              <a:extLst>
                <a:ext uri="{FF2B5EF4-FFF2-40B4-BE49-F238E27FC236}">
                  <a16:creationId xmlns:a16="http://schemas.microsoft.com/office/drawing/2014/main" id="{BD6F1BEB-A759-4D0D-8BFF-E84013C15389}"/>
                </a:ext>
              </a:extLst>
            </p:cNvPr>
            <p:cNvSpPr/>
            <p:nvPr/>
          </p:nvSpPr>
          <p:spPr>
            <a:xfrm>
              <a:off x="1133475" y="4026915"/>
              <a:ext cx="356569" cy="534853"/>
            </a:xfrm>
            <a:custGeom>
              <a:avLst/>
              <a:gdLst>
                <a:gd name="connsiteX0" fmla="*/ 135636 w 171450"/>
                <a:gd name="connsiteY0" fmla="*/ 102870 h 257175"/>
                <a:gd name="connsiteX1" fmla="*/ 0 w 171450"/>
                <a:gd name="connsiteY1" fmla="*/ 0 h 257175"/>
                <a:gd name="connsiteX2" fmla="*/ 11525 w 171450"/>
                <a:gd name="connsiteY2" fmla="*/ 64865 h 257175"/>
                <a:gd name="connsiteX3" fmla="*/ 62865 w 171450"/>
                <a:gd name="connsiteY3" fmla="*/ 101822 h 257175"/>
                <a:gd name="connsiteX4" fmla="*/ 119920 w 171450"/>
                <a:gd name="connsiteY4" fmla="*/ 227933 h 257175"/>
                <a:gd name="connsiteX5" fmla="*/ 119920 w 171450"/>
                <a:gd name="connsiteY5" fmla="*/ 227933 h 257175"/>
                <a:gd name="connsiteX6" fmla="*/ 176117 w 171450"/>
                <a:gd name="connsiteY6" fmla="*/ 264414 h 257175"/>
                <a:gd name="connsiteX7" fmla="*/ 176117 w 171450"/>
                <a:gd name="connsiteY7" fmla="*/ 239840 h 257175"/>
                <a:gd name="connsiteX8" fmla="*/ 135636 w 171450"/>
                <a:gd name="connsiteY8" fmla="*/ 10296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257175">
                  <a:moveTo>
                    <a:pt x="135636" y="102870"/>
                  </a:moveTo>
                  <a:cubicBezTo>
                    <a:pt x="104108" y="54483"/>
                    <a:pt x="56293" y="17526"/>
                    <a:pt x="0" y="0"/>
                  </a:cubicBezTo>
                  <a:cubicBezTo>
                    <a:pt x="1715" y="22289"/>
                    <a:pt x="5620" y="44005"/>
                    <a:pt x="11525" y="64865"/>
                  </a:cubicBezTo>
                  <a:cubicBezTo>
                    <a:pt x="30290" y="74200"/>
                    <a:pt x="47625" y="86582"/>
                    <a:pt x="62865" y="101822"/>
                  </a:cubicBezTo>
                  <a:cubicBezTo>
                    <a:pt x="96965" y="135922"/>
                    <a:pt x="117062" y="180118"/>
                    <a:pt x="119920" y="227933"/>
                  </a:cubicBezTo>
                  <a:lnTo>
                    <a:pt x="119920" y="227933"/>
                  </a:lnTo>
                  <a:cubicBezTo>
                    <a:pt x="137255" y="241935"/>
                    <a:pt x="156115" y="254222"/>
                    <a:pt x="176117" y="264414"/>
                  </a:cubicBezTo>
                  <a:lnTo>
                    <a:pt x="176117" y="239840"/>
                  </a:lnTo>
                  <a:cubicBezTo>
                    <a:pt x="176117" y="189357"/>
                    <a:pt x="161163" y="142303"/>
                    <a:pt x="135636" y="102965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5" name="Forma Livre: Forma 12">
              <a:extLst>
                <a:ext uri="{FF2B5EF4-FFF2-40B4-BE49-F238E27FC236}">
                  <a16:creationId xmlns:a16="http://schemas.microsoft.com/office/drawing/2014/main" id="{60719FC0-CD70-434E-AE73-E062B5F66717}"/>
                </a:ext>
              </a:extLst>
            </p:cNvPr>
            <p:cNvSpPr/>
            <p:nvPr/>
          </p:nvSpPr>
          <p:spPr>
            <a:xfrm>
              <a:off x="1136249" y="3782664"/>
              <a:ext cx="594281" cy="851803"/>
            </a:xfrm>
            <a:custGeom>
              <a:avLst/>
              <a:gdLst>
                <a:gd name="connsiteX0" fmla="*/ 259271 w 285750"/>
                <a:gd name="connsiteY0" fmla="*/ 206502 h 409575"/>
                <a:gd name="connsiteX1" fmla="*/ 220123 w 285750"/>
                <a:gd name="connsiteY1" fmla="*/ 139446 h 409575"/>
                <a:gd name="connsiteX2" fmla="*/ 179642 w 285750"/>
                <a:gd name="connsiteY2" fmla="*/ 93155 h 409575"/>
                <a:gd name="connsiteX3" fmla="*/ 11335 w 285750"/>
                <a:gd name="connsiteY3" fmla="*/ 0 h 409575"/>
                <a:gd name="connsiteX4" fmla="*/ 0 w 285750"/>
                <a:gd name="connsiteY4" fmla="*/ 54959 h 409575"/>
                <a:gd name="connsiteX5" fmla="*/ 44863 w 285750"/>
                <a:gd name="connsiteY5" fmla="*/ 70009 h 409575"/>
                <a:gd name="connsiteX6" fmla="*/ 144018 w 285750"/>
                <a:gd name="connsiteY6" fmla="*/ 136874 h 409575"/>
                <a:gd name="connsiteX7" fmla="*/ 155639 w 285750"/>
                <a:gd name="connsiteY7" fmla="*/ 149162 h 409575"/>
                <a:gd name="connsiteX8" fmla="*/ 196025 w 285750"/>
                <a:gd name="connsiteY8" fmla="*/ 205740 h 409575"/>
                <a:gd name="connsiteX9" fmla="*/ 210788 w 285750"/>
                <a:gd name="connsiteY9" fmla="*/ 235934 h 409575"/>
                <a:gd name="connsiteX10" fmla="*/ 235268 w 285750"/>
                <a:gd name="connsiteY10" fmla="*/ 357283 h 409575"/>
                <a:gd name="connsiteX11" fmla="*/ 235268 w 285750"/>
                <a:gd name="connsiteY11" fmla="*/ 405479 h 409575"/>
                <a:gd name="connsiteX12" fmla="*/ 291370 w 285750"/>
                <a:gd name="connsiteY12" fmla="*/ 415671 h 409575"/>
                <a:gd name="connsiteX13" fmla="*/ 291370 w 285750"/>
                <a:gd name="connsiteY13" fmla="*/ 357283 h 409575"/>
                <a:gd name="connsiteX14" fmla="*/ 259175 w 285750"/>
                <a:gd name="connsiteY14" fmla="*/ 206502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750" h="409575">
                  <a:moveTo>
                    <a:pt x="259271" y="206502"/>
                  </a:moveTo>
                  <a:cubicBezTo>
                    <a:pt x="248603" y="182690"/>
                    <a:pt x="235363" y="160211"/>
                    <a:pt x="220123" y="139446"/>
                  </a:cubicBezTo>
                  <a:cubicBezTo>
                    <a:pt x="207931" y="122873"/>
                    <a:pt x="194405" y="107442"/>
                    <a:pt x="179642" y="93155"/>
                  </a:cubicBezTo>
                  <a:cubicBezTo>
                    <a:pt x="133541" y="48387"/>
                    <a:pt x="75819" y="15716"/>
                    <a:pt x="11335" y="0"/>
                  </a:cubicBezTo>
                  <a:cubicBezTo>
                    <a:pt x="6001" y="17717"/>
                    <a:pt x="2191" y="36005"/>
                    <a:pt x="0" y="54959"/>
                  </a:cubicBezTo>
                  <a:cubicBezTo>
                    <a:pt x="15240" y="58769"/>
                    <a:pt x="30290" y="63913"/>
                    <a:pt x="44863" y="70009"/>
                  </a:cubicBezTo>
                  <a:cubicBezTo>
                    <a:pt x="82010" y="85725"/>
                    <a:pt x="115348" y="108204"/>
                    <a:pt x="144018" y="136874"/>
                  </a:cubicBezTo>
                  <a:cubicBezTo>
                    <a:pt x="148019" y="140875"/>
                    <a:pt x="151924" y="144971"/>
                    <a:pt x="155639" y="149162"/>
                  </a:cubicBezTo>
                  <a:cubicBezTo>
                    <a:pt x="171260" y="166497"/>
                    <a:pt x="184785" y="185452"/>
                    <a:pt x="196025" y="205740"/>
                  </a:cubicBezTo>
                  <a:cubicBezTo>
                    <a:pt x="201454" y="215456"/>
                    <a:pt x="206407" y="225552"/>
                    <a:pt x="210788" y="235934"/>
                  </a:cubicBezTo>
                  <a:cubicBezTo>
                    <a:pt x="227076" y="274415"/>
                    <a:pt x="235268" y="315182"/>
                    <a:pt x="235268" y="357283"/>
                  </a:cubicBezTo>
                  <a:lnTo>
                    <a:pt x="235268" y="405479"/>
                  </a:lnTo>
                  <a:cubicBezTo>
                    <a:pt x="253460" y="410528"/>
                    <a:pt x="272129" y="413957"/>
                    <a:pt x="291370" y="415671"/>
                  </a:cubicBezTo>
                  <a:lnTo>
                    <a:pt x="291370" y="357283"/>
                  </a:lnTo>
                  <a:cubicBezTo>
                    <a:pt x="291370" y="303562"/>
                    <a:pt x="279845" y="252508"/>
                    <a:pt x="259175" y="206502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6" name="Forma Livre: Forma 13">
              <a:extLst>
                <a:ext uri="{FF2B5EF4-FFF2-40B4-BE49-F238E27FC236}">
                  <a16:creationId xmlns:a16="http://schemas.microsoft.com/office/drawing/2014/main" id="{E6E0B5F2-A60B-4B64-A789-A5FCACE185BA}"/>
                </a:ext>
              </a:extLst>
            </p:cNvPr>
            <p:cNvSpPr/>
            <p:nvPr/>
          </p:nvSpPr>
          <p:spPr>
            <a:xfrm>
              <a:off x="1207761" y="3561989"/>
              <a:ext cx="772565" cy="1069706"/>
            </a:xfrm>
            <a:custGeom>
              <a:avLst/>
              <a:gdLst>
                <a:gd name="connsiteX0" fmla="*/ 349853 w 371475"/>
                <a:gd name="connsiteY0" fmla="*/ 312611 h 514350"/>
                <a:gd name="connsiteX1" fmla="*/ 335661 w 371475"/>
                <a:gd name="connsiteY1" fmla="*/ 274701 h 514350"/>
                <a:gd name="connsiteX2" fmla="*/ 319564 w 371475"/>
                <a:gd name="connsiteY2" fmla="*/ 240411 h 514350"/>
                <a:gd name="connsiteX3" fmla="*/ 287369 w 371475"/>
                <a:gd name="connsiteY3" fmla="*/ 186976 h 514350"/>
                <a:gd name="connsiteX4" fmla="*/ 248126 w 371475"/>
                <a:gd name="connsiteY4" fmla="*/ 137732 h 514350"/>
                <a:gd name="connsiteX5" fmla="*/ 231743 w 371475"/>
                <a:gd name="connsiteY5" fmla="*/ 120587 h 514350"/>
                <a:gd name="connsiteX6" fmla="*/ 207740 w 371475"/>
                <a:gd name="connsiteY6" fmla="*/ 98203 h 514350"/>
                <a:gd name="connsiteX7" fmla="*/ 77724 w 371475"/>
                <a:gd name="connsiteY7" fmla="*/ 16764 h 514350"/>
                <a:gd name="connsiteX8" fmla="*/ 31718 w 371475"/>
                <a:gd name="connsiteY8" fmla="*/ 0 h 514350"/>
                <a:gd name="connsiteX9" fmla="*/ 0 w 371475"/>
                <a:gd name="connsiteY9" fmla="*/ 49340 h 514350"/>
                <a:gd name="connsiteX10" fmla="*/ 175546 w 371475"/>
                <a:gd name="connsiteY10" fmla="*/ 144685 h 514350"/>
                <a:gd name="connsiteX11" fmla="*/ 215932 w 371475"/>
                <a:gd name="connsiteY11" fmla="*/ 186214 h 514350"/>
                <a:gd name="connsiteX12" fmla="*/ 255175 w 371475"/>
                <a:gd name="connsiteY12" fmla="*/ 240411 h 514350"/>
                <a:gd name="connsiteX13" fmla="*/ 287369 w 371475"/>
                <a:gd name="connsiteY13" fmla="*/ 304800 h 514350"/>
                <a:gd name="connsiteX14" fmla="*/ 317659 w 371475"/>
                <a:gd name="connsiteY14" fmla="*/ 463296 h 514350"/>
                <a:gd name="connsiteX15" fmla="*/ 317659 w 371475"/>
                <a:gd name="connsiteY15" fmla="*/ 521684 h 514350"/>
                <a:gd name="connsiteX16" fmla="*/ 373761 w 371475"/>
                <a:gd name="connsiteY16" fmla="*/ 511493 h 514350"/>
                <a:gd name="connsiteX17" fmla="*/ 373761 w 371475"/>
                <a:gd name="connsiteY17" fmla="*/ 463296 h 514350"/>
                <a:gd name="connsiteX18" fmla="*/ 349853 w 371475"/>
                <a:gd name="connsiteY18" fmla="*/ 312515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475" h="514350">
                  <a:moveTo>
                    <a:pt x="349853" y="312611"/>
                  </a:moveTo>
                  <a:cubicBezTo>
                    <a:pt x="345758" y="299847"/>
                    <a:pt x="340995" y="287179"/>
                    <a:pt x="335661" y="274701"/>
                  </a:cubicBezTo>
                  <a:cubicBezTo>
                    <a:pt x="330708" y="263081"/>
                    <a:pt x="325374" y="251651"/>
                    <a:pt x="319564" y="240411"/>
                  </a:cubicBezTo>
                  <a:cubicBezTo>
                    <a:pt x="310039" y="221837"/>
                    <a:pt x="299180" y="204026"/>
                    <a:pt x="287369" y="186976"/>
                  </a:cubicBezTo>
                  <a:cubicBezTo>
                    <a:pt x="275463" y="169736"/>
                    <a:pt x="262319" y="153353"/>
                    <a:pt x="248126" y="137732"/>
                  </a:cubicBezTo>
                  <a:cubicBezTo>
                    <a:pt x="242792" y="131921"/>
                    <a:pt x="237363" y="126206"/>
                    <a:pt x="231743" y="120587"/>
                  </a:cubicBezTo>
                  <a:cubicBezTo>
                    <a:pt x="223933" y="112871"/>
                    <a:pt x="215932" y="105346"/>
                    <a:pt x="207740" y="98203"/>
                  </a:cubicBezTo>
                  <a:cubicBezTo>
                    <a:pt x="168974" y="64294"/>
                    <a:pt x="125349" y="36957"/>
                    <a:pt x="77724" y="16764"/>
                  </a:cubicBezTo>
                  <a:cubicBezTo>
                    <a:pt x="62579" y="10382"/>
                    <a:pt x="47244" y="4763"/>
                    <a:pt x="31718" y="0"/>
                  </a:cubicBezTo>
                  <a:cubicBezTo>
                    <a:pt x="19717" y="15335"/>
                    <a:pt x="9049" y="31909"/>
                    <a:pt x="0" y="49340"/>
                  </a:cubicBezTo>
                  <a:cubicBezTo>
                    <a:pt x="66199" y="66961"/>
                    <a:pt x="126111" y="100108"/>
                    <a:pt x="175546" y="144685"/>
                  </a:cubicBezTo>
                  <a:cubicBezTo>
                    <a:pt x="189929" y="157544"/>
                    <a:pt x="203454" y="171450"/>
                    <a:pt x="215932" y="186214"/>
                  </a:cubicBezTo>
                  <a:cubicBezTo>
                    <a:pt x="230315" y="203168"/>
                    <a:pt x="243459" y="221266"/>
                    <a:pt x="255175" y="240411"/>
                  </a:cubicBezTo>
                  <a:cubicBezTo>
                    <a:pt x="267557" y="260795"/>
                    <a:pt x="278416" y="282321"/>
                    <a:pt x="287369" y="304800"/>
                  </a:cubicBezTo>
                  <a:cubicBezTo>
                    <a:pt x="306896" y="353854"/>
                    <a:pt x="317659" y="407289"/>
                    <a:pt x="317659" y="463296"/>
                  </a:cubicBezTo>
                  <a:lnTo>
                    <a:pt x="317659" y="521684"/>
                  </a:lnTo>
                  <a:cubicBezTo>
                    <a:pt x="336899" y="519970"/>
                    <a:pt x="355664" y="516446"/>
                    <a:pt x="373761" y="511493"/>
                  </a:cubicBezTo>
                  <a:lnTo>
                    <a:pt x="373761" y="463296"/>
                  </a:lnTo>
                  <a:cubicBezTo>
                    <a:pt x="373761" y="411575"/>
                    <a:pt x="365760" y="360998"/>
                    <a:pt x="349853" y="312515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7" name="Forma Livre: Forma 14">
              <a:extLst>
                <a:ext uri="{FF2B5EF4-FFF2-40B4-BE49-F238E27FC236}">
                  <a16:creationId xmlns:a16="http://schemas.microsoft.com/office/drawing/2014/main" id="{A4E4D0CA-C0FD-42D7-9023-C7F26EAF6110}"/>
                </a:ext>
              </a:extLst>
            </p:cNvPr>
            <p:cNvSpPr/>
            <p:nvPr/>
          </p:nvSpPr>
          <p:spPr>
            <a:xfrm>
              <a:off x="1370990" y="3382317"/>
              <a:ext cx="851803" cy="1188563"/>
            </a:xfrm>
            <a:custGeom>
              <a:avLst/>
              <a:gdLst>
                <a:gd name="connsiteX0" fmla="*/ 396812 w 409575"/>
                <a:gd name="connsiteY0" fmla="*/ 412242 h 571500"/>
                <a:gd name="connsiteX1" fmla="*/ 375380 w 409575"/>
                <a:gd name="connsiteY1" fmla="*/ 341090 h 571500"/>
                <a:gd name="connsiteX2" fmla="*/ 365284 w 409575"/>
                <a:gd name="connsiteY2" fmla="*/ 315468 h 571500"/>
                <a:gd name="connsiteX3" fmla="*/ 351473 w 409575"/>
                <a:gd name="connsiteY3" fmla="*/ 285179 h 571500"/>
                <a:gd name="connsiteX4" fmla="*/ 321183 w 409575"/>
                <a:gd name="connsiteY4" fmla="*/ 230696 h 571500"/>
                <a:gd name="connsiteX5" fmla="*/ 288893 w 409575"/>
                <a:gd name="connsiteY5" fmla="*/ 184309 h 571500"/>
                <a:gd name="connsiteX6" fmla="*/ 249650 w 409575"/>
                <a:gd name="connsiteY6" fmla="*/ 138113 h 571500"/>
                <a:gd name="connsiteX7" fmla="*/ 236411 w 409575"/>
                <a:gd name="connsiteY7" fmla="*/ 124397 h 571500"/>
                <a:gd name="connsiteX8" fmla="*/ 209264 w 409575"/>
                <a:gd name="connsiteY8" fmla="*/ 98965 h 571500"/>
                <a:gd name="connsiteX9" fmla="*/ 55721 w 409575"/>
                <a:gd name="connsiteY9" fmla="*/ 0 h 571500"/>
                <a:gd name="connsiteX10" fmla="*/ 0 w 409575"/>
                <a:gd name="connsiteY10" fmla="*/ 37910 h 571500"/>
                <a:gd name="connsiteX11" fmla="*/ 168974 w 409575"/>
                <a:gd name="connsiteY11" fmla="*/ 138017 h 571500"/>
                <a:gd name="connsiteX12" fmla="*/ 209360 w 409575"/>
                <a:gd name="connsiteY12" fmla="*/ 176975 h 571500"/>
                <a:gd name="connsiteX13" fmla="*/ 248603 w 409575"/>
                <a:gd name="connsiteY13" fmla="*/ 223742 h 571500"/>
                <a:gd name="connsiteX14" fmla="*/ 280797 w 409575"/>
                <a:gd name="connsiteY14" fmla="*/ 272129 h 571500"/>
                <a:gd name="connsiteX15" fmla="*/ 311087 w 409575"/>
                <a:gd name="connsiteY15" fmla="*/ 331280 h 571500"/>
                <a:gd name="connsiteX16" fmla="*/ 334994 w 409575"/>
                <a:gd name="connsiteY16" fmla="*/ 397288 h 571500"/>
                <a:gd name="connsiteX17" fmla="*/ 356330 w 409575"/>
                <a:gd name="connsiteY17" fmla="*/ 535210 h 571500"/>
                <a:gd name="connsiteX18" fmla="*/ 356330 w 409575"/>
                <a:gd name="connsiteY18" fmla="*/ 535210 h 571500"/>
                <a:gd name="connsiteX19" fmla="*/ 356521 w 409575"/>
                <a:gd name="connsiteY19" fmla="*/ 549402 h 571500"/>
                <a:gd name="connsiteX20" fmla="*/ 356521 w 409575"/>
                <a:gd name="connsiteY20" fmla="*/ 573977 h 571500"/>
                <a:gd name="connsiteX21" fmla="*/ 412337 w 409575"/>
                <a:gd name="connsiteY21" fmla="*/ 537591 h 571500"/>
                <a:gd name="connsiteX22" fmla="*/ 412433 w 409575"/>
                <a:gd name="connsiteY22" fmla="*/ 537591 h 571500"/>
                <a:gd name="connsiteX23" fmla="*/ 412433 w 409575"/>
                <a:gd name="connsiteY23" fmla="*/ 536258 h 571500"/>
                <a:gd name="connsiteX24" fmla="*/ 396812 w 409575"/>
                <a:gd name="connsiteY24" fmla="*/ 412147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9575" h="571500">
                  <a:moveTo>
                    <a:pt x="396812" y="412242"/>
                  </a:moveTo>
                  <a:cubicBezTo>
                    <a:pt x="391192" y="388144"/>
                    <a:pt x="384048" y="364426"/>
                    <a:pt x="375380" y="341090"/>
                  </a:cubicBezTo>
                  <a:cubicBezTo>
                    <a:pt x="372237" y="332518"/>
                    <a:pt x="368903" y="323945"/>
                    <a:pt x="365284" y="315468"/>
                  </a:cubicBezTo>
                  <a:cubicBezTo>
                    <a:pt x="360998" y="305181"/>
                    <a:pt x="356330" y="295085"/>
                    <a:pt x="351473" y="285179"/>
                  </a:cubicBezTo>
                  <a:cubicBezTo>
                    <a:pt x="342329" y="266414"/>
                    <a:pt x="332232" y="248222"/>
                    <a:pt x="321183" y="230696"/>
                  </a:cubicBezTo>
                  <a:cubicBezTo>
                    <a:pt x="311277" y="214694"/>
                    <a:pt x="300419" y="199263"/>
                    <a:pt x="288893" y="184309"/>
                  </a:cubicBezTo>
                  <a:cubicBezTo>
                    <a:pt x="276797" y="168307"/>
                    <a:pt x="263652" y="152972"/>
                    <a:pt x="249650" y="138113"/>
                  </a:cubicBezTo>
                  <a:cubicBezTo>
                    <a:pt x="245364" y="133445"/>
                    <a:pt x="240887" y="128873"/>
                    <a:pt x="236411" y="124397"/>
                  </a:cubicBezTo>
                  <a:cubicBezTo>
                    <a:pt x="227648" y="115538"/>
                    <a:pt x="218504" y="107061"/>
                    <a:pt x="209264" y="98965"/>
                  </a:cubicBezTo>
                  <a:cubicBezTo>
                    <a:pt x="163354" y="58103"/>
                    <a:pt x="111919" y="24955"/>
                    <a:pt x="55721" y="0"/>
                  </a:cubicBezTo>
                  <a:cubicBezTo>
                    <a:pt x="35814" y="10668"/>
                    <a:pt x="17145" y="23432"/>
                    <a:pt x="0" y="37910"/>
                  </a:cubicBezTo>
                  <a:cubicBezTo>
                    <a:pt x="62484" y="60865"/>
                    <a:pt x="119634" y="95155"/>
                    <a:pt x="168974" y="138017"/>
                  </a:cubicBezTo>
                  <a:cubicBezTo>
                    <a:pt x="183166" y="150305"/>
                    <a:pt x="196596" y="163259"/>
                    <a:pt x="209360" y="176975"/>
                  </a:cubicBezTo>
                  <a:cubicBezTo>
                    <a:pt x="223361" y="191834"/>
                    <a:pt x="236411" y="207455"/>
                    <a:pt x="248603" y="223742"/>
                  </a:cubicBezTo>
                  <a:cubicBezTo>
                    <a:pt x="260128" y="239268"/>
                    <a:pt x="270891" y="255365"/>
                    <a:pt x="280797" y="272129"/>
                  </a:cubicBezTo>
                  <a:cubicBezTo>
                    <a:pt x="292132" y="291084"/>
                    <a:pt x="302228" y="310801"/>
                    <a:pt x="311087" y="331280"/>
                  </a:cubicBezTo>
                  <a:cubicBezTo>
                    <a:pt x="320516" y="352616"/>
                    <a:pt x="328517" y="374714"/>
                    <a:pt x="334994" y="397288"/>
                  </a:cubicBezTo>
                  <a:cubicBezTo>
                    <a:pt x="347853" y="441198"/>
                    <a:pt x="355092" y="487490"/>
                    <a:pt x="356330" y="535210"/>
                  </a:cubicBezTo>
                  <a:lnTo>
                    <a:pt x="356330" y="535210"/>
                  </a:lnTo>
                  <a:cubicBezTo>
                    <a:pt x="356426" y="539972"/>
                    <a:pt x="356521" y="544640"/>
                    <a:pt x="356521" y="549402"/>
                  </a:cubicBezTo>
                  <a:lnTo>
                    <a:pt x="356521" y="573977"/>
                  </a:lnTo>
                  <a:cubicBezTo>
                    <a:pt x="376428" y="563690"/>
                    <a:pt x="395192" y="551593"/>
                    <a:pt x="412337" y="537591"/>
                  </a:cubicBezTo>
                  <a:lnTo>
                    <a:pt x="412433" y="537591"/>
                  </a:lnTo>
                  <a:lnTo>
                    <a:pt x="412433" y="536258"/>
                  </a:lnTo>
                  <a:cubicBezTo>
                    <a:pt x="411575" y="494062"/>
                    <a:pt x="406337" y="452628"/>
                    <a:pt x="396812" y="412147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8" name="Forma Livre: Forma 15">
              <a:extLst>
                <a:ext uri="{FF2B5EF4-FFF2-40B4-BE49-F238E27FC236}">
                  <a16:creationId xmlns:a16="http://schemas.microsoft.com/office/drawing/2014/main" id="{A4178E8C-64F5-49ED-BC9D-0A1BC889BA96}"/>
                </a:ext>
              </a:extLst>
            </p:cNvPr>
            <p:cNvSpPr/>
            <p:nvPr/>
          </p:nvSpPr>
          <p:spPr>
            <a:xfrm>
              <a:off x="2111068" y="4026915"/>
              <a:ext cx="356569" cy="534853"/>
            </a:xfrm>
            <a:custGeom>
              <a:avLst/>
              <a:gdLst>
                <a:gd name="connsiteX0" fmla="*/ 40958 w 171450"/>
                <a:gd name="connsiteY0" fmla="*/ 102298 h 257175"/>
                <a:gd name="connsiteX1" fmla="*/ 476 w 171450"/>
                <a:gd name="connsiteY1" fmla="*/ 225362 h 257175"/>
                <a:gd name="connsiteX2" fmla="*/ 476 w 171450"/>
                <a:gd name="connsiteY2" fmla="*/ 225362 h 257175"/>
                <a:gd name="connsiteX3" fmla="*/ 0 w 171450"/>
                <a:gd name="connsiteY3" fmla="*/ 239840 h 257175"/>
                <a:gd name="connsiteX4" fmla="*/ 0 w 171450"/>
                <a:gd name="connsiteY4" fmla="*/ 264414 h 257175"/>
                <a:gd name="connsiteX5" fmla="*/ 667 w 171450"/>
                <a:gd name="connsiteY5" fmla="*/ 264128 h 257175"/>
                <a:gd name="connsiteX6" fmla="*/ 56483 w 171450"/>
                <a:gd name="connsiteY6" fmla="*/ 227743 h 257175"/>
                <a:gd name="connsiteX7" fmla="*/ 56483 w 171450"/>
                <a:gd name="connsiteY7" fmla="*/ 226409 h 257175"/>
                <a:gd name="connsiteX8" fmla="*/ 113252 w 171450"/>
                <a:gd name="connsiteY8" fmla="*/ 101822 h 257175"/>
                <a:gd name="connsiteX9" fmla="*/ 164592 w 171450"/>
                <a:gd name="connsiteY9" fmla="*/ 64865 h 257175"/>
                <a:gd name="connsiteX10" fmla="*/ 176117 w 171450"/>
                <a:gd name="connsiteY10" fmla="*/ 0 h 257175"/>
                <a:gd name="connsiteX11" fmla="*/ 40958 w 171450"/>
                <a:gd name="connsiteY11" fmla="*/ 10229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257175">
                  <a:moveTo>
                    <a:pt x="40958" y="102298"/>
                  </a:moveTo>
                  <a:cubicBezTo>
                    <a:pt x="17526" y="138017"/>
                    <a:pt x="2953" y="180118"/>
                    <a:pt x="476" y="225362"/>
                  </a:cubicBezTo>
                  <a:lnTo>
                    <a:pt x="476" y="225362"/>
                  </a:lnTo>
                  <a:cubicBezTo>
                    <a:pt x="191" y="230219"/>
                    <a:pt x="0" y="234982"/>
                    <a:pt x="0" y="239840"/>
                  </a:cubicBezTo>
                  <a:lnTo>
                    <a:pt x="0" y="264414"/>
                  </a:lnTo>
                  <a:lnTo>
                    <a:pt x="667" y="264128"/>
                  </a:lnTo>
                  <a:cubicBezTo>
                    <a:pt x="20574" y="253841"/>
                    <a:pt x="39338" y="241744"/>
                    <a:pt x="56483" y="227743"/>
                  </a:cubicBezTo>
                  <a:lnTo>
                    <a:pt x="56483" y="226409"/>
                  </a:lnTo>
                  <a:cubicBezTo>
                    <a:pt x="59722" y="179356"/>
                    <a:pt x="79534" y="135541"/>
                    <a:pt x="113252" y="101822"/>
                  </a:cubicBezTo>
                  <a:cubicBezTo>
                    <a:pt x="128492" y="86582"/>
                    <a:pt x="145828" y="74104"/>
                    <a:pt x="164592" y="64865"/>
                  </a:cubicBezTo>
                  <a:cubicBezTo>
                    <a:pt x="170498" y="44005"/>
                    <a:pt x="174498" y="22289"/>
                    <a:pt x="176117" y="0"/>
                  </a:cubicBezTo>
                  <a:cubicBezTo>
                    <a:pt x="120110" y="17526"/>
                    <a:pt x="72485" y="54197"/>
                    <a:pt x="40958" y="102298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9" name="Forma Livre: Forma 16">
              <a:extLst>
                <a:ext uri="{FF2B5EF4-FFF2-40B4-BE49-F238E27FC236}">
                  <a16:creationId xmlns:a16="http://schemas.microsoft.com/office/drawing/2014/main" id="{AB5FCE3F-0855-4D1A-969B-79201C49DB00}"/>
                </a:ext>
              </a:extLst>
            </p:cNvPr>
            <p:cNvSpPr/>
            <p:nvPr/>
          </p:nvSpPr>
          <p:spPr>
            <a:xfrm>
              <a:off x="1868601" y="3782269"/>
              <a:ext cx="594281" cy="851803"/>
            </a:xfrm>
            <a:custGeom>
              <a:avLst/>
              <a:gdLst>
                <a:gd name="connsiteX0" fmla="*/ 280035 w 285750"/>
                <a:gd name="connsiteY0" fmla="*/ 95 h 409575"/>
                <a:gd name="connsiteX1" fmla="*/ 112300 w 285750"/>
                <a:gd name="connsiteY1" fmla="*/ 92774 h 409575"/>
                <a:gd name="connsiteX2" fmla="*/ 71819 w 285750"/>
                <a:gd name="connsiteY2" fmla="*/ 138970 h 409575"/>
                <a:gd name="connsiteX3" fmla="*/ 32195 w 285750"/>
                <a:gd name="connsiteY3" fmla="*/ 206692 h 409575"/>
                <a:gd name="connsiteX4" fmla="*/ 0 w 285750"/>
                <a:gd name="connsiteY4" fmla="*/ 357378 h 409575"/>
                <a:gd name="connsiteX5" fmla="*/ 0 w 285750"/>
                <a:gd name="connsiteY5" fmla="*/ 415766 h 409575"/>
                <a:gd name="connsiteX6" fmla="*/ 56102 w 285750"/>
                <a:gd name="connsiteY6" fmla="*/ 405479 h 409575"/>
                <a:gd name="connsiteX7" fmla="*/ 56102 w 285750"/>
                <a:gd name="connsiteY7" fmla="*/ 357283 h 409575"/>
                <a:gd name="connsiteX8" fmla="*/ 80581 w 285750"/>
                <a:gd name="connsiteY8" fmla="*/ 235934 h 409575"/>
                <a:gd name="connsiteX9" fmla="*/ 95726 w 285750"/>
                <a:gd name="connsiteY9" fmla="*/ 204978 h 409575"/>
                <a:gd name="connsiteX10" fmla="*/ 136208 w 285750"/>
                <a:gd name="connsiteY10" fmla="*/ 148590 h 409575"/>
                <a:gd name="connsiteX11" fmla="*/ 147352 w 285750"/>
                <a:gd name="connsiteY11" fmla="*/ 136874 h 409575"/>
                <a:gd name="connsiteX12" fmla="*/ 246507 w 285750"/>
                <a:gd name="connsiteY12" fmla="*/ 70009 h 409575"/>
                <a:gd name="connsiteX13" fmla="*/ 291370 w 285750"/>
                <a:gd name="connsiteY13" fmla="*/ 54959 h 409575"/>
                <a:gd name="connsiteX14" fmla="*/ 280035 w 285750"/>
                <a:gd name="connsiteY14" fmla="*/ 0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750" h="409575">
                  <a:moveTo>
                    <a:pt x="280035" y="95"/>
                  </a:moveTo>
                  <a:cubicBezTo>
                    <a:pt x="215837" y="15811"/>
                    <a:pt x="158305" y="48387"/>
                    <a:pt x="112300" y="92774"/>
                  </a:cubicBezTo>
                  <a:cubicBezTo>
                    <a:pt x="97536" y="106966"/>
                    <a:pt x="84011" y="122491"/>
                    <a:pt x="71819" y="138970"/>
                  </a:cubicBezTo>
                  <a:cubicBezTo>
                    <a:pt x="56293" y="159925"/>
                    <a:pt x="42958" y="182594"/>
                    <a:pt x="32195" y="206692"/>
                  </a:cubicBezTo>
                  <a:cubicBezTo>
                    <a:pt x="11525" y="252698"/>
                    <a:pt x="0" y="303752"/>
                    <a:pt x="0" y="357378"/>
                  </a:cubicBezTo>
                  <a:lnTo>
                    <a:pt x="0" y="415766"/>
                  </a:lnTo>
                  <a:cubicBezTo>
                    <a:pt x="19241" y="414052"/>
                    <a:pt x="38005" y="410528"/>
                    <a:pt x="56102" y="405479"/>
                  </a:cubicBezTo>
                  <a:lnTo>
                    <a:pt x="56102" y="357283"/>
                  </a:lnTo>
                  <a:cubicBezTo>
                    <a:pt x="56102" y="315182"/>
                    <a:pt x="64294" y="274320"/>
                    <a:pt x="80581" y="235934"/>
                  </a:cubicBezTo>
                  <a:cubicBezTo>
                    <a:pt x="85058" y="225266"/>
                    <a:pt x="90202" y="214884"/>
                    <a:pt x="95726" y="204978"/>
                  </a:cubicBezTo>
                  <a:cubicBezTo>
                    <a:pt x="107061" y="184785"/>
                    <a:pt x="120587" y="165926"/>
                    <a:pt x="136208" y="148590"/>
                  </a:cubicBezTo>
                  <a:cubicBezTo>
                    <a:pt x="139827" y="144589"/>
                    <a:pt x="143542" y="140684"/>
                    <a:pt x="147352" y="136874"/>
                  </a:cubicBezTo>
                  <a:cubicBezTo>
                    <a:pt x="176022" y="108204"/>
                    <a:pt x="209360" y="85725"/>
                    <a:pt x="246507" y="70009"/>
                  </a:cubicBezTo>
                  <a:cubicBezTo>
                    <a:pt x="261175" y="63817"/>
                    <a:pt x="276130" y="58769"/>
                    <a:pt x="291370" y="54959"/>
                  </a:cubicBezTo>
                  <a:cubicBezTo>
                    <a:pt x="289179" y="36100"/>
                    <a:pt x="285369" y="17716"/>
                    <a:pt x="280035" y="0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0" name="Forma Livre: Forma 17">
              <a:extLst>
                <a:ext uri="{FF2B5EF4-FFF2-40B4-BE49-F238E27FC236}">
                  <a16:creationId xmlns:a16="http://schemas.microsoft.com/office/drawing/2014/main" id="{D4E0F123-7818-43F2-BA6B-24FD7C84057C}"/>
                </a:ext>
              </a:extLst>
            </p:cNvPr>
            <p:cNvSpPr/>
            <p:nvPr/>
          </p:nvSpPr>
          <p:spPr>
            <a:xfrm>
              <a:off x="1625540" y="3561989"/>
              <a:ext cx="772565" cy="1069706"/>
            </a:xfrm>
            <a:custGeom>
              <a:avLst/>
              <a:gdLst>
                <a:gd name="connsiteX0" fmla="*/ 342043 w 371475"/>
                <a:gd name="connsiteY0" fmla="*/ 95 h 514350"/>
                <a:gd name="connsiteX1" fmla="*/ 295942 w 371475"/>
                <a:gd name="connsiteY1" fmla="*/ 16859 h 514350"/>
                <a:gd name="connsiteX2" fmla="*/ 166497 w 371475"/>
                <a:gd name="connsiteY2" fmla="*/ 97822 h 514350"/>
                <a:gd name="connsiteX3" fmla="*/ 142018 w 371475"/>
                <a:gd name="connsiteY3" fmla="*/ 120682 h 514350"/>
                <a:gd name="connsiteX4" fmla="*/ 126111 w 371475"/>
                <a:gd name="connsiteY4" fmla="*/ 137351 h 514350"/>
                <a:gd name="connsiteX5" fmla="*/ 86487 w 371475"/>
                <a:gd name="connsiteY5" fmla="*/ 187071 h 514350"/>
                <a:gd name="connsiteX6" fmla="*/ 54293 w 371475"/>
                <a:gd name="connsiteY6" fmla="*/ 240411 h 514350"/>
                <a:gd name="connsiteX7" fmla="*/ 38100 w 371475"/>
                <a:gd name="connsiteY7" fmla="*/ 274701 h 514350"/>
                <a:gd name="connsiteX8" fmla="*/ 23908 w 371475"/>
                <a:gd name="connsiteY8" fmla="*/ 312515 h 514350"/>
                <a:gd name="connsiteX9" fmla="*/ 0 w 371475"/>
                <a:gd name="connsiteY9" fmla="*/ 463296 h 514350"/>
                <a:gd name="connsiteX10" fmla="*/ 0 w 371475"/>
                <a:gd name="connsiteY10" fmla="*/ 511493 h 514350"/>
                <a:gd name="connsiteX11" fmla="*/ 56102 w 371475"/>
                <a:gd name="connsiteY11" fmla="*/ 521684 h 514350"/>
                <a:gd name="connsiteX12" fmla="*/ 56102 w 371475"/>
                <a:gd name="connsiteY12" fmla="*/ 463296 h 514350"/>
                <a:gd name="connsiteX13" fmla="*/ 86392 w 371475"/>
                <a:gd name="connsiteY13" fmla="*/ 304800 h 514350"/>
                <a:gd name="connsiteX14" fmla="*/ 118586 w 371475"/>
                <a:gd name="connsiteY14" fmla="*/ 240411 h 514350"/>
                <a:gd name="connsiteX15" fmla="*/ 158210 w 371475"/>
                <a:gd name="connsiteY15" fmla="*/ 185738 h 514350"/>
                <a:gd name="connsiteX16" fmla="*/ 198692 w 371475"/>
                <a:gd name="connsiteY16" fmla="*/ 144209 h 514350"/>
                <a:gd name="connsiteX17" fmla="*/ 373666 w 371475"/>
                <a:gd name="connsiteY17" fmla="*/ 49340 h 514350"/>
                <a:gd name="connsiteX18" fmla="*/ 341948 w 371475"/>
                <a:gd name="connsiteY18" fmla="*/ 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475" h="514350">
                  <a:moveTo>
                    <a:pt x="342043" y="95"/>
                  </a:moveTo>
                  <a:cubicBezTo>
                    <a:pt x="326422" y="4858"/>
                    <a:pt x="311087" y="10478"/>
                    <a:pt x="295942" y="16859"/>
                  </a:cubicBezTo>
                  <a:cubicBezTo>
                    <a:pt x="248507" y="36862"/>
                    <a:pt x="205073" y="64103"/>
                    <a:pt x="166497" y="97822"/>
                  </a:cubicBezTo>
                  <a:cubicBezTo>
                    <a:pt x="158115" y="105061"/>
                    <a:pt x="149924" y="112776"/>
                    <a:pt x="142018" y="120682"/>
                  </a:cubicBezTo>
                  <a:cubicBezTo>
                    <a:pt x="136589" y="126111"/>
                    <a:pt x="131254" y="131731"/>
                    <a:pt x="126111" y="137351"/>
                  </a:cubicBezTo>
                  <a:cubicBezTo>
                    <a:pt x="111728" y="153067"/>
                    <a:pt x="98489" y="169640"/>
                    <a:pt x="86487" y="187071"/>
                  </a:cubicBezTo>
                  <a:cubicBezTo>
                    <a:pt x="74581" y="204121"/>
                    <a:pt x="63818" y="221933"/>
                    <a:pt x="54293" y="240411"/>
                  </a:cubicBezTo>
                  <a:cubicBezTo>
                    <a:pt x="48482" y="251555"/>
                    <a:pt x="43053" y="262985"/>
                    <a:pt x="38100" y="274701"/>
                  </a:cubicBezTo>
                  <a:cubicBezTo>
                    <a:pt x="32861" y="287179"/>
                    <a:pt x="28099" y="299752"/>
                    <a:pt x="23908" y="312515"/>
                  </a:cubicBezTo>
                  <a:cubicBezTo>
                    <a:pt x="8001" y="360998"/>
                    <a:pt x="0" y="411575"/>
                    <a:pt x="0" y="463296"/>
                  </a:cubicBezTo>
                  <a:lnTo>
                    <a:pt x="0" y="511493"/>
                  </a:lnTo>
                  <a:cubicBezTo>
                    <a:pt x="18193" y="516446"/>
                    <a:pt x="36862" y="519970"/>
                    <a:pt x="56102" y="521684"/>
                  </a:cubicBezTo>
                  <a:lnTo>
                    <a:pt x="56102" y="463296"/>
                  </a:lnTo>
                  <a:cubicBezTo>
                    <a:pt x="56102" y="407289"/>
                    <a:pt x="66866" y="353854"/>
                    <a:pt x="86392" y="304800"/>
                  </a:cubicBezTo>
                  <a:cubicBezTo>
                    <a:pt x="95345" y="282321"/>
                    <a:pt x="106108" y="260795"/>
                    <a:pt x="118586" y="240411"/>
                  </a:cubicBezTo>
                  <a:cubicBezTo>
                    <a:pt x="130397" y="221075"/>
                    <a:pt x="143637" y="202883"/>
                    <a:pt x="158210" y="185738"/>
                  </a:cubicBezTo>
                  <a:cubicBezTo>
                    <a:pt x="170688" y="170974"/>
                    <a:pt x="184309" y="157067"/>
                    <a:pt x="198692" y="144209"/>
                  </a:cubicBezTo>
                  <a:cubicBezTo>
                    <a:pt x="248031" y="99917"/>
                    <a:pt x="307753" y="66961"/>
                    <a:pt x="373666" y="49340"/>
                  </a:cubicBezTo>
                  <a:cubicBezTo>
                    <a:pt x="364617" y="31909"/>
                    <a:pt x="353949" y="15430"/>
                    <a:pt x="341948" y="0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1" name="Forma Livre: Forma 18">
              <a:extLst>
                <a:ext uri="{FF2B5EF4-FFF2-40B4-BE49-F238E27FC236}">
                  <a16:creationId xmlns:a16="http://schemas.microsoft.com/office/drawing/2014/main" id="{B7CE70E4-08C4-4993-89BD-FF89AA03A18A}"/>
                </a:ext>
              </a:extLst>
            </p:cNvPr>
            <p:cNvSpPr/>
            <p:nvPr/>
          </p:nvSpPr>
          <p:spPr>
            <a:xfrm>
              <a:off x="1383271" y="3382912"/>
              <a:ext cx="851803" cy="1188563"/>
            </a:xfrm>
            <a:custGeom>
              <a:avLst/>
              <a:gdLst>
                <a:gd name="connsiteX0" fmla="*/ 356711 w 409575"/>
                <a:gd name="connsiteY0" fmla="*/ 0 h 571500"/>
                <a:gd name="connsiteX1" fmla="*/ 203454 w 409575"/>
                <a:gd name="connsiteY1" fmla="*/ 98584 h 571500"/>
                <a:gd name="connsiteX2" fmla="*/ 176022 w 409575"/>
                <a:gd name="connsiteY2" fmla="*/ 124301 h 571500"/>
                <a:gd name="connsiteX3" fmla="*/ 163068 w 409575"/>
                <a:gd name="connsiteY3" fmla="*/ 137732 h 571500"/>
                <a:gd name="connsiteX4" fmla="*/ 123444 w 409575"/>
                <a:gd name="connsiteY4" fmla="*/ 184309 h 571500"/>
                <a:gd name="connsiteX5" fmla="*/ 91250 w 409575"/>
                <a:gd name="connsiteY5" fmla="*/ 230791 h 571500"/>
                <a:gd name="connsiteX6" fmla="*/ 60960 w 409575"/>
                <a:gd name="connsiteY6" fmla="*/ 285274 h 571500"/>
                <a:gd name="connsiteX7" fmla="*/ 47244 w 409575"/>
                <a:gd name="connsiteY7" fmla="*/ 315373 h 571500"/>
                <a:gd name="connsiteX8" fmla="*/ 37052 w 409575"/>
                <a:gd name="connsiteY8" fmla="*/ 341281 h 571500"/>
                <a:gd name="connsiteX9" fmla="*/ 15621 w 409575"/>
                <a:gd name="connsiteY9" fmla="*/ 412528 h 571500"/>
                <a:gd name="connsiteX10" fmla="*/ 0 w 409575"/>
                <a:gd name="connsiteY10" fmla="*/ 537591 h 571500"/>
                <a:gd name="connsiteX11" fmla="*/ 0 w 409575"/>
                <a:gd name="connsiteY11" fmla="*/ 537591 h 571500"/>
                <a:gd name="connsiteX12" fmla="*/ 56198 w 409575"/>
                <a:gd name="connsiteY12" fmla="*/ 574072 h 571500"/>
                <a:gd name="connsiteX13" fmla="*/ 56198 w 409575"/>
                <a:gd name="connsiteY13" fmla="*/ 549497 h 571500"/>
                <a:gd name="connsiteX14" fmla="*/ 77534 w 409575"/>
                <a:gd name="connsiteY14" fmla="*/ 397955 h 571500"/>
                <a:gd name="connsiteX15" fmla="*/ 101537 w 409575"/>
                <a:gd name="connsiteY15" fmla="*/ 331661 h 571500"/>
                <a:gd name="connsiteX16" fmla="*/ 131826 w 409575"/>
                <a:gd name="connsiteY16" fmla="*/ 272415 h 571500"/>
                <a:gd name="connsiteX17" fmla="*/ 164021 w 409575"/>
                <a:gd name="connsiteY17" fmla="*/ 224028 h 571500"/>
                <a:gd name="connsiteX18" fmla="*/ 203645 w 409575"/>
                <a:gd name="connsiteY18" fmla="*/ 176784 h 571500"/>
                <a:gd name="connsiteX19" fmla="*/ 244031 w 409575"/>
                <a:gd name="connsiteY19" fmla="*/ 137827 h 571500"/>
                <a:gd name="connsiteX20" fmla="*/ 412433 w 409575"/>
                <a:gd name="connsiteY20" fmla="*/ 38005 h 571500"/>
                <a:gd name="connsiteX21" fmla="*/ 356902 w 409575"/>
                <a:gd name="connsiteY21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09575" h="571500">
                  <a:moveTo>
                    <a:pt x="356711" y="0"/>
                  </a:moveTo>
                  <a:cubicBezTo>
                    <a:pt x="300704" y="24860"/>
                    <a:pt x="249365" y="57912"/>
                    <a:pt x="203454" y="98584"/>
                  </a:cubicBezTo>
                  <a:cubicBezTo>
                    <a:pt x="194120" y="106775"/>
                    <a:pt x="184880" y="115443"/>
                    <a:pt x="176022" y="124301"/>
                  </a:cubicBezTo>
                  <a:cubicBezTo>
                    <a:pt x="171641" y="128683"/>
                    <a:pt x="167259" y="133160"/>
                    <a:pt x="163068" y="137732"/>
                  </a:cubicBezTo>
                  <a:cubicBezTo>
                    <a:pt x="148971" y="152686"/>
                    <a:pt x="135731" y="168212"/>
                    <a:pt x="123444" y="184309"/>
                  </a:cubicBezTo>
                  <a:cubicBezTo>
                    <a:pt x="111919" y="199263"/>
                    <a:pt x="101156" y="214789"/>
                    <a:pt x="91250" y="230791"/>
                  </a:cubicBezTo>
                  <a:cubicBezTo>
                    <a:pt x="80201" y="248412"/>
                    <a:pt x="70104" y="266510"/>
                    <a:pt x="60960" y="285274"/>
                  </a:cubicBezTo>
                  <a:cubicBezTo>
                    <a:pt x="56102" y="295180"/>
                    <a:pt x="51530" y="305181"/>
                    <a:pt x="47244" y="315373"/>
                  </a:cubicBezTo>
                  <a:cubicBezTo>
                    <a:pt x="43625" y="323945"/>
                    <a:pt x="40196" y="332613"/>
                    <a:pt x="37052" y="341281"/>
                  </a:cubicBezTo>
                  <a:cubicBezTo>
                    <a:pt x="28385" y="364617"/>
                    <a:pt x="21241" y="388430"/>
                    <a:pt x="15621" y="412528"/>
                  </a:cubicBezTo>
                  <a:cubicBezTo>
                    <a:pt x="6001" y="453295"/>
                    <a:pt x="762" y="495014"/>
                    <a:pt x="0" y="537591"/>
                  </a:cubicBezTo>
                  <a:lnTo>
                    <a:pt x="0" y="537591"/>
                  </a:lnTo>
                  <a:cubicBezTo>
                    <a:pt x="17336" y="551593"/>
                    <a:pt x="36195" y="563880"/>
                    <a:pt x="56198" y="574072"/>
                  </a:cubicBezTo>
                  <a:lnTo>
                    <a:pt x="56198" y="549497"/>
                  </a:lnTo>
                  <a:cubicBezTo>
                    <a:pt x="56198" y="496919"/>
                    <a:pt x="63627" y="446056"/>
                    <a:pt x="77534" y="397955"/>
                  </a:cubicBezTo>
                  <a:cubicBezTo>
                    <a:pt x="84106" y="375190"/>
                    <a:pt x="92107" y="353092"/>
                    <a:pt x="101537" y="331661"/>
                  </a:cubicBezTo>
                  <a:cubicBezTo>
                    <a:pt x="110395" y="311182"/>
                    <a:pt x="120587" y="291465"/>
                    <a:pt x="131826" y="272415"/>
                  </a:cubicBezTo>
                  <a:cubicBezTo>
                    <a:pt x="141732" y="255651"/>
                    <a:pt x="152495" y="239554"/>
                    <a:pt x="164021" y="224028"/>
                  </a:cubicBezTo>
                  <a:cubicBezTo>
                    <a:pt x="176308" y="207550"/>
                    <a:pt x="189547" y="191834"/>
                    <a:pt x="203645" y="176784"/>
                  </a:cubicBezTo>
                  <a:cubicBezTo>
                    <a:pt x="216313" y="163163"/>
                    <a:pt x="229838" y="150114"/>
                    <a:pt x="244031" y="137827"/>
                  </a:cubicBezTo>
                  <a:cubicBezTo>
                    <a:pt x="293275" y="95060"/>
                    <a:pt x="350139" y="61055"/>
                    <a:pt x="412433" y="38005"/>
                  </a:cubicBezTo>
                  <a:cubicBezTo>
                    <a:pt x="395383" y="23527"/>
                    <a:pt x="376714" y="10763"/>
                    <a:pt x="356902" y="0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2" name="Forma Livre: Forma 19">
              <a:extLst>
                <a:ext uri="{FF2B5EF4-FFF2-40B4-BE49-F238E27FC236}">
                  <a16:creationId xmlns:a16="http://schemas.microsoft.com/office/drawing/2014/main" id="{4AD69D82-7D96-4571-ACAC-C7F005E67F37}"/>
                </a:ext>
              </a:extLst>
            </p:cNvPr>
            <p:cNvSpPr/>
            <p:nvPr/>
          </p:nvSpPr>
          <p:spPr>
            <a:xfrm>
              <a:off x="2725553" y="3729972"/>
              <a:ext cx="1129134" cy="19809"/>
            </a:xfrm>
            <a:custGeom>
              <a:avLst/>
              <a:gdLst>
                <a:gd name="connsiteX0" fmla="*/ 7144 w 542925"/>
                <a:gd name="connsiteY0" fmla="*/ 7144 h 9525"/>
                <a:gd name="connsiteX1" fmla="*/ 542258 w 5429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 h="9525">
                  <a:moveTo>
                    <a:pt x="7144" y="7144"/>
                  </a:moveTo>
                  <a:lnTo>
                    <a:pt x="542258" y="7144"/>
                  </a:lnTo>
                </a:path>
              </a:pathLst>
            </a:custGeom>
            <a:solidFill>
              <a:srgbClr val="002613"/>
            </a:solidFill>
            <a:ln w="9525" cap="flat">
              <a:solidFill>
                <a:srgbClr val="002613"/>
              </a:solidFill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3" name="Forma Livre: Forma 20">
              <a:extLst>
                <a:ext uri="{FF2B5EF4-FFF2-40B4-BE49-F238E27FC236}">
                  <a16:creationId xmlns:a16="http://schemas.microsoft.com/office/drawing/2014/main" id="{3F7F3E42-C186-452A-BB14-E89F0FE404E7}"/>
                </a:ext>
              </a:extLst>
            </p:cNvPr>
            <p:cNvSpPr/>
            <p:nvPr/>
          </p:nvSpPr>
          <p:spPr>
            <a:xfrm>
              <a:off x="2725553" y="4066929"/>
              <a:ext cx="1129134" cy="19809"/>
            </a:xfrm>
            <a:custGeom>
              <a:avLst/>
              <a:gdLst>
                <a:gd name="connsiteX0" fmla="*/ 7144 w 542925"/>
                <a:gd name="connsiteY0" fmla="*/ 7144 h 9525"/>
                <a:gd name="connsiteX1" fmla="*/ 542258 w 5429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 h="9525">
                  <a:moveTo>
                    <a:pt x="7144" y="7144"/>
                  </a:moveTo>
                  <a:lnTo>
                    <a:pt x="542258" y="7144"/>
                  </a:lnTo>
                </a:path>
              </a:pathLst>
            </a:custGeom>
            <a:solidFill>
              <a:srgbClr val="002613"/>
            </a:solidFill>
            <a:ln w="9525" cap="flat">
              <a:solidFill>
                <a:srgbClr val="002613"/>
              </a:solidFill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4" name="Forma Livre: Forma 21">
              <a:extLst>
                <a:ext uri="{FF2B5EF4-FFF2-40B4-BE49-F238E27FC236}">
                  <a16:creationId xmlns:a16="http://schemas.microsoft.com/office/drawing/2014/main" id="{62E00D81-3185-4863-8DC1-2EF6D561EB72}"/>
                </a:ext>
              </a:extLst>
            </p:cNvPr>
            <p:cNvSpPr/>
            <p:nvPr/>
          </p:nvSpPr>
          <p:spPr>
            <a:xfrm>
              <a:off x="3648275" y="3789795"/>
              <a:ext cx="178284" cy="237713"/>
            </a:xfrm>
            <a:custGeom>
              <a:avLst/>
              <a:gdLst>
                <a:gd name="connsiteX0" fmla="*/ 64294 w 85725"/>
                <a:gd name="connsiteY0" fmla="*/ 66484 h 114300"/>
                <a:gd name="connsiteX1" fmla="*/ 83915 w 85725"/>
                <a:gd name="connsiteY1" fmla="*/ 33052 h 114300"/>
                <a:gd name="connsiteX2" fmla="*/ 47149 w 85725"/>
                <a:gd name="connsiteY2" fmla="*/ 0 h 114300"/>
                <a:gd name="connsiteX3" fmla="*/ 0 w 85725"/>
                <a:gd name="connsiteY3" fmla="*/ 0 h 114300"/>
                <a:gd name="connsiteX4" fmla="*/ 0 w 85725"/>
                <a:gd name="connsiteY4" fmla="*/ 117062 h 114300"/>
                <a:gd name="connsiteX5" fmla="*/ 24479 w 85725"/>
                <a:gd name="connsiteY5" fmla="*/ 117062 h 114300"/>
                <a:gd name="connsiteX6" fmla="*/ 24479 w 85725"/>
                <a:gd name="connsiteY6" fmla="*/ 81725 h 114300"/>
                <a:gd name="connsiteX7" fmla="*/ 42577 w 85725"/>
                <a:gd name="connsiteY7" fmla="*/ 76867 h 114300"/>
                <a:gd name="connsiteX8" fmla="*/ 63627 w 85725"/>
                <a:gd name="connsiteY8" fmla="*/ 117157 h 114300"/>
                <a:gd name="connsiteX9" fmla="*/ 91250 w 85725"/>
                <a:gd name="connsiteY9" fmla="*/ 117157 h 114300"/>
                <a:gd name="connsiteX10" fmla="*/ 64199 w 85725"/>
                <a:gd name="connsiteY10" fmla="*/ 66580 h 114300"/>
                <a:gd name="connsiteX11" fmla="*/ 24575 w 85725"/>
                <a:gd name="connsiteY11" fmla="*/ 24575 h 114300"/>
                <a:gd name="connsiteX12" fmla="*/ 43053 w 85725"/>
                <a:gd name="connsiteY12" fmla="*/ 24575 h 114300"/>
                <a:gd name="connsiteX13" fmla="*/ 58769 w 85725"/>
                <a:gd name="connsiteY13" fmla="*/ 36290 h 114300"/>
                <a:gd name="connsiteX14" fmla="*/ 24575 w 85725"/>
                <a:gd name="connsiteY14" fmla="*/ 58103 h 114300"/>
                <a:gd name="connsiteX15" fmla="*/ 24575 w 85725"/>
                <a:gd name="connsiteY15" fmla="*/ 2457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5725" h="114300">
                  <a:moveTo>
                    <a:pt x="64294" y="66484"/>
                  </a:moveTo>
                  <a:cubicBezTo>
                    <a:pt x="76009" y="58674"/>
                    <a:pt x="83915" y="47911"/>
                    <a:pt x="83915" y="33052"/>
                  </a:cubicBezTo>
                  <a:cubicBezTo>
                    <a:pt x="83915" y="13335"/>
                    <a:pt x="68390" y="0"/>
                    <a:pt x="47149" y="0"/>
                  </a:cubicBezTo>
                  <a:lnTo>
                    <a:pt x="0" y="0"/>
                  </a:lnTo>
                  <a:lnTo>
                    <a:pt x="0" y="117062"/>
                  </a:lnTo>
                  <a:cubicBezTo>
                    <a:pt x="9525" y="117539"/>
                    <a:pt x="16954" y="117634"/>
                    <a:pt x="24479" y="117062"/>
                  </a:cubicBezTo>
                  <a:lnTo>
                    <a:pt x="24479" y="81725"/>
                  </a:lnTo>
                  <a:cubicBezTo>
                    <a:pt x="30575" y="80391"/>
                    <a:pt x="36671" y="78772"/>
                    <a:pt x="42577" y="76867"/>
                  </a:cubicBezTo>
                  <a:cubicBezTo>
                    <a:pt x="50768" y="90488"/>
                    <a:pt x="57436" y="103061"/>
                    <a:pt x="63627" y="117157"/>
                  </a:cubicBezTo>
                  <a:cubicBezTo>
                    <a:pt x="71628" y="117634"/>
                    <a:pt x="83820" y="117729"/>
                    <a:pt x="91250" y="117157"/>
                  </a:cubicBezTo>
                  <a:cubicBezTo>
                    <a:pt x="83153" y="99346"/>
                    <a:pt x="73628" y="81725"/>
                    <a:pt x="64199" y="66580"/>
                  </a:cubicBezTo>
                  <a:moveTo>
                    <a:pt x="24575" y="24575"/>
                  </a:moveTo>
                  <a:lnTo>
                    <a:pt x="43053" y="24575"/>
                  </a:lnTo>
                  <a:cubicBezTo>
                    <a:pt x="54769" y="24575"/>
                    <a:pt x="59722" y="27908"/>
                    <a:pt x="58769" y="36290"/>
                  </a:cubicBezTo>
                  <a:cubicBezTo>
                    <a:pt x="57531" y="48101"/>
                    <a:pt x="38576" y="54864"/>
                    <a:pt x="24575" y="58103"/>
                  </a:cubicBezTo>
                  <a:lnTo>
                    <a:pt x="24575" y="24575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5" name="Forma Livre: Forma 22">
              <a:extLst>
                <a:ext uri="{FF2B5EF4-FFF2-40B4-BE49-F238E27FC236}">
                  <a16:creationId xmlns:a16="http://schemas.microsoft.com/office/drawing/2014/main" id="{AEED8037-1F03-4396-920F-BDF41C11F11A}"/>
                </a:ext>
              </a:extLst>
            </p:cNvPr>
            <p:cNvSpPr/>
            <p:nvPr/>
          </p:nvSpPr>
          <p:spPr>
            <a:xfrm>
              <a:off x="3394120" y="3787766"/>
              <a:ext cx="217903" cy="237713"/>
            </a:xfrm>
            <a:custGeom>
              <a:avLst/>
              <a:gdLst>
                <a:gd name="connsiteX0" fmla="*/ 69532 w 104775"/>
                <a:gd name="connsiteY0" fmla="*/ 500 h 114300"/>
                <a:gd name="connsiteX1" fmla="*/ 43910 w 104775"/>
                <a:gd name="connsiteY1" fmla="*/ 500 h 114300"/>
                <a:gd name="connsiteX2" fmla="*/ 0 w 104775"/>
                <a:gd name="connsiteY2" fmla="*/ 117943 h 114300"/>
                <a:gd name="connsiteX3" fmla="*/ 26479 w 104775"/>
                <a:gd name="connsiteY3" fmla="*/ 117943 h 114300"/>
                <a:gd name="connsiteX4" fmla="*/ 33052 w 104775"/>
                <a:gd name="connsiteY4" fmla="*/ 99941 h 114300"/>
                <a:gd name="connsiteX5" fmla="*/ 81058 w 104775"/>
                <a:gd name="connsiteY5" fmla="*/ 99941 h 114300"/>
                <a:gd name="connsiteX6" fmla="*/ 87820 w 104775"/>
                <a:gd name="connsiteY6" fmla="*/ 118134 h 114300"/>
                <a:gd name="connsiteX7" fmla="*/ 114109 w 104775"/>
                <a:gd name="connsiteY7" fmla="*/ 118039 h 114300"/>
                <a:gd name="connsiteX8" fmla="*/ 69532 w 104775"/>
                <a:gd name="connsiteY8" fmla="*/ 595 h 114300"/>
                <a:gd name="connsiteX9" fmla="*/ 42196 w 104775"/>
                <a:gd name="connsiteY9" fmla="*/ 75081 h 114300"/>
                <a:gd name="connsiteX10" fmla="*/ 56959 w 104775"/>
                <a:gd name="connsiteY10" fmla="*/ 34695 h 114300"/>
                <a:gd name="connsiteX11" fmla="*/ 71914 w 104775"/>
                <a:gd name="connsiteY11" fmla="*/ 75081 h 114300"/>
                <a:gd name="connsiteX12" fmla="*/ 42196 w 104775"/>
                <a:gd name="connsiteY12" fmla="*/ 750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775" h="114300">
                  <a:moveTo>
                    <a:pt x="69532" y="500"/>
                  </a:moveTo>
                  <a:cubicBezTo>
                    <a:pt x="61913" y="-167"/>
                    <a:pt x="52006" y="-167"/>
                    <a:pt x="43910" y="500"/>
                  </a:cubicBezTo>
                  <a:lnTo>
                    <a:pt x="0" y="117943"/>
                  </a:lnTo>
                  <a:cubicBezTo>
                    <a:pt x="8763" y="118515"/>
                    <a:pt x="18193" y="118515"/>
                    <a:pt x="26479" y="117943"/>
                  </a:cubicBezTo>
                  <a:lnTo>
                    <a:pt x="33052" y="99941"/>
                  </a:lnTo>
                  <a:cubicBezTo>
                    <a:pt x="47053" y="95845"/>
                    <a:pt x="66770" y="95845"/>
                    <a:pt x="81058" y="99941"/>
                  </a:cubicBezTo>
                  <a:lnTo>
                    <a:pt x="87820" y="118134"/>
                  </a:lnTo>
                  <a:cubicBezTo>
                    <a:pt x="96393" y="118610"/>
                    <a:pt x="105918" y="118610"/>
                    <a:pt x="114109" y="118039"/>
                  </a:cubicBezTo>
                  <a:lnTo>
                    <a:pt x="69532" y="595"/>
                  </a:lnTo>
                  <a:close/>
                  <a:moveTo>
                    <a:pt x="42196" y="75081"/>
                  </a:moveTo>
                  <a:lnTo>
                    <a:pt x="56959" y="34695"/>
                  </a:lnTo>
                  <a:lnTo>
                    <a:pt x="71914" y="75081"/>
                  </a:lnTo>
                  <a:cubicBezTo>
                    <a:pt x="62198" y="73938"/>
                    <a:pt x="51911" y="73938"/>
                    <a:pt x="42196" y="75081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6" name="Forma Livre: Forma 23">
              <a:extLst>
                <a:ext uri="{FF2B5EF4-FFF2-40B4-BE49-F238E27FC236}">
                  <a16:creationId xmlns:a16="http://schemas.microsoft.com/office/drawing/2014/main" id="{F9037C23-00D7-4776-A299-F51F56877708}"/>
                </a:ext>
              </a:extLst>
            </p:cNvPr>
            <p:cNvSpPr/>
            <p:nvPr/>
          </p:nvSpPr>
          <p:spPr>
            <a:xfrm>
              <a:off x="3168491" y="3788581"/>
              <a:ext cx="198094" cy="237713"/>
            </a:xfrm>
            <a:custGeom>
              <a:avLst/>
              <a:gdLst>
                <a:gd name="connsiteX0" fmla="*/ 101251 w 95250"/>
                <a:gd name="connsiteY0" fmla="*/ 117646 h 114300"/>
                <a:gd name="connsiteX1" fmla="*/ 100870 w 95250"/>
                <a:gd name="connsiteY1" fmla="*/ 394 h 114300"/>
                <a:gd name="connsiteX2" fmla="*/ 76009 w 95250"/>
                <a:gd name="connsiteY2" fmla="*/ 394 h 114300"/>
                <a:gd name="connsiteX3" fmla="*/ 76200 w 95250"/>
                <a:gd name="connsiteY3" fmla="*/ 64878 h 114300"/>
                <a:gd name="connsiteX4" fmla="*/ 24574 w 95250"/>
                <a:gd name="connsiteY4" fmla="*/ 965 h 114300"/>
                <a:gd name="connsiteX5" fmla="*/ 24574 w 95250"/>
                <a:gd name="connsiteY5" fmla="*/ 489 h 114300"/>
                <a:gd name="connsiteX6" fmla="*/ 0 w 95250"/>
                <a:gd name="connsiteY6" fmla="*/ 489 h 114300"/>
                <a:gd name="connsiteX7" fmla="*/ 286 w 95250"/>
                <a:gd name="connsiteY7" fmla="*/ 117837 h 114300"/>
                <a:gd name="connsiteX8" fmla="*/ 24955 w 95250"/>
                <a:gd name="connsiteY8" fmla="*/ 117837 h 114300"/>
                <a:gd name="connsiteX9" fmla="*/ 24670 w 95250"/>
                <a:gd name="connsiteY9" fmla="*/ 35922 h 114300"/>
                <a:gd name="connsiteX10" fmla="*/ 76295 w 95250"/>
                <a:gd name="connsiteY10" fmla="*/ 117646 h 114300"/>
                <a:gd name="connsiteX11" fmla="*/ 76295 w 95250"/>
                <a:gd name="connsiteY11" fmla="*/ 117646 h 114300"/>
                <a:gd name="connsiteX12" fmla="*/ 101155 w 95250"/>
                <a:gd name="connsiteY12" fmla="*/ 11764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250" h="114300">
                  <a:moveTo>
                    <a:pt x="101251" y="117646"/>
                  </a:moveTo>
                  <a:lnTo>
                    <a:pt x="100870" y="394"/>
                  </a:lnTo>
                  <a:cubicBezTo>
                    <a:pt x="93059" y="-178"/>
                    <a:pt x="84677" y="-83"/>
                    <a:pt x="76009" y="394"/>
                  </a:cubicBezTo>
                  <a:lnTo>
                    <a:pt x="76200" y="64878"/>
                  </a:lnTo>
                  <a:cubicBezTo>
                    <a:pt x="61150" y="39922"/>
                    <a:pt x="41815" y="16491"/>
                    <a:pt x="24574" y="965"/>
                  </a:cubicBezTo>
                  <a:lnTo>
                    <a:pt x="24574" y="489"/>
                  </a:lnTo>
                  <a:cubicBezTo>
                    <a:pt x="16383" y="13"/>
                    <a:pt x="8191" y="13"/>
                    <a:pt x="0" y="489"/>
                  </a:cubicBezTo>
                  <a:lnTo>
                    <a:pt x="286" y="117837"/>
                  </a:lnTo>
                  <a:cubicBezTo>
                    <a:pt x="8477" y="118599"/>
                    <a:pt x="16669" y="118599"/>
                    <a:pt x="24955" y="117837"/>
                  </a:cubicBezTo>
                  <a:lnTo>
                    <a:pt x="24670" y="35922"/>
                  </a:lnTo>
                  <a:cubicBezTo>
                    <a:pt x="46387" y="59449"/>
                    <a:pt x="66389" y="90119"/>
                    <a:pt x="76295" y="117646"/>
                  </a:cubicBezTo>
                  <a:lnTo>
                    <a:pt x="76295" y="117646"/>
                  </a:lnTo>
                  <a:cubicBezTo>
                    <a:pt x="84963" y="118123"/>
                    <a:pt x="93250" y="118123"/>
                    <a:pt x="101155" y="117646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7" name="Forma Livre: Forma 24">
              <a:extLst>
                <a:ext uri="{FF2B5EF4-FFF2-40B4-BE49-F238E27FC236}">
                  <a16:creationId xmlns:a16="http://schemas.microsoft.com/office/drawing/2014/main" id="{20C656D8-0E33-4F94-BF29-914D8322CBB8}"/>
                </a:ext>
              </a:extLst>
            </p:cNvPr>
            <p:cNvSpPr/>
            <p:nvPr/>
          </p:nvSpPr>
          <p:spPr>
            <a:xfrm>
              <a:off x="2970002" y="3789795"/>
              <a:ext cx="158475" cy="237713"/>
            </a:xfrm>
            <a:custGeom>
              <a:avLst/>
              <a:gdLst>
                <a:gd name="connsiteX0" fmla="*/ 0 w 76200"/>
                <a:gd name="connsiteY0" fmla="*/ 116967 h 114300"/>
                <a:gd name="connsiteX1" fmla="*/ 0 w 76200"/>
                <a:gd name="connsiteY1" fmla="*/ 0 h 114300"/>
                <a:gd name="connsiteX2" fmla="*/ 77915 w 76200"/>
                <a:gd name="connsiteY2" fmla="*/ 0 h 114300"/>
                <a:gd name="connsiteX3" fmla="*/ 77915 w 76200"/>
                <a:gd name="connsiteY3" fmla="*/ 24575 h 114300"/>
                <a:gd name="connsiteX4" fmla="*/ 24575 w 76200"/>
                <a:gd name="connsiteY4" fmla="*/ 24575 h 114300"/>
                <a:gd name="connsiteX5" fmla="*/ 24575 w 76200"/>
                <a:gd name="connsiteY5" fmla="*/ 44006 h 114300"/>
                <a:gd name="connsiteX6" fmla="*/ 69628 w 76200"/>
                <a:gd name="connsiteY6" fmla="*/ 44006 h 114300"/>
                <a:gd name="connsiteX7" fmla="*/ 69628 w 76200"/>
                <a:gd name="connsiteY7" fmla="*/ 66866 h 114300"/>
                <a:gd name="connsiteX8" fmla="*/ 24575 w 76200"/>
                <a:gd name="connsiteY8" fmla="*/ 66866 h 114300"/>
                <a:gd name="connsiteX9" fmla="*/ 24575 w 76200"/>
                <a:gd name="connsiteY9" fmla="*/ 92393 h 114300"/>
                <a:gd name="connsiteX10" fmla="*/ 81534 w 76200"/>
                <a:gd name="connsiteY10" fmla="*/ 92393 h 114300"/>
                <a:gd name="connsiteX11" fmla="*/ 81534 w 76200"/>
                <a:gd name="connsiteY11" fmla="*/ 116967 h 114300"/>
                <a:gd name="connsiteX12" fmla="*/ 95 w 76200"/>
                <a:gd name="connsiteY12" fmla="*/ 11696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114300">
                  <a:moveTo>
                    <a:pt x="0" y="116967"/>
                  </a:moveTo>
                  <a:lnTo>
                    <a:pt x="0" y="0"/>
                  </a:lnTo>
                  <a:lnTo>
                    <a:pt x="77915" y="0"/>
                  </a:lnTo>
                  <a:cubicBezTo>
                    <a:pt x="78772" y="7620"/>
                    <a:pt x="78772" y="15811"/>
                    <a:pt x="77915" y="24575"/>
                  </a:cubicBezTo>
                  <a:lnTo>
                    <a:pt x="24575" y="24575"/>
                  </a:lnTo>
                  <a:lnTo>
                    <a:pt x="24575" y="44006"/>
                  </a:lnTo>
                  <a:lnTo>
                    <a:pt x="69628" y="44006"/>
                  </a:lnTo>
                  <a:cubicBezTo>
                    <a:pt x="70294" y="50864"/>
                    <a:pt x="70294" y="59531"/>
                    <a:pt x="69628" y="66866"/>
                  </a:cubicBezTo>
                  <a:lnTo>
                    <a:pt x="24575" y="66866"/>
                  </a:lnTo>
                  <a:lnTo>
                    <a:pt x="24575" y="92393"/>
                  </a:lnTo>
                  <a:lnTo>
                    <a:pt x="81534" y="92393"/>
                  </a:lnTo>
                  <a:cubicBezTo>
                    <a:pt x="82391" y="100013"/>
                    <a:pt x="82391" y="108204"/>
                    <a:pt x="81534" y="116967"/>
                  </a:cubicBezTo>
                  <a:lnTo>
                    <a:pt x="95" y="116967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8" name="Forma Livre: Forma 25">
              <a:extLst>
                <a:ext uri="{FF2B5EF4-FFF2-40B4-BE49-F238E27FC236}">
                  <a16:creationId xmlns:a16="http://schemas.microsoft.com/office/drawing/2014/main" id="{012C3F11-FC0C-4598-83C3-2B4DE02C22A7}"/>
                </a:ext>
              </a:extLst>
            </p:cNvPr>
            <p:cNvSpPr/>
            <p:nvPr/>
          </p:nvSpPr>
          <p:spPr>
            <a:xfrm>
              <a:off x="2745957" y="3786825"/>
              <a:ext cx="178284" cy="237713"/>
            </a:xfrm>
            <a:custGeom>
              <a:avLst/>
              <a:gdLst>
                <a:gd name="connsiteX0" fmla="*/ 54102 w 85725"/>
                <a:gd name="connsiteY0" fmla="*/ 120015 h 114300"/>
                <a:gd name="connsiteX1" fmla="*/ 94964 w 85725"/>
                <a:gd name="connsiteY1" fmla="*/ 86201 h 114300"/>
                <a:gd name="connsiteX2" fmla="*/ 63627 w 85725"/>
                <a:gd name="connsiteY2" fmla="*/ 49435 h 114300"/>
                <a:gd name="connsiteX3" fmla="*/ 32766 w 85725"/>
                <a:gd name="connsiteY3" fmla="*/ 29908 h 114300"/>
                <a:gd name="connsiteX4" fmla="*/ 47815 w 85725"/>
                <a:gd name="connsiteY4" fmla="*/ 22765 h 114300"/>
                <a:gd name="connsiteX5" fmla="*/ 77629 w 85725"/>
                <a:gd name="connsiteY5" fmla="*/ 28384 h 114300"/>
                <a:gd name="connsiteX6" fmla="*/ 86487 w 85725"/>
                <a:gd name="connsiteY6" fmla="*/ 8382 h 114300"/>
                <a:gd name="connsiteX7" fmla="*/ 42577 w 85725"/>
                <a:gd name="connsiteY7" fmla="*/ 0 h 114300"/>
                <a:gd name="connsiteX8" fmla="*/ 7048 w 85725"/>
                <a:gd name="connsiteY8" fmla="*/ 30956 h 114300"/>
                <a:gd name="connsiteX9" fmla="*/ 45910 w 85725"/>
                <a:gd name="connsiteY9" fmla="*/ 68390 h 114300"/>
                <a:gd name="connsiteX10" fmla="*/ 69818 w 85725"/>
                <a:gd name="connsiteY10" fmla="*/ 87630 h 114300"/>
                <a:gd name="connsiteX11" fmla="*/ 51911 w 85725"/>
                <a:gd name="connsiteY11" fmla="*/ 95821 h 114300"/>
                <a:gd name="connsiteX12" fmla="*/ 9811 w 85725"/>
                <a:gd name="connsiteY12" fmla="*/ 86487 h 114300"/>
                <a:gd name="connsiteX13" fmla="*/ 0 w 85725"/>
                <a:gd name="connsiteY13" fmla="*/ 107156 h 114300"/>
                <a:gd name="connsiteX14" fmla="*/ 54197 w 85725"/>
                <a:gd name="connsiteY14" fmla="*/ 12020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5725" h="114300">
                  <a:moveTo>
                    <a:pt x="54102" y="120015"/>
                  </a:moveTo>
                  <a:cubicBezTo>
                    <a:pt x="75248" y="120015"/>
                    <a:pt x="94964" y="109633"/>
                    <a:pt x="94964" y="86201"/>
                  </a:cubicBezTo>
                  <a:cubicBezTo>
                    <a:pt x="94964" y="62770"/>
                    <a:pt x="80010" y="57626"/>
                    <a:pt x="63627" y="49435"/>
                  </a:cubicBezTo>
                  <a:cubicBezTo>
                    <a:pt x="55531" y="45434"/>
                    <a:pt x="32766" y="36862"/>
                    <a:pt x="32766" y="29908"/>
                  </a:cubicBezTo>
                  <a:cubicBezTo>
                    <a:pt x="32766" y="24193"/>
                    <a:pt x="39433" y="22765"/>
                    <a:pt x="47815" y="22765"/>
                  </a:cubicBezTo>
                  <a:cubicBezTo>
                    <a:pt x="57626" y="22765"/>
                    <a:pt x="69723" y="25146"/>
                    <a:pt x="77629" y="28384"/>
                  </a:cubicBezTo>
                  <a:cubicBezTo>
                    <a:pt x="81344" y="22765"/>
                    <a:pt x="84582" y="16288"/>
                    <a:pt x="86487" y="8382"/>
                  </a:cubicBezTo>
                  <a:cubicBezTo>
                    <a:pt x="75819" y="3239"/>
                    <a:pt x="60388" y="0"/>
                    <a:pt x="42577" y="0"/>
                  </a:cubicBezTo>
                  <a:cubicBezTo>
                    <a:pt x="21622" y="0"/>
                    <a:pt x="7048" y="10287"/>
                    <a:pt x="7048" y="30956"/>
                  </a:cubicBezTo>
                  <a:cubicBezTo>
                    <a:pt x="7048" y="53721"/>
                    <a:pt x="34195" y="63056"/>
                    <a:pt x="45910" y="68390"/>
                  </a:cubicBezTo>
                  <a:cubicBezTo>
                    <a:pt x="59055" y="74486"/>
                    <a:pt x="69818" y="77915"/>
                    <a:pt x="69818" y="87630"/>
                  </a:cubicBezTo>
                  <a:cubicBezTo>
                    <a:pt x="69818" y="96012"/>
                    <a:pt x="57721" y="95821"/>
                    <a:pt x="51911" y="95821"/>
                  </a:cubicBezTo>
                  <a:cubicBezTo>
                    <a:pt x="39815" y="95821"/>
                    <a:pt x="23050" y="92583"/>
                    <a:pt x="9811" y="86487"/>
                  </a:cubicBezTo>
                  <a:cubicBezTo>
                    <a:pt x="6096" y="92583"/>
                    <a:pt x="2381" y="99536"/>
                    <a:pt x="0" y="107156"/>
                  </a:cubicBezTo>
                  <a:cubicBezTo>
                    <a:pt x="14478" y="116491"/>
                    <a:pt x="36004" y="120206"/>
                    <a:pt x="54197" y="120206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9" name="Forma Livre: Forma 26">
              <a:extLst>
                <a:ext uri="{FF2B5EF4-FFF2-40B4-BE49-F238E27FC236}">
                  <a16:creationId xmlns:a16="http://schemas.microsoft.com/office/drawing/2014/main" id="{983C9EFD-EEAA-48F8-ADD0-814F370CD51F}"/>
                </a:ext>
              </a:extLst>
            </p:cNvPr>
            <p:cNvSpPr/>
            <p:nvPr/>
          </p:nvSpPr>
          <p:spPr>
            <a:xfrm>
              <a:off x="2780822" y="3455216"/>
              <a:ext cx="158475" cy="237713"/>
            </a:xfrm>
            <a:custGeom>
              <a:avLst/>
              <a:gdLst>
                <a:gd name="connsiteX0" fmla="*/ 0 w 76200"/>
                <a:gd name="connsiteY0" fmla="*/ 118681 h 114300"/>
                <a:gd name="connsiteX1" fmla="*/ 0 w 76200"/>
                <a:gd name="connsiteY1" fmla="*/ 0 h 114300"/>
                <a:gd name="connsiteX2" fmla="*/ 79534 w 76200"/>
                <a:gd name="connsiteY2" fmla="*/ 0 h 114300"/>
                <a:gd name="connsiteX3" fmla="*/ 79534 w 76200"/>
                <a:gd name="connsiteY3" fmla="*/ 22384 h 114300"/>
                <a:gd name="connsiteX4" fmla="*/ 26765 w 76200"/>
                <a:gd name="connsiteY4" fmla="*/ 22384 h 114300"/>
                <a:gd name="connsiteX5" fmla="*/ 26765 w 76200"/>
                <a:gd name="connsiteY5" fmla="*/ 47244 h 114300"/>
                <a:gd name="connsiteX6" fmla="*/ 73723 w 76200"/>
                <a:gd name="connsiteY6" fmla="*/ 47244 h 114300"/>
                <a:gd name="connsiteX7" fmla="*/ 73723 w 76200"/>
                <a:gd name="connsiteY7" fmla="*/ 69723 h 114300"/>
                <a:gd name="connsiteX8" fmla="*/ 26765 w 76200"/>
                <a:gd name="connsiteY8" fmla="*/ 69723 h 114300"/>
                <a:gd name="connsiteX9" fmla="*/ 26765 w 76200"/>
                <a:gd name="connsiteY9" fmla="*/ 118681 h 114300"/>
                <a:gd name="connsiteX10" fmla="*/ 0 w 76200"/>
                <a:gd name="connsiteY10" fmla="*/ 118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200" h="114300">
                  <a:moveTo>
                    <a:pt x="0" y="118681"/>
                  </a:moveTo>
                  <a:lnTo>
                    <a:pt x="0" y="0"/>
                  </a:lnTo>
                  <a:lnTo>
                    <a:pt x="79534" y="0"/>
                  </a:lnTo>
                  <a:lnTo>
                    <a:pt x="79534" y="22384"/>
                  </a:lnTo>
                  <a:lnTo>
                    <a:pt x="26765" y="22384"/>
                  </a:lnTo>
                  <a:lnTo>
                    <a:pt x="26765" y="47244"/>
                  </a:lnTo>
                  <a:lnTo>
                    <a:pt x="73723" y="47244"/>
                  </a:lnTo>
                  <a:lnTo>
                    <a:pt x="73723" y="69723"/>
                  </a:lnTo>
                  <a:lnTo>
                    <a:pt x="26765" y="69723"/>
                  </a:lnTo>
                  <a:lnTo>
                    <a:pt x="26765" y="118681"/>
                  </a:lnTo>
                  <a:lnTo>
                    <a:pt x="0" y="118681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40" name="Forma Livre: Forma 27">
              <a:extLst>
                <a:ext uri="{FF2B5EF4-FFF2-40B4-BE49-F238E27FC236}">
                  <a16:creationId xmlns:a16="http://schemas.microsoft.com/office/drawing/2014/main" id="{B2CBBCAD-4323-42E5-99D2-957C3DDF72EC}"/>
                </a:ext>
              </a:extLst>
            </p:cNvPr>
            <p:cNvSpPr/>
            <p:nvPr/>
          </p:nvSpPr>
          <p:spPr>
            <a:xfrm>
              <a:off x="2931176" y="3456255"/>
              <a:ext cx="237712" cy="237713"/>
            </a:xfrm>
            <a:custGeom>
              <a:avLst/>
              <a:gdLst>
                <a:gd name="connsiteX0" fmla="*/ 114395 w 114300"/>
                <a:gd name="connsiteY0" fmla="*/ 117705 h 114300"/>
                <a:gd name="connsiteX1" fmla="*/ 89059 w 114300"/>
                <a:gd name="connsiteY1" fmla="*/ 117705 h 114300"/>
                <a:gd name="connsiteX2" fmla="*/ 82867 w 114300"/>
                <a:gd name="connsiteY2" fmla="*/ 100179 h 114300"/>
                <a:gd name="connsiteX3" fmla="*/ 70675 w 114300"/>
                <a:gd name="connsiteY3" fmla="*/ 97893 h 114300"/>
                <a:gd name="connsiteX4" fmla="*/ 57436 w 114300"/>
                <a:gd name="connsiteY4" fmla="*/ 97131 h 114300"/>
                <a:gd name="connsiteX5" fmla="*/ 44291 w 114300"/>
                <a:gd name="connsiteY5" fmla="*/ 97893 h 114300"/>
                <a:gd name="connsiteX6" fmla="*/ 32575 w 114300"/>
                <a:gd name="connsiteY6" fmla="*/ 100179 h 114300"/>
                <a:gd name="connsiteX7" fmla="*/ 26194 w 114300"/>
                <a:gd name="connsiteY7" fmla="*/ 117705 h 114300"/>
                <a:gd name="connsiteX8" fmla="*/ 0 w 114300"/>
                <a:gd name="connsiteY8" fmla="*/ 117705 h 114300"/>
                <a:gd name="connsiteX9" fmla="*/ 45434 w 114300"/>
                <a:gd name="connsiteY9" fmla="*/ 357 h 114300"/>
                <a:gd name="connsiteX10" fmla="*/ 69437 w 114300"/>
                <a:gd name="connsiteY10" fmla="*/ 357 h 114300"/>
                <a:gd name="connsiteX11" fmla="*/ 114490 w 114300"/>
                <a:gd name="connsiteY11" fmla="*/ 117705 h 114300"/>
                <a:gd name="connsiteX12" fmla="*/ 41529 w 114300"/>
                <a:gd name="connsiteY12" fmla="*/ 75414 h 114300"/>
                <a:gd name="connsiteX13" fmla="*/ 57340 w 114300"/>
                <a:gd name="connsiteY13" fmla="*/ 74176 h 114300"/>
                <a:gd name="connsiteX14" fmla="*/ 73342 w 114300"/>
                <a:gd name="connsiteY14" fmla="*/ 75414 h 114300"/>
                <a:gd name="connsiteX15" fmla="*/ 57245 w 114300"/>
                <a:gd name="connsiteY15" fmla="*/ 32266 h 114300"/>
                <a:gd name="connsiteX16" fmla="*/ 41434 w 114300"/>
                <a:gd name="connsiteY16" fmla="*/ 7541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114300">
                  <a:moveTo>
                    <a:pt x="114395" y="117705"/>
                  </a:moveTo>
                  <a:lnTo>
                    <a:pt x="89059" y="117705"/>
                  </a:lnTo>
                  <a:lnTo>
                    <a:pt x="82867" y="100179"/>
                  </a:lnTo>
                  <a:cubicBezTo>
                    <a:pt x="79058" y="99131"/>
                    <a:pt x="75057" y="98369"/>
                    <a:pt x="70675" y="97893"/>
                  </a:cubicBezTo>
                  <a:cubicBezTo>
                    <a:pt x="66294" y="97417"/>
                    <a:pt x="61913" y="97131"/>
                    <a:pt x="57436" y="97131"/>
                  </a:cubicBezTo>
                  <a:cubicBezTo>
                    <a:pt x="52959" y="97131"/>
                    <a:pt x="48482" y="97417"/>
                    <a:pt x="44291" y="97893"/>
                  </a:cubicBezTo>
                  <a:cubicBezTo>
                    <a:pt x="40005" y="98465"/>
                    <a:pt x="36100" y="99227"/>
                    <a:pt x="32575" y="100179"/>
                  </a:cubicBezTo>
                  <a:lnTo>
                    <a:pt x="26194" y="117705"/>
                  </a:lnTo>
                  <a:cubicBezTo>
                    <a:pt x="17431" y="118658"/>
                    <a:pt x="8668" y="118658"/>
                    <a:pt x="0" y="117705"/>
                  </a:cubicBezTo>
                  <a:lnTo>
                    <a:pt x="45434" y="357"/>
                  </a:lnTo>
                  <a:cubicBezTo>
                    <a:pt x="53531" y="-119"/>
                    <a:pt x="61531" y="-119"/>
                    <a:pt x="69437" y="357"/>
                  </a:cubicBezTo>
                  <a:lnTo>
                    <a:pt x="114490" y="117705"/>
                  </a:lnTo>
                  <a:close/>
                  <a:moveTo>
                    <a:pt x="41529" y="75414"/>
                  </a:moveTo>
                  <a:cubicBezTo>
                    <a:pt x="46577" y="74652"/>
                    <a:pt x="51816" y="74176"/>
                    <a:pt x="57340" y="74176"/>
                  </a:cubicBezTo>
                  <a:cubicBezTo>
                    <a:pt x="62865" y="74176"/>
                    <a:pt x="68199" y="74557"/>
                    <a:pt x="73342" y="75414"/>
                  </a:cubicBezTo>
                  <a:lnTo>
                    <a:pt x="57245" y="32266"/>
                  </a:lnTo>
                  <a:lnTo>
                    <a:pt x="41434" y="75414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48" name="Forma Livre: Forma 28">
              <a:extLst>
                <a:ext uri="{FF2B5EF4-FFF2-40B4-BE49-F238E27FC236}">
                  <a16:creationId xmlns:a16="http://schemas.microsoft.com/office/drawing/2014/main" id="{F23005C5-3B53-400D-A9F2-17568CCAF85B}"/>
                </a:ext>
              </a:extLst>
            </p:cNvPr>
            <p:cNvSpPr/>
            <p:nvPr/>
          </p:nvSpPr>
          <p:spPr>
            <a:xfrm>
              <a:off x="3189687" y="3455216"/>
              <a:ext cx="158475" cy="237713"/>
            </a:xfrm>
            <a:custGeom>
              <a:avLst/>
              <a:gdLst>
                <a:gd name="connsiteX0" fmla="*/ 0 w 76200"/>
                <a:gd name="connsiteY0" fmla="*/ 118681 h 114300"/>
                <a:gd name="connsiteX1" fmla="*/ 0 w 76200"/>
                <a:gd name="connsiteY1" fmla="*/ 0 h 114300"/>
                <a:gd name="connsiteX2" fmla="*/ 80200 w 76200"/>
                <a:gd name="connsiteY2" fmla="*/ 0 h 114300"/>
                <a:gd name="connsiteX3" fmla="*/ 80200 w 76200"/>
                <a:gd name="connsiteY3" fmla="*/ 22384 h 114300"/>
                <a:gd name="connsiteX4" fmla="*/ 26765 w 76200"/>
                <a:gd name="connsiteY4" fmla="*/ 22384 h 114300"/>
                <a:gd name="connsiteX5" fmla="*/ 26765 w 76200"/>
                <a:gd name="connsiteY5" fmla="*/ 45720 h 114300"/>
                <a:gd name="connsiteX6" fmla="*/ 74200 w 76200"/>
                <a:gd name="connsiteY6" fmla="*/ 45720 h 114300"/>
                <a:gd name="connsiteX7" fmla="*/ 74200 w 76200"/>
                <a:gd name="connsiteY7" fmla="*/ 67628 h 114300"/>
                <a:gd name="connsiteX8" fmla="*/ 26765 w 76200"/>
                <a:gd name="connsiteY8" fmla="*/ 67628 h 114300"/>
                <a:gd name="connsiteX9" fmla="*/ 26765 w 76200"/>
                <a:gd name="connsiteY9" fmla="*/ 96298 h 114300"/>
                <a:gd name="connsiteX10" fmla="*/ 84106 w 76200"/>
                <a:gd name="connsiteY10" fmla="*/ 96298 h 114300"/>
                <a:gd name="connsiteX11" fmla="*/ 84106 w 76200"/>
                <a:gd name="connsiteY11" fmla="*/ 118681 h 114300"/>
                <a:gd name="connsiteX12" fmla="*/ 0 w 76200"/>
                <a:gd name="connsiteY12" fmla="*/ 118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114300">
                  <a:moveTo>
                    <a:pt x="0" y="118681"/>
                  </a:moveTo>
                  <a:lnTo>
                    <a:pt x="0" y="0"/>
                  </a:lnTo>
                  <a:lnTo>
                    <a:pt x="80200" y="0"/>
                  </a:lnTo>
                  <a:lnTo>
                    <a:pt x="80200" y="22384"/>
                  </a:lnTo>
                  <a:lnTo>
                    <a:pt x="26765" y="22384"/>
                  </a:lnTo>
                  <a:lnTo>
                    <a:pt x="26765" y="45720"/>
                  </a:lnTo>
                  <a:lnTo>
                    <a:pt x="74200" y="45720"/>
                  </a:lnTo>
                  <a:lnTo>
                    <a:pt x="74200" y="67628"/>
                  </a:lnTo>
                  <a:lnTo>
                    <a:pt x="26765" y="67628"/>
                  </a:lnTo>
                  <a:lnTo>
                    <a:pt x="26765" y="96298"/>
                  </a:lnTo>
                  <a:lnTo>
                    <a:pt x="84106" y="96298"/>
                  </a:lnTo>
                  <a:lnTo>
                    <a:pt x="84106" y="118681"/>
                  </a:lnTo>
                  <a:lnTo>
                    <a:pt x="0" y="118681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49" name="Forma Livre: Forma 29">
              <a:extLst>
                <a:ext uri="{FF2B5EF4-FFF2-40B4-BE49-F238E27FC236}">
                  <a16:creationId xmlns:a16="http://schemas.microsoft.com/office/drawing/2014/main" id="{6273689F-D890-48FA-BA16-3C907C1F766C}"/>
                </a:ext>
              </a:extLst>
            </p:cNvPr>
            <p:cNvSpPr/>
            <p:nvPr/>
          </p:nvSpPr>
          <p:spPr>
            <a:xfrm>
              <a:off x="3402241" y="3452441"/>
              <a:ext cx="178284" cy="237713"/>
            </a:xfrm>
            <a:custGeom>
              <a:avLst/>
              <a:gdLst>
                <a:gd name="connsiteX0" fmla="*/ 39529 w 85725"/>
                <a:gd name="connsiteY0" fmla="*/ 121634 h 114300"/>
                <a:gd name="connsiteX1" fmla="*/ 20098 w 85725"/>
                <a:gd name="connsiteY1" fmla="*/ 121063 h 114300"/>
                <a:gd name="connsiteX2" fmla="*/ 0 w 85725"/>
                <a:gd name="connsiteY2" fmla="*/ 118205 h 114300"/>
                <a:gd name="connsiteX3" fmla="*/ 0 w 85725"/>
                <a:gd name="connsiteY3" fmla="*/ 3048 h 114300"/>
                <a:gd name="connsiteX4" fmla="*/ 18002 w 85725"/>
                <a:gd name="connsiteY4" fmla="*/ 762 h 114300"/>
                <a:gd name="connsiteX5" fmla="*/ 36195 w 85725"/>
                <a:gd name="connsiteY5" fmla="*/ 0 h 114300"/>
                <a:gd name="connsiteX6" fmla="*/ 57055 w 85725"/>
                <a:gd name="connsiteY6" fmla="*/ 1619 h 114300"/>
                <a:gd name="connsiteX7" fmla="*/ 73438 w 85725"/>
                <a:gd name="connsiteY7" fmla="*/ 7144 h 114300"/>
                <a:gd name="connsiteX8" fmla="*/ 84106 w 85725"/>
                <a:gd name="connsiteY8" fmla="*/ 17526 h 114300"/>
                <a:gd name="connsiteX9" fmla="*/ 87916 w 85725"/>
                <a:gd name="connsiteY9" fmla="*/ 33338 h 114300"/>
                <a:gd name="connsiteX10" fmla="*/ 74200 w 85725"/>
                <a:gd name="connsiteY10" fmla="*/ 55816 h 114300"/>
                <a:gd name="connsiteX11" fmla="*/ 89630 w 85725"/>
                <a:gd name="connsiteY11" fmla="*/ 67437 h 114300"/>
                <a:gd name="connsiteX12" fmla="*/ 93726 w 85725"/>
                <a:gd name="connsiteY12" fmla="*/ 84106 h 114300"/>
                <a:gd name="connsiteX13" fmla="*/ 80105 w 85725"/>
                <a:gd name="connsiteY13" fmla="*/ 112205 h 114300"/>
                <a:gd name="connsiteX14" fmla="*/ 39529 w 85725"/>
                <a:gd name="connsiteY14" fmla="*/ 121634 h 114300"/>
                <a:gd name="connsiteX15" fmla="*/ 25908 w 85725"/>
                <a:gd name="connsiteY15" fmla="*/ 47911 h 114300"/>
                <a:gd name="connsiteX16" fmla="*/ 38957 w 85725"/>
                <a:gd name="connsiteY16" fmla="*/ 47911 h 114300"/>
                <a:gd name="connsiteX17" fmla="*/ 56579 w 85725"/>
                <a:gd name="connsiteY17" fmla="*/ 44768 h 114300"/>
                <a:gd name="connsiteX18" fmla="*/ 61913 w 85725"/>
                <a:gd name="connsiteY18" fmla="*/ 34576 h 114300"/>
                <a:gd name="connsiteX19" fmla="*/ 56388 w 85725"/>
                <a:gd name="connsiteY19" fmla="*/ 24479 h 114300"/>
                <a:gd name="connsiteX20" fmla="*/ 40291 w 85725"/>
                <a:gd name="connsiteY20" fmla="*/ 21527 h 114300"/>
                <a:gd name="connsiteX21" fmla="*/ 32956 w 85725"/>
                <a:gd name="connsiteY21" fmla="*/ 21527 h 114300"/>
                <a:gd name="connsiteX22" fmla="*/ 25908 w 85725"/>
                <a:gd name="connsiteY22" fmla="*/ 22003 h 114300"/>
                <a:gd name="connsiteX23" fmla="*/ 25908 w 85725"/>
                <a:gd name="connsiteY23" fmla="*/ 47911 h 114300"/>
                <a:gd name="connsiteX24" fmla="*/ 25908 w 85725"/>
                <a:gd name="connsiteY24" fmla="*/ 68294 h 114300"/>
                <a:gd name="connsiteX25" fmla="*/ 25908 w 85725"/>
                <a:gd name="connsiteY25" fmla="*/ 98965 h 114300"/>
                <a:gd name="connsiteX26" fmla="*/ 32290 w 85725"/>
                <a:gd name="connsiteY26" fmla="*/ 99441 h 114300"/>
                <a:gd name="connsiteX27" fmla="*/ 39815 w 85725"/>
                <a:gd name="connsiteY27" fmla="*/ 99632 h 114300"/>
                <a:gd name="connsiteX28" fmla="*/ 59150 w 85725"/>
                <a:gd name="connsiteY28" fmla="*/ 96203 h 114300"/>
                <a:gd name="connsiteX29" fmla="*/ 66485 w 85725"/>
                <a:gd name="connsiteY29" fmla="*/ 83534 h 114300"/>
                <a:gd name="connsiteX30" fmla="*/ 60293 w 85725"/>
                <a:gd name="connsiteY30" fmla="*/ 71819 h 114300"/>
                <a:gd name="connsiteX31" fmla="*/ 42672 w 85725"/>
                <a:gd name="connsiteY31" fmla="*/ 68294 h 114300"/>
                <a:gd name="connsiteX32" fmla="*/ 25908 w 85725"/>
                <a:gd name="connsiteY32" fmla="*/ 6829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5725" h="114300">
                  <a:moveTo>
                    <a:pt x="39529" y="121634"/>
                  </a:moveTo>
                  <a:cubicBezTo>
                    <a:pt x="33052" y="121634"/>
                    <a:pt x="26575" y="121444"/>
                    <a:pt x="20098" y="121063"/>
                  </a:cubicBezTo>
                  <a:cubicBezTo>
                    <a:pt x="13621" y="120682"/>
                    <a:pt x="6953" y="119729"/>
                    <a:pt x="0" y="118205"/>
                  </a:cubicBezTo>
                  <a:lnTo>
                    <a:pt x="0" y="3048"/>
                  </a:lnTo>
                  <a:cubicBezTo>
                    <a:pt x="5525" y="2000"/>
                    <a:pt x="11525" y="1238"/>
                    <a:pt x="18002" y="762"/>
                  </a:cubicBezTo>
                  <a:cubicBezTo>
                    <a:pt x="24479" y="286"/>
                    <a:pt x="30575" y="0"/>
                    <a:pt x="36195" y="0"/>
                  </a:cubicBezTo>
                  <a:cubicBezTo>
                    <a:pt x="43720" y="0"/>
                    <a:pt x="50673" y="571"/>
                    <a:pt x="57055" y="1619"/>
                  </a:cubicBezTo>
                  <a:cubicBezTo>
                    <a:pt x="63437" y="2667"/>
                    <a:pt x="68866" y="4572"/>
                    <a:pt x="73438" y="7144"/>
                  </a:cubicBezTo>
                  <a:cubicBezTo>
                    <a:pt x="78010" y="9811"/>
                    <a:pt x="81534" y="13240"/>
                    <a:pt x="84106" y="17526"/>
                  </a:cubicBezTo>
                  <a:cubicBezTo>
                    <a:pt x="86677" y="21812"/>
                    <a:pt x="87916" y="27146"/>
                    <a:pt x="87916" y="33338"/>
                  </a:cubicBezTo>
                  <a:cubicBezTo>
                    <a:pt x="87916" y="42863"/>
                    <a:pt x="83344" y="50292"/>
                    <a:pt x="74200" y="55816"/>
                  </a:cubicBezTo>
                  <a:cubicBezTo>
                    <a:pt x="81725" y="58674"/>
                    <a:pt x="86868" y="62579"/>
                    <a:pt x="89630" y="67437"/>
                  </a:cubicBezTo>
                  <a:cubicBezTo>
                    <a:pt x="92393" y="72390"/>
                    <a:pt x="93726" y="77915"/>
                    <a:pt x="93726" y="84106"/>
                  </a:cubicBezTo>
                  <a:cubicBezTo>
                    <a:pt x="93726" y="96584"/>
                    <a:pt x="89154" y="105918"/>
                    <a:pt x="80105" y="112205"/>
                  </a:cubicBezTo>
                  <a:cubicBezTo>
                    <a:pt x="71056" y="118491"/>
                    <a:pt x="57531" y="121634"/>
                    <a:pt x="39529" y="121634"/>
                  </a:cubicBezTo>
                  <a:moveTo>
                    <a:pt x="25908" y="47911"/>
                  </a:moveTo>
                  <a:lnTo>
                    <a:pt x="38957" y="47911"/>
                  </a:lnTo>
                  <a:cubicBezTo>
                    <a:pt x="47149" y="47911"/>
                    <a:pt x="53054" y="46863"/>
                    <a:pt x="56579" y="44768"/>
                  </a:cubicBezTo>
                  <a:cubicBezTo>
                    <a:pt x="60103" y="42672"/>
                    <a:pt x="61913" y="39243"/>
                    <a:pt x="61913" y="34576"/>
                  </a:cubicBezTo>
                  <a:cubicBezTo>
                    <a:pt x="61913" y="29908"/>
                    <a:pt x="60103" y="26384"/>
                    <a:pt x="56388" y="24479"/>
                  </a:cubicBezTo>
                  <a:cubicBezTo>
                    <a:pt x="52769" y="22574"/>
                    <a:pt x="47339" y="21527"/>
                    <a:pt x="40291" y="21527"/>
                  </a:cubicBezTo>
                  <a:cubicBezTo>
                    <a:pt x="38005" y="21527"/>
                    <a:pt x="35528" y="21527"/>
                    <a:pt x="32956" y="21527"/>
                  </a:cubicBezTo>
                  <a:cubicBezTo>
                    <a:pt x="30290" y="21527"/>
                    <a:pt x="28004" y="21717"/>
                    <a:pt x="25908" y="22003"/>
                  </a:cubicBezTo>
                  <a:lnTo>
                    <a:pt x="25908" y="47911"/>
                  </a:lnTo>
                  <a:close/>
                  <a:moveTo>
                    <a:pt x="25908" y="68294"/>
                  </a:moveTo>
                  <a:lnTo>
                    <a:pt x="25908" y="98965"/>
                  </a:lnTo>
                  <a:cubicBezTo>
                    <a:pt x="27813" y="99155"/>
                    <a:pt x="30004" y="99346"/>
                    <a:pt x="32290" y="99441"/>
                  </a:cubicBezTo>
                  <a:cubicBezTo>
                    <a:pt x="34576" y="99536"/>
                    <a:pt x="37052" y="99632"/>
                    <a:pt x="39815" y="99632"/>
                  </a:cubicBezTo>
                  <a:cubicBezTo>
                    <a:pt x="47816" y="99632"/>
                    <a:pt x="54293" y="98489"/>
                    <a:pt x="59150" y="96203"/>
                  </a:cubicBezTo>
                  <a:cubicBezTo>
                    <a:pt x="64103" y="93917"/>
                    <a:pt x="66485" y="89726"/>
                    <a:pt x="66485" y="83534"/>
                  </a:cubicBezTo>
                  <a:cubicBezTo>
                    <a:pt x="66485" y="78010"/>
                    <a:pt x="64484" y="74105"/>
                    <a:pt x="60293" y="71819"/>
                  </a:cubicBezTo>
                  <a:cubicBezTo>
                    <a:pt x="56198" y="69437"/>
                    <a:pt x="50292" y="68294"/>
                    <a:pt x="42672" y="68294"/>
                  </a:cubicBezTo>
                  <a:lnTo>
                    <a:pt x="25908" y="68294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0" name="Forma Livre: Forma 30">
              <a:extLst>
                <a:ext uri="{FF2B5EF4-FFF2-40B4-BE49-F238E27FC236}">
                  <a16:creationId xmlns:a16="http://schemas.microsoft.com/office/drawing/2014/main" id="{963D5AE2-E5DE-465A-BE1D-A30A27D74E2B}"/>
                </a:ext>
              </a:extLst>
            </p:cNvPr>
            <p:cNvSpPr/>
            <p:nvPr/>
          </p:nvSpPr>
          <p:spPr>
            <a:xfrm>
              <a:off x="2743580" y="4131706"/>
              <a:ext cx="178284" cy="237713"/>
            </a:xfrm>
            <a:custGeom>
              <a:avLst/>
              <a:gdLst>
                <a:gd name="connsiteX0" fmla="*/ 39338 w 85725"/>
                <a:gd name="connsiteY0" fmla="*/ 100489 h 114300"/>
                <a:gd name="connsiteX1" fmla="*/ 48577 w 85725"/>
                <a:gd name="connsiteY1" fmla="*/ 99536 h 114300"/>
                <a:gd name="connsiteX2" fmla="*/ 54483 w 85725"/>
                <a:gd name="connsiteY2" fmla="*/ 96964 h 114300"/>
                <a:gd name="connsiteX3" fmla="*/ 57531 w 85725"/>
                <a:gd name="connsiteY3" fmla="*/ 93154 h 114300"/>
                <a:gd name="connsiteX4" fmla="*/ 58388 w 85725"/>
                <a:gd name="connsiteY4" fmla="*/ 88201 h 114300"/>
                <a:gd name="connsiteX5" fmla="*/ 52959 w 85725"/>
                <a:gd name="connsiteY5" fmla="*/ 78581 h 114300"/>
                <a:gd name="connsiteX6" fmla="*/ 34290 w 85725"/>
                <a:gd name="connsiteY6" fmla="*/ 70294 h 114300"/>
                <a:gd name="connsiteX7" fmla="*/ 22765 w 85725"/>
                <a:gd name="connsiteY7" fmla="*/ 65627 h 114300"/>
                <a:gd name="connsiteX8" fmla="*/ 12383 w 85725"/>
                <a:gd name="connsiteY8" fmla="*/ 58960 h 114300"/>
                <a:gd name="connsiteX9" fmla="*/ 4858 w 85725"/>
                <a:gd name="connsiteY9" fmla="*/ 49244 h 114300"/>
                <a:gd name="connsiteX10" fmla="*/ 2000 w 85725"/>
                <a:gd name="connsiteY10" fmla="*/ 35338 h 114300"/>
                <a:gd name="connsiteX11" fmla="*/ 5048 w 85725"/>
                <a:gd name="connsiteY11" fmla="*/ 20669 h 114300"/>
                <a:gd name="connsiteX12" fmla="*/ 13716 w 85725"/>
                <a:gd name="connsiteY12" fmla="*/ 9525 h 114300"/>
                <a:gd name="connsiteX13" fmla="*/ 27337 w 85725"/>
                <a:gd name="connsiteY13" fmla="*/ 2476 h 114300"/>
                <a:gd name="connsiteX14" fmla="*/ 45339 w 85725"/>
                <a:gd name="connsiteY14" fmla="*/ 0 h 114300"/>
                <a:gd name="connsiteX15" fmla="*/ 65913 w 85725"/>
                <a:gd name="connsiteY15" fmla="*/ 2572 h 114300"/>
                <a:gd name="connsiteX16" fmla="*/ 80200 w 85725"/>
                <a:gd name="connsiteY16" fmla="*/ 8191 h 114300"/>
                <a:gd name="connsiteX17" fmla="*/ 72581 w 85725"/>
                <a:gd name="connsiteY17" fmla="*/ 29146 h 114300"/>
                <a:gd name="connsiteX18" fmla="*/ 61627 w 85725"/>
                <a:gd name="connsiteY18" fmla="*/ 24670 h 114300"/>
                <a:gd name="connsiteX19" fmla="*/ 47054 w 85725"/>
                <a:gd name="connsiteY19" fmla="*/ 22669 h 114300"/>
                <a:gd name="connsiteX20" fmla="*/ 33338 w 85725"/>
                <a:gd name="connsiteY20" fmla="*/ 25336 h 114300"/>
                <a:gd name="connsiteX21" fmla="*/ 29146 w 85725"/>
                <a:gd name="connsiteY21" fmla="*/ 33433 h 114300"/>
                <a:gd name="connsiteX22" fmla="*/ 30671 w 85725"/>
                <a:gd name="connsiteY22" fmla="*/ 38862 h 114300"/>
                <a:gd name="connsiteX23" fmla="*/ 35052 w 85725"/>
                <a:gd name="connsiteY23" fmla="*/ 42863 h 114300"/>
                <a:gd name="connsiteX24" fmla="*/ 41529 w 85725"/>
                <a:gd name="connsiteY24" fmla="*/ 46101 h 114300"/>
                <a:gd name="connsiteX25" fmla="*/ 49625 w 85725"/>
                <a:gd name="connsiteY25" fmla="*/ 49054 h 114300"/>
                <a:gd name="connsiteX26" fmla="*/ 65627 w 85725"/>
                <a:gd name="connsiteY26" fmla="*/ 55816 h 114300"/>
                <a:gd name="connsiteX27" fmla="*/ 76962 w 85725"/>
                <a:gd name="connsiteY27" fmla="*/ 63532 h 114300"/>
                <a:gd name="connsiteX28" fmla="*/ 83725 w 85725"/>
                <a:gd name="connsiteY28" fmla="*/ 73914 h 114300"/>
                <a:gd name="connsiteX29" fmla="*/ 85916 w 85725"/>
                <a:gd name="connsiteY29" fmla="*/ 88392 h 114300"/>
                <a:gd name="connsiteX30" fmla="*/ 74295 w 85725"/>
                <a:gd name="connsiteY30" fmla="*/ 114014 h 114300"/>
                <a:gd name="connsiteX31" fmla="*/ 39433 w 85725"/>
                <a:gd name="connsiteY31" fmla="*/ 123063 h 114300"/>
                <a:gd name="connsiteX32" fmla="*/ 25337 w 85725"/>
                <a:gd name="connsiteY32" fmla="*/ 122111 h 114300"/>
                <a:gd name="connsiteX33" fmla="*/ 14192 w 85725"/>
                <a:gd name="connsiteY33" fmla="*/ 119824 h 114300"/>
                <a:gd name="connsiteX34" fmla="*/ 5906 w 85725"/>
                <a:gd name="connsiteY34" fmla="*/ 116967 h 114300"/>
                <a:gd name="connsiteX35" fmla="*/ 0 w 85725"/>
                <a:gd name="connsiteY35" fmla="*/ 114109 h 114300"/>
                <a:gd name="connsiteX36" fmla="*/ 7525 w 85725"/>
                <a:gd name="connsiteY36" fmla="*/ 93059 h 114300"/>
                <a:gd name="connsiteX37" fmla="*/ 20574 w 85725"/>
                <a:gd name="connsiteY37" fmla="*/ 98203 h 114300"/>
                <a:gd name="connsiteX38" fmla="*/ 39529 w 85725"/>
                <a:gd name="connsiteY38" fmla="*/ 10048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5725" h="114300">
                  <a:moveTo>
                    <a:pt x="39338" y="100489"/>
                  </a:moveTo>
                  <a:cubicBezTo>
                    <a:pt x="43053" y="100489"/>
                    <a:pt x="46196" y="100203"/>
                    <a:pt x="48577" y="99536"/>
                  </a:cubicBezTo>
                  <a:cubicBezTo>
                    <a:pt x="51054" y="98965"/>
                    <a:pt x="52959" y="98107"/>
                    <a:pt x="54483" y="96964"/>
                  </a:cubicBezTo>
                  <a:cubicBezTo>
                    <a:pt x="56007" y="95821"/>
                    <a:pt x="56960" y="94583"/>
                    <a:pt x="57531" y="93154"/>
                  </a:cubicBezTo>
                  <a:cubicBezTo>
                    <a:pt x="58102" y="91726"/>
                    <a:pt x="58388" y="90011"/>
                    <a:pt x="58388" y="88201"/>
                  </a:cubicBezTo>
                  <a:cubicBezTo>
                    <a:pt x="58388" y="84391"/>
                    <a:pt x="56579" y="81153"/>
                    <a:pt x="52959" y="78581"/>
                  </a:cubicBezTo>
                  <a:cubicBezTo>
                    <a:pt x="49340" y="76009"/>
                    <a:pt x="43053" y="73247"/>
                    <a:pt x="34290" y="70294"/>
                  </a:cubicBezTo>
                  <a:cubicBezTo>
                    <a:pt x="30480" y="68961"/>
                    <a:pt x="26575" y="67342"/>
                    <a:pt x="22765" y="65627"/>
                  </a:cubicBezTo>
                  <a:cubicBezTo>
                    <a:pt x="18860" y="63817"/>
                    <a:pt x="15431" y="61627"/>
                    <a:pt x="12383" y="58960"/>
                  </a:cubicBezTo>
                  <a:cubicBezTo>
                    <a:pt x="9335" y="56293"/>
                    <a:pt x="6858" y="53054"/>
                    <a:pt x="4858" y="49244"/>
                  </a:cubicBezTo>
                  <a:cubicBezTo>
                    <a:pt x="2953" y="45434"/>
                    <a:pt x="2000" y="40862"/>
                    <a:pt x="2000" y="35338"/>
                  </a:cubicBezTo>
                  <a:cubicBezTo>
                    <a:pt x="2000" y="29813"/>
                    <a:pt x="3048" y="24955"/>
                    <a:pt x="5048" y="20669"/>
                  </a:cubicBezTo>
                  <a:cubicBezTo>
                    <a:pt x="7048" y="16383"/>
                    <a:pt x="10001" y="12573"/>
                    <a:pt x="13716" y="9525"/>
                  </a:cubicBezTo>
                  <a:cubicBezTo>
                    <a:pt x="17431" y="6477"/>
                    <a:pt x="22003" y="4096"/>
                    <a:pt x="27337" y="2476"/>
                  </a:cubicBezTo>
                  <a:cubicBezTo>
                    <a:pt x="32671" y="857"/>
                    <a:pt x="38671" y="0"/>
                    <a:pt x="45339" y="0"/>
                  </a:cubicBezTo>
                  <a:cubicBezTo>
                    <a:pt x="53245" y="0"/>
                    <a:pt x="60103" y="857"/>
                    <a:pt x="65913" y="2572"/>
                  </a:cubicBezTo>
                  <a:cubicBezTo>
                    <a:pt x="71723" y="4286"/>
                    <a:pt x="76486" y="6191"/>
                    <a:pt x="80200" y="8191"/>
                  </a:cubicBezTo>
                  <a:lnTo>
                    <a:pt x="72581" y="29146"/>
                  </a:lnTo>
                  <a:cubicBezTo>
                    <a:pt x="69247" y="27432"/>
                    <a:pt x="65627" y="25908"/>
                    <a:pt x="61627" y="24670"/>
                  </a:cubicBezTo>
                  <a:cubicBezTo>
                    <a:pt x="57626" y="23336"/>
                    <a:pt x="52769" y="22669"/>
                    <a:pt x="47054" y="22669"/>
                  </a:cubicBezTo>
                  <a:cubicBezTo>
                    <a:pt x="40672" y="22669"/>
                    <a:pt x="36100" y="23527"/>
                    <a:pt x="33338" y="25336"/>
                  </a:cubicBezTo>
                  <a:cubicBezTo>
                    <a:pt x="30575" y="27051"/>
                    <a:pt x="29146" y="29813"/>
                    <a:pt x="29146" y="33433"/>
                  </a:cubicBezTo>
                  <a:cubicBezTo>
                    <a:pt x="29146" y="35623"/>
                    <a:pt x="29623" y="37433"/>
                    <a:pt x="30671" y="38862"/>
                  </a:cubicBezTo>
                  <a:cubicBezTo>
                    <a:pt x="31718" y="40291"/>
                    <a:pt x="33147" y="41624"/>
                    <a:pt x="35052" y="42863"/>
                  </a:cubicBezTo>
                  <a:cubicBezTo>
                    <a:pt x="36957" y="44005"/>
                    <a:pt x="39052" y="45148"/>
                    <a:pt x="41529" y="46101"/>
                  </a:cubicBezTo>
                  <a:cubicBezTo>
                    <a:pt x="44006" y="47053"/>
                    <a:pt x="46673" y="48006"/>
                    <a:pt x="49625" y="49054"/>
                  </a:cubicBezTo>
                  <a:cubicBezTo>
                    <a:pt x="55721" y="51340"/>
                    <a:pt x="61055" y="53530"/>
                    <a:pt x="65627" y="55816"/>
                  </a:cubicBezTo>
                  <a:cubicBezTo>
                    <a:pt x="70199" y="58007"/>
                    <a:pt x="73914" y="60579"/>
                    <a:pt x="76962" y="63532"/>
                  </a:cubicBezTo>
                  <a:cubicBezTo>
                    <a:pt x="80010" y="66484"/>
                    <a:pt x="82201" y="69913"/>
                    <a:pt x="83725" y="73914"/>
                  </a:cubicBezTo>
                  <a:cubicBezTo>
                    <a:pt x="85154" y="77914"/>
                    <a:pt x="85916" y="82677"/>
                    <a:pt x="85916" y="88392"/>
                  </a:cubicBezTo>
                  <a:cubicBezTo>
                    <a:pt x="85916" y="99346"/>
                    <a:pt x="82010" y="107918"/>
                    <a:pt x="74295" y="114014"/>
                  </a:cubicBezTo>
                  <a:cubicBezTo>
                    <a:pt x="66580" y="120110"/>
                    <a:pt x="54959" y="123063"/>
                    <a:pt x="39433" y="123063"/>
                  </a:cubicBezTo>
                  <a:cubicBezTo>
                    <a:pt x="34195" y="123063"/>
                    <a:pt x="29527" y="122777"/>
                    <a:pt x="25337" y="122111"/>
                  </a:cubicBezTo>
                  <a:cubicBezTo>
                    <a:pt x="21146" y="121444"/>
                    <a:pt x="17431" y="120682"/>
                    <a:pt x="14192" y="119824"/>
                  </a:cubicBezTo>
                  <a:cubicBezTo>
                    <a:pt x="10954" y="118872"/>
                    <a:pt x="8192" y="117919"/>
                    <a:pt x="5906" y="116967"/>
                  </a:cubicBezTo>
                  <a:cubicBezTo>
                    <a:pt x="3524" y="115919"/>
                    <a:pt x="1619" y="114967"/>
                    <a:pt x="0" y="114109"/>
                  </a:cubicBezTo>
                  <a:lnTo>
                    <a:pt x="7525" y="93059"/>
                  </a:lnTo>
                  <a:cubicBezTo>
                    <a:pt x="11049" y="94964"/>
                    <a:pt x="15335" y="96679"/>
                    <a:pt x="20574" y="98203"/>
                  </a:cubicBezTo>
                  <a:cubicBezTo>
                    <a:pt x="25718" y="99727"/>
                    <a:pt x="32099" y="100489"/>
                    <a:pt x="39529" y="100489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1" name="Forma Livre: Forma 31">
              <a:extLst>
                <a:ext uri="{FF2B5EF4-FFF2-40B4-BE49-F238E27FC236}">
                  <a16:creationId xmlns:a16="http://schemas.microsoft.com/office/drawing/2014/main" id="{8AD333E8-886C-45E3-8BA1-C71C99843DFC}"/>
                </a:ext>
              </a:extLst>
            </p:cNvPr>
            <p:cNvSpPr/>
            <p:nvPr/>
          </p:nvSpPr>
          <p:spPr>
            <a:xfrm>
              <a:off x="2943854" y="4137648"/>
              <a:ext cx="39619" cy="237713"/>
            </a:xfrm>
            <a:custGeom>
              <a:avLst/>
              <a:gdLst>
                <a:gd name="connsiteX0" fmla="*/ 0 w 19050"/>
                <a:gd name="connsiteY0" fmla="*/ 0 h 114300"/>
                <a:gd name="connsiteX1" fmla="*/ 26575 w 19050"/>
                <a:gd name="connsiteY1" fmla="*/ 0 h 114300"/>
                <a:gd name="connsiteX2" fmla="*/ 26575 w 19050"/>
                <a:gd name="connsiteY2" fmla="*/ 117824 h 114300"/>
                <a:gd name="connsiteX3" fmla="*/ 0 w 19050"/>
                <a:gd name="connsiteY3" fmla="*/ 11782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14300">
                  <a:moveTo>
                    <a:pt x="0" y="0"/>
                  </a:moveTo>
                  <a:lnTo>
                    <a:pt x="26575" y="0"/>
                  </a:lnTo>
                  <a:lnTo>
                    <a:pt x="26575" y="117824"/>
                  </a:lnTo>
                  <a:lnTo>
                    <a:pt x="0" y="117824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2" name="Forma Livre: Forma 32">
              <a:extLst>
                <a:ext uri="{FF2B5EF4-FFF2-40B4-BE49-F238E27FC236}">
                  <a16:creationId xmlns:a16="http://schemas.microsoft.com/office/drawing/2014/main" id="{781B7584-E935-453F-AF08-C6227C3E639B}"/>
                </a:ext>
              </a:extLst>
            </p:cNvPr>
            <p:cNvSpPr/>
            <p:nvPr/>
          </p:nvSpPr>
          <p:spPr>
            <a:xfrm>
              <a:off x="3035174" y="4137846"/>
              <a:ext cx="198094" cy="237713"/>
            </a:xfrm>
            <a:custGeom>
              <a:avLst/>
              <a:gdLst>
                <a:gd name="connsiteX0" fmla="*/ 79058 w 95250"/>
                <a:gd name="connsiteY0" fmla="*/ 117824 h 114300"/>
                <a:gd name="connsiteX1" fmla="*/ 54388 w 95250"/>
                <a:gd name="connsiteY1" fmla="*/ 77819 h 114300"/>
                <a:gd name="connsiteX2" fmla="*/ 26194 w 95250"/>
                <a:gd name="connsiteY2" fmla="*/ 40577 h 114300"/>
                <a:gd name="connsiteX3" fmla="*/ 26194 w 95250"/>
                <a:gd name="connsiteY3" fmla="*/ 117824 h 114300"/>
                <a:gd name="connsiteX4" fmla="*/ 0 w 95250"/>
                <a:gd name="connsiteY4" fmla="*/ 117824 h 114300"/>
                <a:gd name="connsiteX5" fmla="*/ 0 w 95250"/>
                <a:gd name="connsiteY5" fmla="*/ 0 h 114300"/>
                <a:gd name="connsiteX6" fmla="*/ 21622 w 95250"/>
                <a:gd name="connsiteY6" fmla="*/ 0 h 114300"/>
                <a:gd name="connsiteX7" fmla="*/ 34004 w 95250"/>
                <a:gd name="connsiteY7" fmla="*/ 13811 h 114300"/>
                <a:gd name="connsiteX8" fmla="*/ 47911 w 95250"/>
                <a:gd name="connsiteY8" fmla="*/ 31242 h 114300"/>
                <a:gd name="connsiteX9" fmla="*/ 61913 w 95250"/>
                <a:gd name="connsiteY9" fmla="*/ 50482 h 114300"/>
                <a:gd name="connsiteX10" fmla="*/ 75057 w 95250"/>
                <a:gd name="connsiteY10" fmla="*/ 69628 h 114300"/>
                <a:gd name="connsiteX11" fmla="*/ 75057 w 95250"/>
                <a:gd name="connsiteY11" fmla="*/ 95 h 114300"/>
                <a:gd name="connsiteX12" fmla="*/ 101441 w 95250"/>
                <a:gd name="connsiteY12" fmla="*/ 95 h 114300"/>
                <a:gd name="connsiteX13" fmla="*/ 101441 w 95250"/>
                <a:gd name="connsiteY13" fmla="*/ 117920 h 114300"/>
                <a:gd name="connsiteX14" fmla="*/ 79153 w 95250"/>
                <a:gd name="connsiteY14" fmla="*/ 11792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250" h="114300">
                  <a:moveTo>
                    <a:pt x="79058" y="117824"/>
                  </a:moveTo>
                  <a:cubicBezTo>
                    <a:pt x="71438" y="104299"/>
                    <a:pt x="63246" y="91059"/>
                    <a:pt x="54388" y="77819"/>
                  </a:cubicBezTo>
                  <a:cubicBezTo>
                    <a:pt x="45529" y="64675"/>
                    <a:pt x="36100" y="52292"/>
                    <a:pt x="26194" y="40577"/>
                  </a:cubicBezTo>
                  <a:lnTo>
                    <a:pt x="26194" y="117824"/>
                  </a:lnTo>
                  <a:lnTo>
                    <a:pt x="0" y="117824"/>
                  </a:lnTo>
                  <a:lnTo>
                    <a:pt x="0" y="0"/>
                  </a:lnTo>
                  <a:lnTo>
                    <a:pt x="21622" y="0"/>
                  </a:lnTo>
                  <a:cubicBezTo>
                    <a:pt x="25337" y="3715"/>
                    <a:pt x="29527" y="8382"/>
                    <a:pt x="34004" y="13811"/>
                  </a:cubicBezTo>
                  <a:cubicBezTo>
                    <a:pt x="38576" y="19241"/>
                    <a:pt x="43148" y="25051"/>
                    <a:pt x="47911" y="31242"/>
                  </a:cubicBezTo>
                  <a:cubicBezTo>
                    <a:pt x="52578" y="37433"/>
                    <a:pt x="57340" y="43815"/>
                    <a:pt x="61913" y="50482"/>
                  </a:cubicBezTo>
                  <a:cubicBezTo>
                    <a:pt x="66580" y="57150"/>
                    <a:pt x="70961" y="63532"/>
                    <a:pt x="75057" y="69628"/>
                  </a:cubicBezTo>
                  <a:lnTo>
                    <a:pt x="75057" y="95"/>
                  </a:lnTo>
                  <a:lnTo>
                    <a:pt x="101441" y="95"/>
                  </a:lnTo>
                  <a:lnTo>
                    <a:pt x="101441" y="117920"/>
                  </a:lnTo>
                  <a:lnTo>
                    <a:pt x="79153" y="117920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3" name="Forma Livre: Forma 33">
              <a:extLst>
                <a:ext uri="{FF2B5EF4-FFF2-40B4-BE49-F238E27FC236}">
                  <a16:creationId xmlns:a16="http://schemas.microsoft.com/office/drawing/2014/main" id="{30DB01F1-30B2-45F2-B587-607D15A3BDF4}"/>
                </a:ext>
              </a:extLst>
            </p:cNvPr>
            <p:cNvSpPr/>
            <p:nvPr/>
          </p:nvSpPr>
          <p:spPr>
            <a:xfrm>
              <a:off x="3282198" y="4134876"/>
              <a:ext cx="198094" cy="237713"/>
            </a:xfrm>
            <a:custGeom>
              <a:avLst/>
              <a:gdLst>
                <a:gd name="connsiteX0" fmla="*/ 103156 w 95250"/>
                <a:gd name="connsiteY0" fmla="*/ 60198 h 114300"/>
                <a:gd name="connsiteX1" fmla="*/ 98393 w 95250"/>
                <a:gd name="connsiteY1" fmla="*/ 86868 h 114300"/>
                <a:gd name="connsiteX2" fmla="*/ 84868 w 95250"/>
                <a:gd name="connsiteY2" fmla="*/ 105727 h 114300"/>
                <a:gd name="connsiteX3" fmla="*/ 63532 w 95250"/>
                <a:gd name="connsiteY3" fmla="*/ 116967 h 114300"/>
                <a:gd name="connsiteX4" fmla="*/ 35338 w 95250"/>
                <a:gd name="connsiteY4" fmla="*/ 120682 h 114300"/>
                <a:gd name="connsiteX5" fmla="*/ 18669 w 95250"/>
                <a:gd name="connsiteY5" fmla="*/ 120110 h 114300"/>
                <a:gd name="connsiteX6" fmla="*/ 0 w 95250"/>
                <a:gd name="connsiteY6" fmla="*/ 117634 h 114300"/>
                <a:gd name="connsiteX7" fmla="*/ 0 w 95250"/>
                <a:gd name="connsiteY7" fmla="*/ 2857 h 114300"/>
                <a:gd name="connsiteX8" fmla="*/ 19145 w 95250"/>
                <a:gd name="connsiteY8" fmla="*/ 571 h 114300"/>
                <a:gd name="connsiteX9" fmla="*/ 36195 w 95250"/>
                <a:gd name="connsiteY9" fmla="*/ 0 h 114300"/>
                <a:gd name="connsiteX10" fmla="*/ 63627 w 95250"/>
                <a:gd name="connsiteY10" fmla="*/ 3429 h 114300"/>
                <a:gd name="connsiteX11" fmla="*/ 84773 w 95250"/>
                <a:gd name="connsiteY11" fmla="*/ 14097 h 114300"/>
                <a:gd name="connsiteX12" fmla="*/ 98393 w 95250"/>
                <a:gd name="connsiteY12" fmla="*/ 32766 h 114300"/>
                <a:gd name="connsiteX13" fmla="*/ 103156 w 95250"/>
                <a:gd name="connsiteY13" fmla="*/ 60198 h 114300"/>
                <a:gd name="connsiteX14" fmla="*/ 26479 w 95250"/>
                <a:gd name="connsiteY14" fmla="*/ 97631 h 114300"/>
                <a:gd name="connsiteX15" fmla="*/ 30766 w 95250"/>
                <a:gd name="connsiteY15" fmla="*/ 97917 h 114300"/>
                <a:gd name="connsiteX16" fmla="*/ 36671 w 95250"/>
                <a:gd name="connsiteY16" fmla="*/ 97917 h 114300"/>
                <a:gd name="connsiteX17" fmla="*/ 66199 w 95250"/>
                <a:gd name="connsiteY17" fmla="*/ 87916 h 114300"/>
                <a:gd name="connsiteX18" fmla="*/ 75819 w 95250"/>
                <a:gd name="connsiteY18" fmla="*/ 60198 h 114300"/>
                <a:gd name="connsiteX19" fmla="*/ 66675 w 95250"/>
                <a:gd name="connsiteY19" fmla="*/ 32099 h 114300"/>
                <a:gd name="connsiteX20" fmla="*/ 37624 w 95250"/>
                <a:gd name="connsiteY20" fmla="*/ 22574 h 114300"/>
                <a:gd name="connsiteX21" fmla="*/ 32004 w 95250"/>
                <a:gd name="connsiteY21" fmla="*/ 22574 h 114300"/>
                <a:gd name="connsiteX22" fmla="*/ 26575 w 95250"/>
                <a:gd name="connsiteY22" fmla="*/ 22955 h 114300"/>
                <a:gd name="connsiteX23" fmla="*/ 26575 w 95250"/>
                <a:gd name="connsiteY23" fmla="*/ 9744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250" h="114300">
                  <a:moveTo>
                    <a:pt x="103156" y="60198"/>
                  </a:moveTo>
                  <a:cubicBezTo>
                    <a:pt x="103156" y="70390"/>
                    <a:pt x="101536" y="79343"/>
                    <a:pt x="98393" y="86868"/>
                  </a:cubicBezTo>
                  <a:cubicBezTo>
                    <a:pt x="95250" y="94488"/>
                    <a:pt x="90678" y="100774"/>
                    <a:pt x="84868" y="105727"/>
                  </a:cubicBezTo>
                  <a:cubicBezTo>
                    <a:pt x="79057" y="110680"/>
                    <a:pt x="71914" y="114490"/>
                    <a:pt x="63532" y="116967"/>
                  </a:cubicBezTo>
                  <a:cubicBezTo>
                    <a:pt x="55150" y="119443"/>
                    <a:pt x="45720" y="120682"/>
                    <a:pt x="35338" y="120682"/>
                  </a:cubicBezTo>
                  <a:cubicBezTo>
                    <a:pt x="30575" y="120682"/>
                    <a:pt x="25051" y="120491"/>
                    <a:pt x="18669" y="120110"/>
                  </a:cubicBezTo>
                  <a:cubicBezTo>
                    <a:pt x="12287" y="119729"/>
                    <a:pt x="6096" y="118872"/>
                    <a:pt x="0" y="117634"/>
                  </a:cubicBezTo>
                  <a:lnTo>
                    <a:pt x="0" y="2857"/>
                  </a:lnTo>
                  <a:cubicBezTo>
                    <a:pt x="6096" y="1714"/>
                    <a:pt x="12478" y="952"/>
                    <a:pt x="19145" y="571"/>
                  </a:cubicBezTo>
                  <a:cubicBezTo>
                    <a:pt x="25813" y="190"/>
                    <a:pt x="31432" y="0"/>
                    <a:pt x="36195" y="0"/>
                  </a:cubicBezTo>
                  <a:cubicBezTo>
                    <a:pt x="46292" y="0"/>
                    <a:pt x="55435" y="1143"/>
                    <a:pt x="63627" y="3429"/>
                  </a:cubicBezTo>
                  <a:cubicBezTo>
                    <a:pt x="71819" y="5715"/>
                    <a:pt x="78867" y="9239"/>
                    <a:pt x="84773" y="14097"/>
                  </a:cubicBezTo>
                  <a:cubicBezTo>
                    <a:pt x="90678" y="18955"/>
                    <a:pt x="95155" y="25241"/>
                    <a:pt x="98393" y="32766"/>
                  </a:cubicBezTo>
                  <a:cubicBezTo>
                    <a:pt x="101536" y="40386"/>
                    <a:pt x="103156" y="49530"/>
                    <a:pt x="103156" y="60198"/>
                  </a:cubicBezTo>
                  <a:moveTo>
                    <a:pt x="26479" y="97631"/>
                  </a:moveTo>
                  <a:cubicBezTo>
                    <a:pt x="27718" y="97726"/>
                    <a:pt x="29146" y="97822"/>
                    <a:pt x="30766" y="97917"/>
                  </a:cubicBezTo>
                  <a:cubicBezTo>
                    <a:pt x="32385" y="97917"/>
                    <a:pt x="34385" y="97917"/>
                    <a:pt x="36671" y="97917"/>
                  </a:cubicBezTo>
                  <a:cubicBezTo>
                    <a:pt x="49911" y="97917"/>
                    <a:pt x="59817" y="94583"/>
                    <a:pt x="66199" y="87916"/>
                  </a:cubicBezTo>
                  <a:cubicBezTo>
                    <a:pt x="72580" y="81248"/>
                    <a:pt x="75819" y="72009"/>
                    <a:pt x="75819" y="60198"/>
                  </a:cubicBezTo>
                  <a:cubicBezTo>
                    <a:pt x="75819" y="48387"/>
                    <a:pt x="72771" y="38481"/>
                    <a:pt x="66675" y="32099"/>
                  </a:cubicBezTo>
                  <a:cubicBezTo>
                    <a:pt x="60579" y="25717"/>
                    <a:pt x="50863" y="22574"/>
                    <a:pt x="37624" y="22574"/>
                  </a:cubicBezTo>
                  <a:cubicBezTo>
                    <a:pt x="35814" y="22574"/>
                    <a:pt x="33909" y="22574"/>
                    <a:pt x="32004" y="22574"/>
                  </a:cubicBezTo>
                  <a:cubicBezTo>
                    <a:pt x="30099" y="22574"/>
                    <a:pt x="28289" y="22765"/>
                    <a:pt x="26575" y="22955"/>
                  </a:cubicBezTo>
                  <a:lnTo>
                    <a:pt x="26575" y="97441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4" name="Forma Livre: Forma 34">
              <a:extLst>
                <a:ext uri="{FF2B5EF4-FFF2-40B4-BE49-F238E27FC236}">
                  <a16:creationId xmlns:a16="http://schemas.microsoft.com/office/drawing/2014/main" id="{80401ACF-2F74-49A3-8701-FDCA0F9EF086}"/>
                </a:ext>
              </a:extLst>
            </p:cNvPr>
            <p:cNvSpPr/>
            <p:nvPr/>
          </p:nvSpPr>
          <p:spPr>
            <a:xfrm>
              <a:off x="3522287" y="4137648"/>
              <a:ext cx="39619" cy="237713"/>
            </a:xfrm>
            <a:custGeom>
              <a:avLst/>
              <a:gdLst>
                <a:gd name="connsiteX0" fmla="*/ 0 w 19050"/>
                <a:gd name="connsiteY0" fmla="*/ 0 h 114300"/>
                <a:gd name="connsiteX1" fmla="*/ 26575 w 19050"/>
                <a:gd name="connsiteY1" fmla="*/ 0 h 114300"/>
                <a:gd name="connsiteX2" fmla="*/ 26575 w 19050"/>
                <a:gd name="connsiteY2" fmla="*/ 117824 h 114300"/>
                <a:gd name="connsiteX3" fmla="*/ 0 w 19050"/>
                <a:gd name="connsiteY3" fmla="*/ 11782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14300">
                  <a:moveTo>
                    <a:pt x="0" y="0"/>
                  </a:moveTo>
                  <a:lnTo>
                    <a:pt x="26575" y="0"/>
                  </a:lnTo>
                  <a:lnTo>
                    <a:pt x="26575" y="117824"/>
                  </a:lnTo>
                  <a:lnTo>
                    <a:pt x="0" y="117824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5" name="Forma Livre: Forma 35">
              <a:extLst>
                <a:ext uri="{FF2B5EF4-FFF2-40B4-BE49-F238E27FC236}">
                  <a16:creationId xmlns:a16="http://schemas.microsoft.com/office/drawing/2014/main" id="{6E1803EA-5857-4399-A029-87341EC9FECE}"/>
                </a:ext>
              </a:extLst>
            </p:cNvPr>
            <p:cNvSpPr/>
            <p:nvPr/>
          </p:nvSpPr>
          <p:spPr>
            <a:xfrm>
              <a:off x="3602912" y="4131904"/>
              <a:ext cx="198094" cy="237713"/>
            </a:xfrm>
            <a:custGeom>
              <a:avLst/>
              <a:gdLst>
                <a:gd name="connsiteX0" fmla="*/ 58864 w 95250"/>
                <a:gd name="connsiteY0" fmla="*/ 123063 h 114300"/>
                <a:gd name="connsiteX1" fmla="*/ 15049 w 95250"/>
                <a:gd name="connsiteY1" fmla="*/ 107061 h 114300"/>
                <a:gd name="connsiteX2" fmla="*/ 0 w 95250"/>
                <a:gd name="connsiteY2" fmla="*/ 61627 h 114300"/>
                <a:gd name="connsiteX3" fmla="*/ 4572 w 95250"/>
                <a:gd name="connsiteY3" fmla="*/ 35528 h 114300"/>
                <a:gd name="connsiteX4" fmla="*/ 17145 w 95250"/>
                <a:gd name="connsiteY4" fmla="*/ 16097 h 114300"/>
                <a:gd name="connsiteX5" fmla="*/ 36195 w 95250"/>
                <a:gd name="connsiteY5" fmla="*/ 4096 h 114300"/>
                <a:gd name="connsiteX6" fmla="*/ 60198 w 95250"/>
                <a:gd name="connsiteY6" fmla="*/ 0 h 114300"/>
                <a:gd name="connsiteX7" fmla="*/ 73819 w 95250"/>
                <a:gd name="connsiteY7" fmla="*/ 1143 h 114300"/>
                <a:gd name="connsiteX8" fmla="*/ 84487 w 95250"/>
                <a:gd name="connsiteY8" fmla="*/ 3715 h 114300"/>
                <a:gd name="connsiteX9" fmla="*/ 92107 w 95250"/>
                <a:gd name="connsiteY9" fmla="*/ 6668 h 114300"/>
                <a:gd name="connsiteX10" fmla="*/ 96488 w 95250"/>
                <a:gd name="connsiteY10" fmla="*/ 9049 h 114300"/>
                <a:gd name="connsiteX11" fmla="*/ 88868 w 95250"/>
                <a:gd name="connsiteY11" fmla="*/ 30480 h 114300"/>
                <a:gd name="connsiteX12" fmla="*/ 76200 w 95250"/>
                <a:gd name="connsiteY12" fmla="*/ 25527 h 114300"/>
                <a:gd name="connsiteX13" fmla="*/ 59817 w 95250"/>
                <a:gd name="connsiteY13" fmla="*/ 23431 h 114300"/>
                <a:gd name="connsiteX14" fmla="*/ 47815 w 95250"/>
                <a:gd name="connsiteY14" fmla="*/ 25527 h 114300"/>
                <a:gd name="connsiteX15" fmla="*/ 37433 w 95250"/>
                <a:gd name="connsiteY15" fmla="*/ 32099 h 114300"/>
                <a:gd name="connsiteX16" fmla="*/ 30194 w 95250"/>
                <a:gd name="connsiteY16" fmla="*/ 43720 h 114300"/>
                <a:gd name="connsiteX17" fmla="*/ 27432 w 95250"/>
                <a:gd name="connsiteY17" fmla="*/ 61055 h 114300"/>
                <a:gd name="connsiteX18" fmla="*/ 29242 w 95250"/>
                <a:gd name="connsiteY18" fmla="*/ 76295 h 114300"/>
                <a:gd name="connsiteX19" fmla="*/ 35052 w 95250"/>
                <a:gd name="connsiteY19" fmla="*/ 88487 h 114300"/>
                <a:gd name="connsiteX20" fmla="*/ 45529 w 95250"/>
                <a:gd name="connsiteY20" fmla="*/ 96583 h 114300"/>
                <a:gd name="connsiteX21" fmla="*/ 61150 w 95250"/>
                <a:gd name="connsiteY21" fmla="*/ 99536 h 114300"/>
                <a:gd name="connsiteX22" fmla="*/ 71533 w 95250"/>
                <a:gd name="connsiteY22" fmla="*/ 98870 h 114300"/>
                <a:gd name="connsiteX23" fmla="*/ 79724 w 95250"/>
                <a:gd name="connsiteY23" fmla="*/ 97250 h 114300"/>
                <a:gd name="connsiteX24" fmla="*/ 86011 w 95250"/>
                <a:gd name="connsiteY24" fmla="*/ 95155 h 114300"/>
                <a:gd name="connsiteX25" fmla="*/ 90964 w 95250"/>
                <a:gd name="connsiteY25" fmla="*/ 92964 h 114300"/>
                <a:gd name="connsiteX26" fmla="*/ 98298 w 95250"/>
                <a:gd name="connsiteY26" fmla="*/ 114205 h 114300"/>
                <a:gd name="connsiteX27" fmla="*/ 82487 w 95250"/>
                <a:gd name="connsiteY27" fmla="*/ 120301 h 114300"/>
                <a:gd name="connsiteX28" fmla="*/ 58864 w 95250"/>
                <a:gd name="connsiteY28" fmla="*/ 12306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5250" h="114300">
                  <a:moveTo>
                    <a:pt x="58864" y="123063"/>
                  </a:moveTo>
                  <a:cubicBezTo>
                    <a:pt x="39719" y="123063"/>
                    <a:pt x="25146" y="117729"/>
                    <a:pt x="15049" y="107061"/>
                  </a:cubicBezTo>
                  <a:cubicBezTo>
                    <a:pt x="5048" y="96393"/>
                    <a:pt x="0" y="81248"/>
                    <a:pt x="0" y="61627"/>
                  </a:cubicBezTo>
                  <a:cubicBezTo>
                    <a:pt x="0" y="51911"/>
                    <a:pt x="1524" y="43148"/>
                    <a:pt x="4572" y="35528"/>
                  </a:cubicBezTo>
                  <a:cubicBezTo>
                    <a:pt x="7620" y="27908"/>
                    <a:pt x="11811" y="21431"/>
                    <a:pt x="17145" y="16097"/>
                  </a:cubicBezTo>
                  <a:cubicBezTo>
                    <a:pt x="22479" y="10858"/>
                    <a:pt x="28861" y="6858"/>
                    <a:pt x="36195" y="4096"/>
                  </a:cubicBezTo>
                  <a:cubicBezTo>
                    <a:pt x="43529" y="1333"/>
                    <a:pt x="51530" y="0"/>
                    <a:pt x="60198" y="0"/>
                  </a:cubicBezTo>
                  <a:cubicBezTo>
                    <a:pt x="65151" y="0"/>
                    <a:pt x="69723" y="381"/>
                    <a:pt x="73819" y="1143"/>
                  </a:cubicBezTo>
                  <a:cubicBezTo>
                    <a:pt x="77914" y="1905"/>
                    <a:pt x="81439" y="2762"/>
                    <a:pt x="84487" y="3715"/>
                  </a:cubicBezTo>
                  <a:cubicBezTo>
                    <a:pt x="87535" y="4667"/>
                    <a:pt x="90106" y="5715"/>
                    <a:pt x="92107" y="6668"/>
                  </a:cubicBezTo>
                  <a:cubicBezTo>
                    <a:pt x="94107" y="7715"/>
                    <a:pt x="95631" y="8477"/>
                    <a:pt x="96488" y="9049"/>
                  </a:cubicBezTo>
                  <a:lnTo>
                    <a:pt x="88868" y="30480"/>
                  </a:lnTo>
                  <a:cubicBezTo>
                    <a:pt x="85249" y="28575"/>
                    <a:pt x="81058" y="26860"/>
                    <a:pt x="76200" y="25527"/>
                  </a:cubicBezTo>
                  <a:cubicBezTo>
                    <a:pt x="71342" y="24194"/>
                    <a:pt x="65913" y="23431"/>
                    <a:pt x="59817" y="23431"/>
                  </a:cubicBezTo>
                  <a:cubicBezTo>
                    <a:pt x="55721" y="23431"/>
                    <a:pt x="51721" y="24098"/>
                    <a:pt x="47815" y="25527"/>
                  </a:cubicBezTo>
                  <a:cubicBezTo>
                    <a:pt x="43910" y="26860"/>
                    <a:pt x="40481" y="29051"/>
                    <a:pt x="37433" y="32099"/>
                  </a:cubicBezTo>
                  <a:cubicBezTo>
                    <a:pt x="34385" y="35147"/>
                    <a:pt x="32004" y="38957"/>
                    <a:pt x="30194" y="43720"/>
                  </a:cubicBezTo>
                  <a:cubicBezTo>
                    <a:pt x="28384" y="48482"/>
                    <a:pt x="27432" y="54293"/>
                    <a:pt x="27432" y="61055"/>
                  </a:cubicBezTo>
                  <a:cubicBezTo>
                    <a:pt x="27432" y="66484"/>
                    <a:pt x="28003" y="71628"/>
                    <a:pt x="29242" y="76295"/>
                  </a:cubicBezTo>
                  <a:cubicBezTo>
                    <a:pt x="30385" y="80963"/>
                    <a:pt x="32385" y="85058"/>
                    <a:pt x="35052" y="88487"/>
                  </a:cubicBezTo>
                  <a:cubicBezTo>
                    <a:pt x="37719" y="91916"/>
                    <a:pt x="41243" y="94583"/>
                    <a:pt x="45529" y="96583"/>
                  </a:cubicBezTo>
                  <a:cubicBezTo>
                    <a:pt x="49816" y="98584"/>
                    <a:pt x="55054" y="99536"/>
                    <a:pt x="61150" y="99536"/>
                  </a:cubicBezTo>
                  <a:cubicBezTo>
                    <a:pt x="64960" y="99536"/>
                    <a:pt x="68485" y="99346"/>
                    <a:pt x="71533" y="98870"/>
                  </a:cubicBezTo>
                  <a:cubicBezTo>
                    <a:pt x="74581" y="98393"/>
                    <a:pt x="77343" y="97917"/>
                    <a:pt x="79724" y="97250"/>
                  </a:cubicBezTo>
                  <a:cubicBezTo>
                    <a:pt x="82105" y="96583"/>
                    <a:pt x="84201" y="95917"/>
                    <a:pt x="86011" y="95155"/>
                  </a:cubicBezTo>
                  <a:cubicBezTo>
                    <a:pt x="87821" y="94393"/>
                    <a:pt x="89440" y="93631"/>
                    <a:pt x="90964" y="92964"/>
                  </a:cubicBezTo>
                  <a:lnTo>
                    <a:pt x="98298" y="114205"/>
                  </a:lnTo>
                  <a:cubicBezTo>
                    <a:pt x="94583" y="116491"/>
                    <a:pt x="89249" y="118491"/>
                    <a:pt x="82487" y="120301"/>
                  </a:cubicBezTo>
                  <a:cubicBezTo>
                    <a:pt x="75724" y="122111"/>
                    <a:pt x="67818" y="123063"/>
                    <a:pt x="58864" y="123063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6" name="Forma Livre: Forma 36">
              <a:extLst>
                <a:ext uri="{FF2B5EF4-FFF2-40B4-BE49-F238E27FC236}">
                  <a16:creationId xmlns:a16="http://schemas.microsoft.com/office/drawing/2014/main" id="{23533B93-62D4-49AA-8C17-0200FDCFB6E2}"/>
                </a:ext>
              </a:extLst>
            </p:cNvPr>
            <p:cNvSpPr/>
            <p:nvPr/>
          </p:nvSpPr>
          <p:spPr>
            <a:xfrm>
              <a:off x="3807542" y="4137648"/>
              <a:ext cx="237712" cy="237713"/>
            </a:xfrm>
            <a:custGeom>
              <a:avLst/>
              <a:gdLst>
                <a:gd name="connsiteX0" fmla="*/ 90868 w 114300"/>
                <a:gd name="connsiteY0" fmla="*/ 117919 h 114300"/>
                <a:gd name="connsiteX1" fmla="*/ 86677 w 114300"/>
                <a:gd name="connsiteY1" fmla="*/ 105251 h 114300"/>
                <a:gd name="connsiteX2" fmla="*/ 82201 w 114300"/>
                <a:gd name="connsiteY2" fmla="*/ 92393 h 114300"/>
                <a:gd name="connsiteX3" fmla="*/ 36195 w 114300"/>
                <a:gd name="connsiteY3" fmla="*/ 92393 h 114300"/>
                <a:gd name="connsiteX4" fmla="*/ 31718 w 114300"/>
                <a:gd name="connsiteY4" fmla="*/ 105346 h 114300"/>
                <a:gd name="connsiteX5" fmla="*/ 27527 w 114300"/>
                <a:gd name="connsiteY5" fmla="*/ 117919 h 114300"/>
                <a:gd name="connsiteX6" fmla="*/ 0 w 114300"/>
                <a:gd name="connsiteY6" fmla="*/ 117919 h 114300"/>
                <a:gd name="connsiteX7" fmla="*/ 12573 w 114300"/>
                <a:gd name="connsiteY7" fmla="*/ 82677 h 114300"/>
                <a:gd name="connsiteX8" fmla="*/ 24289 w 114300"/>
                <a:gd name="connsiteY8" fmla="*/ 52197 h 114300"/>
                <a:gd name="connsiteX9" fmla="*/ 35528 w 114300"/>
                <a:gd name="connsiteY9" fmla="*/ 25051 h 114300"/>
                <a:gd name="connsiteX10" fmla="*/ 47053 w 114300"/>
                <a:gd name="connsiteY10" fmla="*/ 0 h 114300"/>
                <a:gd name="connsiteX11" fmla="*/ 72200 w 114300"/>
                <a:gd name="connsiteY11" fmla="*/ 0 h 114300"/>
                <a:gd name="connsiteX12" fmla="*/ 83629 w 114300"/>
                <a:gd name="connsiteY12" fmla="*/ 25051 h 114300"/>
                <a:gd name="connsiteX13" fmla="*/ 94964 w 114300"/>
                <a:gd name="connsiteY13" fmla="*/ 52197 h 114300"/>
                <a:gd name="connsiteX14" fmla="*/ 106680 w 114300"/>
                <a:gd name="connsiteY14" fmla="*/ 82677 h 114300"/>
                <a:gd name="connsiteX15" fmla="*/ 119348 w 114300"/>
                <a:gd name="connsiteY15" fmla="*/ 117919 h 114300"/>
                <a:gd name="connsiteX16" fmla="*/ 90964 w 114300"/>
                <a:gd name="connsiteY16" fmla="*/ 117919 h 114300"/>
                <a:gd name="connsiteX17" fmla="*/ 58960 w 114300"/>
                <a:gd name="connsiteY17" fmla="*/ 26765 h 114300"/>
                <a:gd name="connsiteX18" fmla="*/ 56388 w 114300"/>
                <a:gd name="connsiteY18" fmla="*/ 33718 h 114300"/>
                <a:gd name="connsiteX19" fmla="*/ 52483 w 114300"/>
                <a:gd name="connsiteY19" fmla="*/ 43910 h 114300"/>
                <a:gd name="connsiteX20" fmla="*/ 47625 w 114300"/>
                <a:gd name="connsiteY20" fmla="*/ 56674 h 114300"/>
                <a:gd name="connsiteX21" fmla="*/ 42100 w 114300"/>
                <a:gd name="connsiteY21" fmla="*/ 71247 h 114300"/>
                <a:gd name="connsiteX22" fmla="*/ 75819 w 114300"/>
                <a:gd name="connsiteY22" fmla="*/ 71247 h 114300"/>
                <a:gd name="connsiteX23" fmla="*/ 70580 w 114300"/>
                <a:gd name="connsiteY23" fmla="*/ 56578 h 114300"/>
                <a:gd name="connsiteX24" fmla="*/ 65722 w 114300"/>
                <a:gd name="connsiteY24" fmla="*/ 43815 h 114300"/>
                <a:gd name="connsiteX25" fmla="*/ 61722 w 114300"/>
                <a:gd name="connsiteY25" fmla="*/ 33623 h 114300"/>
                <a:gd name="connsiteX26" fmla="*/ 58960 w 114300"/>
                <a:gd name="connsiteY26" fmla="*/ 2667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4300" h="114300">
                  <a:moveTo>
                    <a:pt x="90868" y="117919"/>
                  </a:moveTo>
                  <a:cubicBezTo>
                    <a:pt x="89535" y="113824"/>
                    <a:pt x="88106" y="109633"/>
                    <a:pt x="86677" y="105251"/>
                  </a:cubicBezTo>
                  <a:cubicBezTo>
                    <a:pt x="85153" y="100965"/>
                    <a:pt x="83629" y="96679"/>
                    <a:pt x="82201" y="92393"/>
                  </a:cubicBezTo>
                  <a:lnTo>
                    <a:pt x="36195" y="92393"/>
                  </a:lnTo>
                  <a:cubicBezTo>
                    <a:pt x="34671" y="96679"/>
                    <a:pt x="33242" y="100965"/>
                    <a:pt x="31718" y="105346"/>
                  </a:cubicBezTo>
                  <a:cubicBezTo>
                    <a:pt x="30194" y="109633"/>
                    <a:pt x="28861" y="113824"/>
                    <a:pt x="27527" y="117919"/>
                  </a:cubicBezTo>
                  <a:lnTo>
                    <a:pt x="0" y="117919"/>
                  </a:lnTo>
                  <a:cubicBezTo>
                    <a:pt x="4477" y="105251"/>
                    <a:pt x="8668" y="93440"/>
                    <a:pt x="12573" y="82677"/>
                  </a:cubicBezTo>
                  <a:cubicBezTo>
                    <a:pt x="16573" y="71914"/>
                    <a:pt x="20479" y="61722"/>
                    <a:pt x="24289" y="52197"/>
                  </a:cubicBezTo>
                  <a:cubicBezTo>
                    <a:pt x="28099" y="42672"/>
                    <a:pt x="31813" y="33623"/>
                    <a:pt x="35528" y="25051"/>
                  </a:cubicBezTo>
                  <a:cubicBezTo>
                    <a:pt x="39243" y="16478"/>
                    <a:pt x="43053" y="8096"/>
                    <a:pt x="47053" y="0"/>
                  </a:cubicBezTo>
                  <a:lnTo>
                    <a:pt x="72200" y="0"/>
                  </a:lnTo>
                  <a:cubicBezTo>
                    <a:pt x="76105" y="8192"/>
                    <a:pt x="79915" y="16573"/>
                    <a:pt x="83629" y="25051"/>
                  </a:cubicBezTo>
                  <a:cubicBezTo>
                    <a:pt x="87344" y="33623"/>
                    <a:pt x="91154" y="42672"/>
                    <a:pt x="94964" y="52197"/>
                  </a:cubicBezTo>
                  <a:cubicBezTo>
                    <a:pt x="98774" y="61722"/>
                    <a:pt x="102679" y="71914"/>
                    <a:pt x="106680" y="82677"/>
                  </a:cubicBezTo>
                  <a:cubicBezTo>
                    <a:pt x="110680" y="93440"/>
                    <a:pt x="114871" y="105156"/>
                    <a:pt x="119348" y="117919"/>
                  </a:cubicBezTo>
                  <a:lnTo>
                    <a:pt x="90964" y="117919"/>
                  </a:lnTo>
                  <a:close/>
                  <a:moveTo>
                    <a:pt x="58960" y="26765"/>
                  </a:moveTo>
                  <a:cubicBezTo>
                    <a:pt x="58388" y="28480"/>
                    <a:pt x="57531" y="30766"/>
                    <a:pt x="56388" y="33718"/>
                  </a:cubicBezTo>
                  <a:cubicBezTo>
                    <a:pt x="55245" y="36671"/>
                    <a:pt x="53911" y="40100"/>
                    <a:pt x="52483" y="43910"/>
                  </a:cubicBezTo>
                  <a:cubicBezTo>
                    <a:pt x="51054" y="47720"/>
                    <a:pt x="49435" y="52006"/>
                    <a:pt x="47625" y="56674"/>
                  </a:cubicBezTo>
                  <a:cubicBezTo>
                    <a:pt x="45815" y="61341"/>
                    <a:pt x="44005" y="66199"/>
                    <a:pt x="42100" y="71247"/>
                  </a:cubicBezTo>
                  <a:lnTo>
                    <a:pt x="75819" y="71247"/>
                  </a:lnTo>
                  <a:cubicBezTo>
                    <a:pt x="74009" y="66103"/>
                    <a:pt x="72295" y="61246"/>
                    <a:pt x="70580" y="56578"/>
                  </a:cubicBezTo>
                  <a:cubicBezTo>
                    <a:pt x="68866" y="51911"/>
                    <a:pt x="67246" y="47625"/>
                    <a:pt x="65722" y="43815"/>
                  </a:cubicBezTo>
                  <a:cubicBezTo>
                    <a:pt x="64198" y="39910"/>
                    <a:pt x="62865" y="36576"/>
                    <a:pt x="61722" y="33623"/>
                  </a:cubicBezTo>
                  <a:cubicBezTo>
                    <a:pt x="60579" y="30670"/>
                    <a:pt x="59626" y="28384"/>
                    <a:pt x="58960" y="26670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7" name="Forma Livre: Forma 37">
              <a:extLst>
                <a:ext uri="{FF2B5EF4-FFF2-40B4-BE49-F238E27FC236}">
                  <a16:creationId xmlns:a16="http://schemas.microsoft.com/office/drawing/2014/main" id="{CC231DA2-D67E-4E59-81BC-3302CF81378C}"/>
                </a:ext>
              </a:extLst>
            </p:cNvPr>
            <p:cNvSpPr/>
            <p:nvPr/>
          </p:nvSpPr>
          <p:spPr>
            <a:xfrm>
              <a:off x="4016332" y="4137648"/>
              <a:ext cx="198094" cy="237713"/>
            </a:xfrm>
            <a:custGeom>
              <a:avLst/>
              <a:gdLst>
                <a:gd name="connsiteX0" fmla="*/ 97631 w 95250"/>
                <a:gd name="connsiteY0" fmla="*/ 0 h 114300"/>
                <a:gd name="connsiteX1" fmla="*/ 97631 w 95250"/>
                <a:gd name="connsiteY1" fmla="*/ 22669 h 114300"/>
                <a:gd name="connsiteX2" fmla="*/ 62103 w 95250"/>
                <a:gd name="connsiteY2" fmla="*/ 22669 h 114300"/>
                <a:gd name="connsiteX3" fmla="*/ 62103 w 95250"/>
                <a:gd name="connsiteY3" fmla="*/ 117919 h 114300"/>
                <a:gd name="connsiteX4" fmla="*/ 35528 w 95250"/>
                <a:gd name="connsiteY4" fmla="*/ 117919 h 114300"/>
                <a:gd name="connsiteX5" fmla="*/ 35528 w 95250"/>
                <a:gd name="connsiteY5" fmla="*/ 22669 h 114300"/>
                <a:gd name="connsiteX6" fmla="*/ 0 w 95250"/>
                <a:gd name="connsiteY6" fmla="*/ 22669 h 114300"/>
                <a:gd name="connsiteX7" fmla="*/ 0 w 95250"/>
                <a:gd name="connsiteY7" fmla="*/ 0 h 114300"/>
                <a:gd name="connsiteX8" fmla="*/ 97631 w 95250"/>
                <a:gd name="connsiteY8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14300">
                  <a:moveTo>
                    <a:pt x="97631" y="0"/>
                  </a:moveTo>
                  <a:lnTo>
                    <a:pt x="97631" y="22669"/>
                  </a:lnTo>
                  <a:lnTo>
                    <a:pt x="62103" y="22669"/>
                  </a:lnTo>
                  <a:lnTo>
                    <a:pt x="62103" y="117919"/>
                  </a:lnTo>
                  <a:lnTo>
                    <a:pt x="35528" y="117919"/>
                  </a:lnTo>
                  <a:lnTo>
                    <a:pt x="35528" y="22669"/>
                  </a:lnTo>
                  <a:lnTo>
                    <a:pt x="0" y="22669"/>
                  </a:lnTo>
                  <a:lnTo>
                    <a:pt x="0" y="0"/>
                  </a:lnTo>
                  <a:lnTo>
                    <a:pt x="97631" y="0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8" name="Forma Livre: Forma 38">
              <a:extLst>
                <a:ext uri="{FF2B5EF4-FFF2-40B4-BE49-F238E27FC236}">
                  <a16:creationId xmlns:a16="http://schemas.microsoft.com/office/drawing/2014/main" id="{A1B96D82-0CE1-466D-852D-754CE915E70A}"/>
                </a:ext>
              </a:extLst>
            </p:cNvPr>
            <p:cNvSpPr/>
            <p:nvPr/>
          </p:nvSpPr>
          <p:spPr>
            <a:xfrm>
              <a:off x="4215615" y="4132101"/>
              <a:ext cx="237712" cy="237713"/>
            </a:xfrm>
            <a:custGeom>
              <a:avLst/>
              <a:gdLst>
                <a:gd name="connsiteX0" fmla="*/ 117253 w 114300"/>
                <a:gd name="connsiteY0" fmla="*/ 61532 h 114300"/>
                <a:gd name="connsiteX1" fmla="*/ 112776 w 114300"/>
                <a:gd name="connsiteY1" fmla="*/ 88202 h 114300"/>
                <a:gd name="connsiteX2" fmla="*/ 100489 w 114300"/>
                <a:gd name="connsiteY2" fmla="*/ 107442 h 114300"/>
                <a:gd name="connsiteX3" fmla="*/ 81820 w 114300"/>
                <a:gd name="connsiteY3" fmla="*/ 119063 h 114300"/>
                <a:gd name="connsiteX4" fmla="*/ 58579 w 114300"/>
                <a:gd name="connsiteY4" fmla="*/ 122968 h 114300"/>
                <a:gd name="connsiteX5" fmla="*/ 35814 w 114300"/>
                <a:gd name="connsiteY5" fmla="*/ 119063 h 114300"/>
                <a:gd name="connsiteX6" fmla="*/ 17145 w 114300"/>
                <a:gd name="connsiteY6" fmla="*/ 107442 h 114300"/>
                <a:gd name="connsiteX7" fmla="*/ 4572 w 114300"/>
                <a:gd name="connsiteY7" fmla="*/ 88202 h 114300"/>
                <a:gd name="connsiteX8" fmla="*/ 0 w 114300"/>
                <a:gd name="connsiteY8" fmla="*/ 61532 h 114300"/>
                <a:gd name="connsiteX9" fmla="*/ 4763 w 114300"/>
                <a:gd name="connsiteY9" fmla="*/ 34957 h 114300"/>
                <a:gd name="connsiteX10" fmla="*/ 17621 w 114300"/>
                <a:gd name="connsiteY10" fmla="*/ 15621 h 114300"/>
                <a:gd name="connsiteX11" fmla="*/ 36290 w 114300"/>
                <a:gd name="connsiteY11" fmla="*/ 3905 h 114300"/>
                <a:gd name="connsiteX12" fmla="*/ 58674 w 114300"/>
                <a:gd name="connsiteY12" fmla="*/ 0 h 114300"/>
                <a:gd name="connsiteX13" fmla="*/ 81439 w 114300"/>
                <a:gd name="connsiteY13" fmla="*/ 3905 h 114300"/>
                <a:gd name="connsiteX14" fmla="*/ 100108 w 114300"/>
                <a:gd name="connsiteY14" fmla="*/ 15621 h 114300"/>
                <a:gd name="connsiteX15" fmla="*/ 112681 w 114300"/>
                <a:gd name="connsiteY15" fmla="*/ 34957 h 114300"/>
                <a:gd name="connsiteX16" fmla="*/ 117253 w 114300"/>
                <a:gd name="connsiteY16" fmla="*/ 61532 h 114300"/>
                <a:gd name="connsiteX17" fmla="*/ 27337 w 114300"/>
                <a:gd name="connsiteY17" fmla="*/ 61532 h 114300"/>
                <a:gd name="connsiteX18" fmla="*/ 29432 w 114300"/>
                <a:gd name="connsiteY18" fmla="*/ 77153 h 114300"/>
                <a:gd name="connsiteX19" fmla="*/ 35528 w 114300"/>
                <a:gd name="connsiteY19" fmla="*/ 89154 h 114300"/>
                <a:gd name="connsiteX20" fmla="*/ 45339 w 114300"/>
                <a:gd name="connsiteY20" fmla="*/ 96869 h 114300"/>
                <a:gd name="connsiteX21" fmla="*/ 58579 w 114300"/>
                <a:gd name="connsiteY21" fmla="*/ 99632 h 114300"/>
                <a:gd name="connsiteX22" fmla="*/ 71723 w 114300"/>
                <a:gd name="connsiteY22" fmla="*/ 96869 h 114300"/>
                <a:gd name="connsiteX23" fmla="*/ 81629 w 114300"/>
                <a:gd name="connsiteY23" fmla="*/ 89154 h 114300"/>
                <a:gd name="connsiteX24" fmla="*/ 87725 w 114300"/>
                <a:gd name="connsiteY24" fmla="*/ 77153 h 114300"/>
                <a:gd name="connsiteX25" fmla="*/ 89821 w 114300"/>
                <a:gd name="connsiteY25" fmla="*/ 61532 h 114300"/>
                <a:gd name="connsiteX26" fmla="*/ 87725 w 114300"/>
                <a:gd name="connsiteY26" fmla="*/ 45815 h 114300"/>
                <a:gd name="connsiteX27" fmla="*/ 81629 w 114300"/>
                <a:gd name="connsiteY27" fmla="*/ 33719 h 114300"/>
                <a:gd name="connsiteX28" fmla="*/ 71723 w 114300"/>
                <a:gd name="connsiteY28" fmla="*/ 26003 h 114300"/>
                <a:gd name="connsiteX29" fmla="*/ 58579 w 114300"/>
                <a:gd name="connsiteY29" fmla="*/ 23241 h 114300"/>
                <a:gd name="connsiteX30" fmla="*/ 45339 w 114300"/>
                <a:gd name="connsiteY30" fmla="*/ 26003 h 114300"/>
                <a:gd name="connsiteX31" fmla="*/ 35528 w 114300"/>
                <a:gd name="connsiteY31" fmla="*/ 33814 h 114300"/>
                <a:gd name="connsiteX32" fmla="*/ 29432 w 114300"/>
                <a:gd name="connsiteY32" fmla="*/ 45910 h 114300"/>
                <a:gd name="connsiteX33" fmla="*/ 27337 w 114300"/>
                <a:gd name="connsiteY33" fmla="*/ 6143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4300" h="114300">
                  <a:moveTo>
                    <a:pt x="117253" y="61532"/>
                  </a:moveTo>
                  <a:cubicBezTo>
                    <a:pt x="117253" y="71628"/>
                    <a:pt x="115729" y="80486"/>
                    <a:pt x="112776" y="88202"/>
                  </a:cubicBezTo>
                  <a:cubicBezTo>
                    <a:pt x="109728" y="95822"/>
                    <a:pt x="105632" y="102299"/>
                    <a:pt x="100489" y="107442"/>
                  </a:cubicBezTo>
                  <a:cubicBezTo>
                    <a:pt x="95250" y="112586"/>
                    <a:pt x="89059" y="116491"/>
                    <a:pt x="81820" y="119063"/>
                  </a:cubicBezTo>
                  <a:cubicBezTo>
                    <a:pt x="74581" y="121634"/>
                    <a:pt x="66866" y="122968"/>
                    <a:pt x="58579" y="122968"/>
                  </a:cubicBezTo>
                  <a:cubicBezTo>
                    <a:pt x="50292" y="122968"/>
                    <a:pt x="42958" y="121634"/>
                    <a:pt x="35814" y="119063"/>
                  </a:cubicBezTo>
                  <a:cubicBezTo>
                    <a:pt x="28670" y="116491"/>
                    <a:pt x="22479" y="112586"/>
                    <a:pt x="17145" y="107442"/>
                  </a:cubicBezTo>
                  <a:cubicBezTo>
                    <a:pt x="11811" y="102299"/>
                    <a:pt x="7620" y="95917"/>
                    <a:pt x="4572" y="88202"/>
                  </a:cubicBezTo>
                  <a:cubicBezTo>
                    <a:pt x="1524" y="80582"/>
                    <a:pt x="0" y="71628"/>
                    <a:pt x="0" y="61532"/>
                  </a:cubicBezTo>
                  <a:cubicBezTo>
                    <a:pt x="0" y="51435"/>
                    <a:pt x="1619" y="42577"/>
                    <a:pt x="4763" y="34957"/>
                  </a:cubicBezTo>
                  <a:cubicBezTo>
                    <a:pt x="7906" y="27337"/>
                    <a:pt x="12192" y="20860"/>
                    <a:pt x="17621" y="15621"/>
                  </a:cubicBezTo>
                  <a:cubicBezTo>
                    <a:pt x="23050" y="10382"/>
                    <a:pt x="29242" y="6477"/>
                    <a:pt x="36290" y="3905"/>
                  </a:cubicBezTo>
                  <a:cubicBezTo>
                    <a:pt x="43339" y="1334"/>
                    <a:pt x="50863" y="0"/>
                    <a:pt x="58674" y="0"/>
                  </a:cubicBezTo>
                  <a:cubicBezTo>
                    <a:pt x="66485" y="0"/>
                    <a:pt x="74295" y="1334"/>
                    <a:pt x="81439" y="3905"/>
                  </a:cubicBezTo>
                  <a:cubicBezTo>
                    <a:pt x="88583" y="6477"/>
                    <a:pt x="94774" y="10382"/>
                    <a:pt x="100108" y="15621"/>
                  </a:cubicBezTo>
                  <a:cubicBezTo>
                    <a:pt x="105442" y="20860"/>
                    <a:pt x="109633" y="27242"/>
                    <a:pt x="112681" y="34957"/>
                  </a:cubicBezTo>
                  <a:cubicBezTo>
                    <a:pt x="115729" y="42577"/>
                    <a:pt x="117253" y="51530"/>
                    <a:pt x="117253" y="61532"/>
                  </a:cubicBezTo>
                  <a:moveTo>
                    <a:pt x="27337" y="61532"/>
                  </a:moveTo>
                  <a:cubicBezTo>
                    <a:pt x="27337" y="67342"/>
                    <a:pt x="28004" y="72581"/>
                    <a:pt x="29432" y="77153"/>
                  </a:cubicBezTo>
                  <a:cubicBezTo>
                    <a:pt x="30861" y="81725"/>
                    <a:pt x="32861" y="85820"/>
                    <a:pt x="35528" y="89154"/>
                  </a:cubicBezTo>
                  <a:cubicBezTo>
                    <a:pt x="38195" y="92488"/>
                    <a:pt x="41434" y="95060"/>
                    <a:pt x="45339" y="96869"/>
                  </a:cubicBezTo>
                  <a:cubicBezTo>
                    <a:pt x="49149" y="98679"/>
                    <a:pt x="53626" y="99632"/>
                    <a:pt x="58579" y="99632"/>
                  </a:cubicBezTo>
                  <a:cubicBezTo>
                    <a:pt x="63532" y="99632"/>
                    <a:pt x="67818" y="98774"/>
                    <a:pt x="71723" y="96869"/>
                  </a:cubicBezTo>
                  <a:cubicBezTo>
                    <a:pt x="75629" y="95060"/>
                    <a:pt x="78962" y="92488"/>
                    <a:pt x="81629" y="89154"/>
                  </a:cubicBezTo>
                  <a:cubicBezTo>
                    <a:pt x="84296" y="85820"/>
                    <a:pt x="86296" y="81820"/>
                    <a:pt x="87725" y="77153"/>
                  </a:cubicBezTo>
                  <a:cubicBezTo>
                    <a:pt x="89154" y="72485"/>
                    <a:pt x="89821" y="67247"/>
                    <a:pt x="89821" y="61532"/>
                  </a:cubicBezTo>
                  <a:cubicBezTo>
                    <a:pt x="89821" y="55817"/>
                    <a:pt x="89059" y="50483"/>
                    <a:pt x="87725" y="45815"/>
                  </a:cubicBezTo>
                  <a:cubicBezTo>
                    <a:pt x="86296" y="41148"/>
                    <a:pt x="84296" y="37052"/>
                    <a:pt x="81629" y="33719"/>
                  </a:cubicBezTo>
                  <a:cubicBezTo>
                    <a:pt x="78962" y="30385"/>
                    <a:pt x="75724" y="27813"/>
                    <a:pt x="71723" y="26003"/>
                  </a:cubicBezTo>
                  <a:cubicBezTo>
                    <a:pt x="67818" y="24194"/>
                    <a:pt x="63437" y="23241"/>
                    <a:pt x="58579" y="23241"/>
                  </a:cubicBezTo>
                  <a:cubicBezTo>
                    <a:pt x="53721" y="23241"/>
                    <a:pt x="49149" y="24194"/>
                    <a:pt x="45339" y="26003"/>
                  </a:cubicBezTo>
                  <a:cubicBezTo>
                    <a:pt x="41529" y="27908"/>
                    <a:pt x="38195" y="30480"/>
                    <a:pt x="35528" y="33814"/>
                  </a:cubicBezTo>
                  <a:cubicBezTo>
                    <a:pt x="32861" y="37148"/>
                    <a:pt x="30861" y="41148"/>
                    <a:pt x="29432" y="45910"/>
                  </a:cubicBezTo>
                  <a:cubicBezTo>
                    <a:pt x="28004" y="50578"/>
                    <a:pt x="27337" y="55817"/>
                    <a:pt x="27337" y="61436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9" name="Forma Livre: Forma 39">
              <a:extLst>
                <a:ext uri="{FF2B5EF4-FFF2-40B4-BE49-F238E27FC236}">
                  <a16:creationId xmlns:a16="http://schemas.microsoft.com/office/drawing/2014/main" id="{E449E979-8FE2-43B2-A2AF-CDE0B24BF1F4}"/>
                </a:ext>
              </a:extLst>
            </p:cNvPr>
            <p:cNvSpPr/>
            <p:nvPr/>
          </p:nvSpPr>
          <p:spPr>
            <a:xfrm>
              <a:off x="4469768" y="4131706"/>
              <a:ext cx="178284" cy="237713"/>
            </a:xfrm>
            <a:custGeom>
              <a:avLst/>
              <a:gdLst>
                <a:gd name="connsiteX0" fmla="*/ 39433 w 85725"/>
                <a:gd name="connsiteY0" fmla="*/ 100489 h 114300"/>
                <a:gd name="connsiteX1" fmla="*/ 48673 w 85725"/>
                <a:gd name="connsiteY1" fmla="*/ 99536 h 114300"/>
                <a:gd name="connsiteX2" fmla="*/ 54578 w 85725"/>
                <a:gd name="connsiteY2" fmla="*/ 96964 h 114300"/>
                <a:gd name="connsiteX3" fmla="*/ 57626 w 85725"/>
                <a:gd name="connsiteY3" fmla="*/ 93154 h 114300"/>
                <a:gd name="connsiteX4" fmla="*/ 58483 w 85725"/>
                <a:gd name="connsiteY4" fmla="*/ 88201 h 114300"/>
                <a:gd name="connsiteX5" fmla="*/ 53054 w 85725"/>
                <a:gd name="connsiteY5" fmla="*/ 78581 h 114300"/>
                <a:gd name="connsiteX6" fmla="*/ 34385 w 85725"/>
                <a:gd name="connsiteY6" fmla="*/ 70294 h 114300"/>
                <a:gd name="connsiteX7" fmla="*/ 22860 w 85725"/>
                <a:gd name="connsiteY7" fmla="*/ 65627 h 114300"/>
                <a:gd name="connsiteX8" fmla="*/ 12478 w 85725"/>
                <a:gd name="connsiteY8" fmla="*/ 58960 h 114300"/>
                <a:gd name="connsiteX9" fmla="*/ 4953 w 85725"/>
                <a:gd name="connsiteY9" fmla="*/ 49244 h 114300"/>
                <a:gd name="connsiteX10" fmla="*/ 2096 w 85725"/>
                <a:gd name="connsiteY10" fmla="*/ 35338 h 114300"/>
                <a:gd name="connsiteX11" fmla="*/ 5144 w 85725"/>
                <a:gd name="connsiteY11" fmla="*/ 20669 h 114300"/>
                <a:gd name="connsiteX12" fmla="*/ 13811 w 85725"/>
                <a:gd name="connsiteY12" fmla="*/ 9525 h 114300"/>
                <a:gd name="connsiteX13" fmla="*/ 27432 w 85725"/>
                <a:gd name="connsiteY13" fmla="*/ 2476 h 114300"/>
                <a:gd name="connsiteX14" fmla="*/ 45434 w 85725"/>
                <a:gd name="connsiteY14" fmla="*/ 0 h 114300"/>
                <a:gd name="connsiteX15" fmla="*/ 66008 w 85725"/>
                <a:gd name="connsiteY15" fmla="*/ 2572 h 114300"/>
                <a:gd name="connsiteX16" fmla="*/ 80296 w 85725"/>
                <a:gd name="connsiteY16" fmla="*/ 8191 h 114300"/>
                <a:gd name="connsiteX17" fmla="*/ 72676 w 85725"/>
                <a:gd name="connsiteY17" fmla="*/ 29146 h 114300"/>
                <a:gd name="connsiteX18" fmla="*/ 61722 w 85725"/>
                <a:gd name="connsiteY18" fmla="*/ 24670 h 114300"/>
                <a:gd name="connsiteX19" fmla="*/ 47149 w 85725"/>
                <a:gd name="connsiteY19" fmla="*/ 22669 h 114300"/>
                <a:gd name="connsiteX20" fmla="*/ 33433 w 85725"/>
                <a:gd name="connsiteY20" fmla="*/ 25336 h 114300"/>
                <a:gd name="connsiteX21" fmla="*/ 29242 w 85725"/>
                <a:gd name="connsiteY21" fmla="*/ 33433 h 114300"/>
                <a:gd name="connsiteX22" fmla="*/ 30766 w 85725"/>
                <a:gd name="connsiteY22" fmla="*/ 38862 h 114300"/>
                <a:gd name="connsiteX23" fmla="*/ 35147 w 85725"/>
                <a:gd name="connsiteY23" fmla="*/ 42863 h 114300"/>
                <a:gd name="connsiteX24" fmla="*/ 41624 w 85725"/>
                <a:gd name="connsiteY24" fmla="*/ 46101 h 114300"/>
                <a:gd name="connsiteX25" fmla="*/ 49721 w 85725"/>
                <a:gd name="connsiteY25" fmla="*/ 49054 h 114300"/>
                <a:gd name="connsiteX26" fmla="*/ 65723 w 85725"/>
                <a:gd name="connsiteY26" fmla="*/ 55816 h 114300"/>
                <a:gd name="connsiteX27" fmla="*/ 77057 w 85725"/>
                <a:gd name="connsiteY27" fmla="*/ 63532 h 114300"/>
                <a:gd name="connsiteX28" fmla="*/ 83820 w 85725"/>
                <a:gd name="connsiteY28" fmla="*/ 73914 h 114300"/>
                <a:gd name="connsiteX29" fmla="*/ 86011 w 85725"/>
                <a:gd name="connsiteY29" fmla="*/ 88392 h 114300"/>
                <a:gd name="connsiteX30" fmla="*/ 74390 w 85725"/>
                <a:gd name="connsiteY30" fmla="*/ 114014 h 114300"/>
                <a:gd name="connsiteX31" fmla="*/ 39529 w 85725"/>
                <a:gd name="connsiteY31" fmla="*/ 123063 h 114300"/>
                <a:gd name="connsiteX32" fmla="*/ 25432 w 85725"/>
                <a:gd name="connsiteY32" fmla="*/ 122111 h 114300"/>
                <a:gd name="connsiteX33" fmla="*/ 14288 w 85725"/>
                <a:gd name="connsiteY33" fmla="*/ 119824 h 114300"/>
                <a:gd name="connsiteX34" fmla="*/ 5905 w 85725"/>
                <a:gd name="connsiteY34" fmla="*/ 116967 h 114300"/>
                <a:gd name="connsiteX35" fmla="*/ 0 w 85725"/>
                <a:gd name="connsiteY35" fmla="*/ 114109 h 114300"/>
                <a:gd name="connsiteX36" fmla="*/ 7525 w 85725"/>
                <a:gd name="connsiteY36" fmla="*/ 93059 h 114300"/>
                <a:gd name="connsiteX37" fmla="*/ 20574 w 85725"/>
                <a:gd name="connsiteY37" fmla="*/ 98203 h 114300"/>
                <a:gd name="connsiteX38" fmla="*/ 39529 w 85725"/>
                <a:gd name="connsiteY38" fmla="*/ 10048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5725" h="114300">
                  <a:moveTo>
                    <a:pt x="39433" y="100489"/>
                  </a:moveTo>
                  <a:cubicBezTo>
                    <a:pt x="43148" y="100489"/>
                    <a:pt x="46292" y="100203"/>
                    <a:pt x="48673" y="99536"/>
                  </a:cubicBezTo>
                  <a:cubicBezTo>
                    <a:pt x="51149" y="98965"/>
                    <a:pt x="53054" y="98107"/>
                    <a:pt x="54578" y="96964"/>
                  </a:cubicBezTo>
                  <a:cubicBezTo>
                    <a:pt x="56102" y="95821"/>
                    <a:pt x="57055" y="94583"/>
                    <a:pt x="57626" y="93154"/>
                  </a:cubicBezTo>
                  <a:cubicBezTo>
                    <a:pt x="58198" y="91726"/>
                    <a:pt x="58483" y="90011"/>
                    <a:pt x="58483" y="88201"/>
                  </a:cubicBezTo>
                  <a:cubicBezTo>
                    <a:pt x="58483" y="84391"/>
                    <a:pt x="56674" y="81153"/>
                    <a:pt x="53054" y="78581"/>
                  </a:cubicBezTo>
                  <a:cubicBezTo>
                    <a:pt x="49435" y="76009"/>
                    <a:pt x="43148" y="73247"/>
                    <a:pt x="34385" y="70294"/>
                  </a:cubicBezTo>
                  <a:cubicBezTo>
                    <a:pt x="30575" y="68961"/>
                    <a:pt x="26670" y="67342"/>
                    <a:pt x="22860" y="65627"/>
                  </a:cubicBezTo>
                  <a:cubicBezTo>
                    <a:pt x="18955" y="63817"/>
                    <a:pt x="15526" y="61627"/>
                    <a:pt x="12478" y="58960"/>
                  </a:cubicBezTo>
                  <a:cubicBezTo>
                    <a:pt x="9430" y="56293"/>
                    <a:pt x="6953" y="53054"/>
                    <a:pt x="4953" y="49244"/>
                  </a:cubicBezTo>
                  <a:cubicBezTo>
                    <a:pt x="3048" y="45434"/>
                    <a:pt x="2096" y="40862"/>
                    <a:pt x="2096" y="35338"/>
                  </a:cubicBezTo>
                  <a:cubicBezTo>
                    <a:pt x="2096" y="29813"/>
                    <a:pt x="3143" y="24955"/>
                    <a:pt x="5144" y="20669"/>
                  </a:cubicBezTo>
                  <a:cubicBezTo>
                    <a:pt x="7144" y="16383"/>
                    <a:pt x="10096" y="12573"/>
                    <a:pt x="13811" y="9525"/>
                  </a:cubicBezTo>
                  <a:cubicBezTo>
                    <a:pt x="17526" y="6477"/>
                    <a:pt x="22098" y="4096"/>
                    <a:pt x="27432" y="2476"/>
                  </a:cubicBezTo>
                  <a:cubicBezTo>
                    <a:pt x="32766" y="857"/>
                    <a:pt x="38767" y="0"/>
                    <a:pt x="45434" y="0"/>
                  </a:cubicBezTo>
                  <a:cubicBezTo>
                    <a:pt x="53340" y="0"/>
                    <a:pt x="60198" y="857"/>
                    <a:pt x="66008" y="2572"/>
                  </a:cubicBezTo>
                  <a:cubicBezTo>
                    <a:pt x="71819" y="4286"/>
                    <a:pt x="76581" y="6191"/>
                    <a:pt x="80296" y="8191"/>
                  </a:cubicBezTo>
                  <a:lnTo>
                    <a:pt x="72676" y="29146"/>
                  </a:lnTo>
                  <a:cubicBezTo>
                    <a:pt x="69342" y="27432"/>
                    <a:pt x="65723" y="25908"/>
                    <a:pt x="61722" y="24670"/>
                  </a:cubicBezTo>
                  <a:cubicBezTo>
                    <a:pt x="57721" y="23336"/>
                    <a:pt x="52864" y="22669"/>
                    <a:pt x="47149" y="22669"/>
                  </a:cubicBezTo>
                  <a:cubicBezTo>
                    <a:pt x="40767" y="22669"/>
                    <a:pt x="36195" y="23527"/>
                    <a:pt x="33433" y="25336"/>
                  </a:cubicBezTo>
                  <a:cubicBezTo>
                    <a:pt x="30671" y="27051"/>
                    <a:pt x="29242" y="29813"/>
                    <a:pt x="29242" y="33433"/>
                  </a:cubicBezTo>
                  <a:cubicBezTo>
                    <a:pt x="29242" y="35623"/>
                    <a:pt x="29718" y="37433"/>
                    <a:pt x="30766" y="38862"/>
                  </a:cubicBezTo>
                  <a:cubicBezTo>
                    <a:pt x="31813" y="40291"/>
                    <a:pt x="33242" y="41624"/>
                    <a:pt x="35147" y="42863"/>
                  </a:cubicBezTo>
                  <a:cubicBezTo>
                    <a:pt x="37052" y="44005"/>
                    <a:pt x="39148" y="45148"/>
                    <a:pt x="41624" y="46101"/>
                  </a:cubicBezTo>
                  <a:cubicBezTo>
                    <a:pt x="44101" y="47053"/>
                    <a:pt x="46768" y="48006"/>
                    <a:pt x="49721" y="49054"/>
                  </a:cubicBezTo>
                  <a:cubicBezTo>
                    <a:pt x="55817" y="51340"/>
                    <a:pt x="61150" y="53530"/>
                    <a:pt x="65723" y="55816"/>
                  </a:cubicBezTo>
                  <a:cubicBezTo>
                    <a:pt x="70295" y="58007"/>
                    <a:pt x="74009" y="60579"/>
                    <a:pt x="77057" y="63532"/>
                  </a:cubicBezTo>
                  <a:cubicBezTo>
                    <a:pt x="80105" y="66484"/>
                    <a:pt x="82296" y="69913"/>
                    <a:pt x="83820" y="73914"/>
                  </a:cubicBezTo>
                  <a:cubicBezTo>
                    <a:pt x="85249" y="77914"/>
                    <a:pt x="86011" y="82677"/>
                    <a:pt x="86011" y="88392"/>
                  </a:cubicBezTo>
                  <a:cubicBezTo>
                    <a:pt x="86011" y="99346"/>
                    <a:pt x="82105" y="107918"/>
                    <a:pt x="74390" y="114014"/>
                  </a:cubicBezTo>
                  <a:cubicBezTo>
                    <a:pt x="66675" y="120110"/>
                    <a:pt x="55054" y="123063"/>
                    <a:pt x="39529" y="123063"/>
                  </a:cubicBezTo>
                  <a:cubicBezTo>
                    <a:pt x="34290" y="123063"/>
                    <a:pt x="29623" y="122777"/>
                    <a:pt x="25432" y="122111"/>
                  </a:cubicBezTo>
                  <a:cubicBezTo>
                    <a:pt x="21241" y="121444"/>
                    <a:pt x="17526" y="120682"/>
                    <a:pt x="14288" y="119824"/>
                  </a:cubicBezTo>
                  <a:cubicBezTo>
                    <a:pt x="11049" y="118872"/>
                    <a:pt x="8287" y="117919"/>
                    <a:pt x="5905" y="116967"/>
                  </a:cubicBezTo>
                  <a:cubicBezTo>
                    <a:pt x="3620" y="115919"/>
                    <a:pt x="1619" y="114967"/>
                    <a:pt x="0" y="114109"/>
                  </a:cubicBezTo>
                  <a:lnTo>
                    <a:pt x="7525" y="93059"/>
                  </a:lnTo>
                  <a:cubicBezTo>
                    <a:pt x="11049" y="94964"/>
                    <a:pt x="15335" y="96679"/>
                    <a:pt x="20574" y="98203"/>
                  </a:cubicBezTo>
                  <a:cubicBezTo>
                    <a:pt x="25717" y="99727"/>
                    <a:pt x="32099" y="100489"/>
                    <a:pt x="39529" y="100489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</p:grpSp>
      <p:pic>
        <p:nvPicPr>
          <p:cNvPr id="160" name="Imagem 159">
            <a:extLst>
              <a:ext uri="{FF2B5EF4-FFF2-40B4-BE49-F238E27FC236}">
                <a16:creationId xmlns:a16="http://schemas.microsoft.com/office/drawing/2014/main" id="{8DFF7353-9373-4793-9F6B-61C272A1C1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6" t="24445" r="11718" b="24381"/>
          <a:stretch/>
        </p:blipFill>
        <p:spPr>
          <a:xfrm>
            <a:off x="5228643" y="4327388"/>
            <a:ext cx="8873572" cy="395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8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1EEC569-D8EA-41EB-B688-657830FEEA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7EC0D0AF-301F-47E1-8812-BE1F36847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" y="157404"/>
            <a:ext cx="2794959" cy="1023696"/>
          </a:xfrm>
          <a:prstGeom prst="rect">
            <a:avLst/>
          </a:prstGeom>
        </p:spPr>
      </p:pic>
      <p:sp>
        <p:nvSpPr>
          <p:cNvPr id="10" name="Título 2">
            <a:extLst>
              <a:ext uri="{FF2B5EF4-FFF2-40B4-BE49-F238E27FC236}">
                <a16:creationId xmlns:a16="http://schemas.microsoft.com/office/drawing/2014/main" id="{595A19BD-6BAD-48DC-A917-FD16D6549D0C}"/>
              </a:ext>
            </a:extLst>
          </p:cNvPr>
          <p:cNvSpPr txBox="1">
            <a:spLocks/>
          </p:cNvSpPr>
          <p:nvPr/>
        </p:nvSpPr>
        <p:spPr>
          <a:xfrm>
            <a:off x="2362200" y="1262383"/>
            <a:ext cx="6553200" cy="1595117"/>
          </a:xfrm>
          <a:prstGeom prst="rect">
            <a:avLst/>
          </a:prstGeom>
          <a:ln w="28575">
            <a:solidFill>
              <a:srgbClr val="ED7D31"/>
            </a:solidFill>
          </a:ln>
        </p:spPr>
        <p:txBody>
          <a:bodyPr vert="horz" lIns="137160" tIns="68580" rIns="137160" bIns="6858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69">
              <a:defRPr/>
            </a:pPr>
            <a:r>
              <a:rPr lang="pt-BR" sz="4800" b="1" dirty="0">
                <a:solidFill>
                  <a:srgbClr val="ED7D31"/>
                </a:solidFill>
                <a:latin typeface="Calibri Light" panose="020F0302020204030204"/>
              </a:rPr>
              <a:t>Sobre</a:t>
            </a:r>
            <a:br>
              <a:rPr lang="pt-BR" sz="4800" b="1" dirty="0">
                <a:solidFill>
                  <a:srgbClr val="ED7D31"/>
                </a:solidFill>
                <a:latin typeface="Calibri Light" panose="020F0302020204030204"/>
              </a:rPr>
            </a:br>
            <a:r>
              <a:rPr lang="pt-BR" sz="4800" b="1" dirty="0">
                <a:solidFill>
                  <a:srgbClr val="ED7D31"/>
                </a:solidFill>
                <a:latin typeface="Calibri Light" panose="020F0302020204030204"/>
              </a:rPr>
              <a:t>Rômulo Alexandrino</a:t>
            </a:r>
          </a:p>
        </p:txBody>
      </p:sp>
      <p:sp>
        <p:nvSpPr>
          <p:cNvPr id="11" name="Espaço Reservado para Texto 6">
            <a:extLst>
              <a:ext uri="{FF2B5EF4-FFF2-40B4-BE49-F238E27FC236}">
                <a16:creationId xmlns:a16="http://schemas.microsoft.com/office/drawing/2014/main" id="{A96B33FF-4FCB-4AEA-A0C1-6F47BB756E19}"/>
              </a:ext>
            </a:extLst>
          </p:cNvPr>
          <p:cNvSpPr txBox="1">
            <a:spLocks/>
          </p:cNvSpPr>
          <p:nvPr/>
        </p:nvSpPr>
        <p:spPr>
          <a:xfrm>
            <a:off x="533402" y="3162300"/>
            <a:ext cx="10210800" cy="6629400"/>
          </a:xfrm>
          <a:prstGeom prst="rect">
            <a:avLst/>
          </a:prstGeom>
        </p:spPr>
        <p:txBody>
          <a:bodyPr vert="horz" lIns="137160" tIns="68580" rIns="137160" bIns="6858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	Engenheiro Agrícola e Ambiental e Mestre em Ciências Geodésicas e Tecnologias da Geoinformação. Especialista Ambiental nas áreas de cartografia, topografia e georreferenciamento.</a:t>
            </a:r>
          </a:p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	Experiência em levantamentos e diagnósticos ambientais, aplicando ferramentas de Sistemas de Informação Geográfica (SIG), </a:t>
            </a:r>
            <a:r>
              <a:rPr lang="pt-BR" sz="2400" b="1" dirty="0" err="1">
                <a:solidFill>
                  <a:sysClr val="windowText" lastClr="000000"/>
                </a:solidFill>
              </a:rPr>
              <a:t>geoestatística</a:t>
            </a:r>
            <a:r>
              <a:rPr lang="pt-BR" sz="2400" b="1" dirty="0">
                <a:solidFill>
                  <a:sysClr val="windowText" lastClr="000000"/>
                </a:solidFill>
              </a:rPr>
              <a:t> e modelagem de dados para subsidiar a tomada de decisão.</a:t>
            </a:r>
          </a:p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Atuo com Cadastro Territorial, Certificação e Licenciamento Ambiental de Imóveis Rurais, bem como à regularização fundiária e planejamento territorial sustentável.</a:t>
            </a:r>
          </a:p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	Como Assessor Técnico de Meio Ambiente e Assuntos Fundiários da FAEB, apoio produtores, empresários e instituições, implementando estratégias de governança ambiental e fundiária.</a:t>
            </a:r>
          </a:p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	Integrar inovação tecnológica e articulação institucional, permitindo que produtores rurais e gestores exerçam suas atividades de forma sustentável, eficiente e com menor demanda de custos.</a:t>
            </a:r>
          </a:p>
        </p:txBody>
      </p:sp>
      <p:sp>
        <p:nvSpPr>
          <p:cNvPr id="14" name="Espaço Reservado para o Número do Slide 58">
            <a:extLst>
              <a:ext uri="{FF2B5EF4-FFF2-40B4-BE49-F238E27FC236}">
                <a16:creationId xmlns:a16="http://schemas.microsoft.com/office/drawing/2014/main" id="{1D80F43D-7E83-402E-9653-23BB7A819F98}"/>
              </a:ext>
            </a:extLst>
          </p:cNvPr>
          <p:cNvSpPr txBox="1">
            <a:spLocks/>
          </p:cNvSpPr>
          <p:nvPr/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A87306C-81BA-4795-A5CA-9392456A8C1E}" type="slidenum">
              <a:rPr lang="pt-BR" sz="1800">
                <a:solidFill>
                  <a:prstClr val="white"/>
                </a:solidFill>
                <a:latin typeface="Calibri" panose="020F0502020204030204"/>
              </a:rPr>
              <a:pPr/>
              <a:t>2</a:t>
            </a:fld>
            <a:endParaRPr lang="pt-BR" sz="18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29E5793-96C5-4F72-93E2-FD91EC88C1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670" y="0"/>
            <a:ext cx="6858731" cy="10287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26AC107-2B22-4B03-BFA0-BCDEE99939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952">
            <a:off x="15204775" y="3240"/>
            <a:ext cx="3044353" cy="30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472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ED894662-BFF4-A468-222E-F59D813139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1080046" y="2709566"/>
            <a:ext cx="7715250" cy="964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7563"/>
              </a:lnSpc>
            </a:pPr>
            <a:endParaRPr lang="en-US" sz="6063" dirty="0"/>
          </a:p>
        </p:txBody>
      </p:sp>
      <p:sp>
        <p:nvSpPr>
          <p:cNvPr id="3" name="Shape 1"/>
          <p:cNvSpPr/>
          <p:nvPr/>
        </p:nvSpPr>
        <p:spPr>
          <a:xfrm>
            <a:off x="1080047" y="4291161"/>
            <a:ext cx="5170289" cy="3286125"/>
          </a:xfrm>
          <a:prstGeom prst="roundRect">
            <a:avLst>
              <a:gd name="adj" fmla="val 3944"/>
            </a:avLst>
          </a:prstGeom>
          <a:solidFill>
            <a:schemeClr val="accent3">
              <a:lumMod val="40000"/>
              <a:lumOff val="60000"/>
            </a:schemeClr>
          </a:solidFill>
          <a:ln w="1524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1407616" y="4618733"/>
            <a:ext cx="4515148" cy="964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Fortalecer a atuação estratégica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1407616" y="5768280"/>
            <a:ext cx="4515148" cy="148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Fortalecer a atuação estratégica das lideranças sindicais</a:t>
            </a:r>
            <a:endParaRPr lang="en-US" sz="2375" dirty="0"/>
          </a:p>
        </p:txBody>
      </p:sp>
      <p:sp>
        <p:nvSpPr>
          <p:cNvPr id="6" name="Shape 4"/>
          <p:cNvSpPr/>
          <p:nvPr/>
        </p:nvSpPr>
        <p:spPr>
          <a:xfrm>
            <a:off x="6558856" y="4291161"/>
            <a:ext cx="5170289" cy="3286125"/>
          </a:xfrm>
          <a:prstGeom prst="roundRect">
            <a:avLst>
              <a:gd name="adj" fmla="val 3944"/>
            </a:avLst>
          </a:prstGeom>
          <a:solidFill>
            <a:schemeClr val="accent3">
              <a:lumMod val="40000"/>
              <a:lumOff val="60000"/>
            </a:schemeClr>
          </a:solidFill>
          <a:ln w="1524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6886426" y="4618733"/>
            <a:ext cx="3857625" cy="482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Reduzir conflitos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886426" y="5286078"/>
            <a:ext cx="4515148" cy="148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Reduzir conflitos ambientais por falta de informação institucional</a:t>
            </a:r>
            <a:endParaRPr lang="en-US" sz="2375" dirty="0"/>
          </a:p>
        </p:txBody>
      </p:sp>
      <p:sp>
        <p:nvSpPr>
          <p:cNvPr id="9" name="Shape 7"/>
          <p:cNvSpPr/>
          <p:nvPr/>
        </p:nvSpPr>
        <p:spPr>
          <a:xfrm>
            <a:off x="12037666" y="4291161"/>
            <a:ext cx="5170289" cy="3286125"/>
          </a:xfrm>
          <a:prstGeom prst="roundRect">
            <a:avLst>
              <a:gd name="adj" fmla="val 3944"/>
            </a:avLst>
          </a:prstGeom>
          <a:solidFill>
            <a:schemeClr val="accent3">
              <a:lumMod val="40000"/>
              <a:lumOff val="60000"/>
            </a:schemeClr>
          </a:solidFill>
          <a:ln w="1524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12365236" y="4618733"/>
            <a:ext cx="3857625" cy="482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Preparar o sindicato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12365236" y="5286078"/>
            <a:ext cx="4515148" cy="148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Preparar o sindicato para atuar de forma preventiva e representativa</a:t>
            </a:r>
            <a:endParaRPr lang="en-US" sz="2375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87C9B93-1F34-41EB-EDEA-CEB0A892CD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15" name="Rectangle: Diagonal Corners Rounded 34">
            <a:extLst>
              <a:ext uri="{FF2B5EF4-FFF2-40B4-BE49-F238E27FC236}">
                <a16:creationId xmlns:a16="http://schemas.microsoft.com/office/drawing/2014/main" id="{A661851D-37E9-C823-1120-887D7275632A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E2F21EA-B245-44A9-415A-7C91426F733E}"/>
              </a:ext>
            </a:extLst>
          </p:cNvPr>
          <p:cNvSpPr txBox="1"/>
          <p:nvPr/>
        </p:nvSpPr>
        <p:spPr>
          <a:xfrm>
            <a:off x="5029200" y="502566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Propósito do Ciclo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70CCC7FD-08F1-540A-6D83-9F89220F4E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336" y="2911376"/>
            <a:ext cx="10078491" cy="571113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975604" y="2646760"/>
            <a:ext cx="626418" cy="626418"/>
          </a:xfrm>
          <a:prstGeom prst="roundRect">
            <a:avLst>
              <a:gd name="adj" fmla="val 18669"/>
            </a:avLst>
          </a:prstGeom>
          <a:solidFill>
            <a:schemeClr val="accent3">
              <a:lumMod val="40000"/>
              <a:lumOff val="60000"/>
            </a:schemeClr>
          </a:solidFill>
          <a:ln w="762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12853244" y="2742457"/>
            <a:ext cx="4235798" cy="130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75"/>
              </a:lnSpc>
            </a:pPr>
            <a:r>
              <a:rPr lang="en-US" sz="2688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Dirigentes capazes de entender o sistema ambiental</a:t>
            </a:r>
            <a:endParaRPr lang="en-US" sz="2688" dirty="0"/>
          </a:p>
        </p:txBody>
      </p:sp>
      <p:sp>
        <p:nvSpPr>
          <p:cNvPr id="6" name="Shape 3"/>
          <p:cNvSpPr/>
          <p:nvPr/>
        </p:nvSpPr>
        <p:spPr>
          <a:xfrm>
            <a:off x="11975604" y="4549974"/>
            <a:ext cx="626418" cy="626418"/>
          </a:xfrm>
          <a:prstGeom prst="roundRect">
            <a:avLst>
              <a:gd name="adj" fmla="val 18669"/>
            </a:avLst>
          </a:prstGeom>
          <a:solidFill>
            <a:schemeClr val="accent3">
              <a:lumMod val="40000"/>
              <a:lumOff val="60000"/>
            </a:schemeClr>
          </a:solidFill>
          <a:ln w="762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/>
          <p:nvPr/>
        </p:nvSpPr>
        <p:spPr>
          <a:xfrm>
            <a:off x="12853244" y="4645671"/>
            <a:ext cx="4235798" cy="870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75"/>
              </a:lnSpc>
            </a:pPr>
            <a:r>
              <a:rPr lang="en-US" sz="2688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Atuação sindical menos reativa e mais estratégica</a:t>
            </a:r>
            <a:endParaRPr lang="en-US" sz="2688" dirty="0"/>
          </a:p>
        </p:txBody>
      </p:sp>
      <p:sp>
        <p:nvSpPr>
          <p:cNvPr id="8" name="Shape 5"/>
          <p:cNvSpPr/>
          <p:nvPr/>
        </p:nvSpPr>
        <p:spPr>
          <a:xfrm>
            <a:off x="11975604" y="6018162"/>
            <a:ext cx="626418" cy="626418"/>
          </a:xfrm>
          <a:prstGeom prst="roundRect">
            <a:avLst>
              <a:gd name="adj" fmla="val 18669"/>
            </a:avLst>
          </a:prstGeom>
          <a:solidFill>
            <a:schemeClr val="accent3">
              <a:lumMod val="40000"/>
              <a:lumOff val="60000"/>
            </a:schemeClr>
          </a:solidFill>
          <a:ln w="762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12853244" y="6113861"/>
            <a:ext cx="4235798" cy="870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75"/>
              </a:lnSpc>
            </a:pPr>
            <a:r>
              <a:rPr lang="en-US" sz="2688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Melhor orientação ao produtor rural</a:t>
            </a:r>
            <a:endParaRPr lang="en-US" sz="2688" dirty="0"/>
          </a:p>
        </p:txBody>
      </p:sp>
      <p:sp>
        <p:nvSpPr>
          <p:cNvPr id="10" name="Shape 7"/>
          <p:cNvSpPr/>
          <p:nvPr/>
        </p:nvSpPr>
        <p:spPr>
          <a:xfrm>
            <a:off x="11975604" y="7486352"/>
            <a:ext cx="626418" cy="626418"/>
          </a:xfrm>
          <a:prstGeom prst="roundRect">
            <a:avLst>
              <a:gd name="adj" fmla="val 18669"/>
            </a:avLst>
          </a:prstGeom>
          <a:solidFill>
            <a:schemeClr val="accent3">
              <a:lumMod val="40000"/>
              <a:lumOff val="60000"/>
            </a:schemeClr>
          </a:solidFill>
          <a:ln w="762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12853244" y="7582049"/>
            <a:ext cx="4235798" cy="130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75"/>
              </a:lnSpc>
            </a:pPr>
            <a:r>
              <a:rPr lang="en-US" sz="2688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Fortalecimento da representação institucional do agro</a:t>
            </a:r>
            <a:endParaRPr lang="en-US" sz="2688" dirty="0"/>
          </a:p>
        </p:txBody>
      </p:sp>
      <p:sp>
        <p:nvSpPr>
          <p:cNvPr id="13" name="Rectangle: Diagonal Corners Rounded 34">
            <a:extLst>
              <a:ext uri="{FF2B5EF4-FFF2-40B4-BE49-F238E27FC236}">
                <a16:creationId xmlns:a16="http://schemas.microsoft.com/office/drawing/2014/main" id="{EE1EBCB5-35FE-757F-E67F-1BB170A8CF76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8994851-2BFB-87F9-9CE8-9C34D698874B}"/>
              </a:ext>
            </a:extLst>
          </p:cNvPr>
          <p:cNvSpPr txBox="1"/>
          <p:nvPr/>
        </p:nvSpPr>
        <p:spPr>
          <a:xfrm>
            <a:off x="5029200" y="502566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Resultado Esperado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4A234F19-34FE-5E55-E55D-757241984A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1FB7954D-2648-396A-660D-7408F28950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3" name="Text 1"/>
          <p:cNvSpPr/>
          <p:nvPr/>
        </p:nvSpPr>
        <p:spPr>
          <a:xfrm>
            <a:off x="1080047" y="3946177"/>
            <a:ext cx="30852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Bitter Light" pitchFamily="34" charset="0"/>
                <a:ea typeface="Bitter Light" pitchFamily="34" charset="-122"/>
                <a:cs typeface="Bitter Light" pitchFamily="34" charset="-120"/>
              </a:rPr>
              <a:t>01</a:t>
            </a:r>
            <a:endParaRPr lang="en-US" sz="2375" dirty="0"/>
          </a:p>
        </p:txBody>
      </p:sp>
      <p:sp>
        <p:nvSpPr>
          <p:cNvPr id="4" name="Shape 2"/>
          <p:cNvSpPr/>
          <p:nvPr/>
        </p:nvSpPr>
        <p:spPr>
          <a:xfrm>
            <a:off x="1080047" y="4432548"/>
            <a:ext cx="5170289" cy="38100"/>
          </a:xfrm>
          <a:prstGeom prst="rect">
            <a:avLst/>
          </a:prstGeom>
          <a:solidFill>
            <a:srgbClr val="D2600F"/>
          </a:solidFill>
          <a:ln>
            <a:solidFill>
              <a:srgbClr val="00B05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1080047" y="4662935"/>
            <a:ext cx="5170289" cy="964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4 encontros objetivos e progressivos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558856" y="3946177"/>
            <a:ext cx="30852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Bitter Light" pitchFamily="34" charset="0"/>
                <a:ea typeface="Bitter Light" pitchFamily="34" charset="-122"/>
                <a:cs typeface="Bitter Light" pitchFamily="34" charset="-120"/>
              </a:rPr>
              <a:t>02</a:t>
            </a:r>
            <a:endParaRPr lang="en-US" sz="2375" dirty="0"/>
          </a:p>
        </p:txBody>
      </p:sp>
      <p:sp>
        <p:nvSpPr>
          <p:cNvPr id="7" name="Shape 5"/>
          <p:cNvSpPr/>
          <p:nvPr/>
        </p:nvSpPr>
        <p:spPr>
          <a:xfrm>
            <a:off x="6558856" y="4432548"/>
            <a:ext cx="5170289" cy="38100"/>
          </a:xfrm>
          <a:prstGeom prst="rect">
            <a:avLst/>
          </a:prstGeom>
          <a:solidFill>
            <a:srgbClr val="D2600F"/>
          </a:solidFill>
          <a:ln>
            <a:solidFill>
              <a:srgbClr val="00B05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6558855" y="4662934"/>
            <a:ext cx="3857625" cy="482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40 minutos cada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2037666" y="3946177"/>
            <a:ext cx="30852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Bitter Light" pitchFamily="34" charset="0"/>
                <a:ea typeface="Bitter Light" pitchFamily="34" charset="-122"/>
                <a:cs typeface="Bitter Light" pitchFamily="34" charset="-120"/>
              </a:rPr>
              <a:t>03</a:t>
            </a:r>
            <a:endParaRPr lang="en-US" sz="2375" dirty="0"/>
          </a:p>
        </p:txBody>
      </p:sp>
      <p:sp>
        <p:nvSpPr>
          <p:cNvPr id="10" name="Shape 8"/>
          <p:cNvSpPr/>
          <p:nvPr/>
        </p:nvSpPr>
        <p:spPr>
          <a:xfrm>
            <a:off x="12037666" y="4432548"/>
            <a:ext cx="5170289" cy="38100"/>
          </a:xfrm>
          <a:prstGeom prst="rect">
            <a:avLst/>
          </a:prstGeom>
          <a:solidFill>
            <a:srgbClr val="D2600F"/>
          </a:solidFill>
          <a:ln>
            <a:solidFill>
              <a:srgbClr val="00B05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12037666" y="4662934"/>
            <a:ext cx="5170289" cy="1446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Foco em compreensão institucional e aplicação prática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1080047" y="6688039"/>
            <a:ext cx="16127909" cy="123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4813"/>
              </a:lnSpc>
            </a:pPr>
            <a:r>
              <a:rPr lang="en-US" sz="3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Uma jornada estruturada para capacitar lideranças sindicais com conhecimento prático e estratégico sobre governança ambiental.</a:t>
            </a:r>
            <a:endParaRPr lang="en-US" sz="3000" dirty="0"/>
          </a:p>
        </p:txBody>
      </p:sp>
      <p:sp>
        <p:nvSpPr>
          <p:cNvPr id="14" name="Rectangle: Diagonal Corners Rounded 34">
            <a:extLst>
              <a:ext uri="{FF2B5EF4-FFF2-40B4-BE49-F238E27FC236}">
                <a16:creationId xmlns:a16="http://schemas.microsoft.com/office/drawing/2014/main" id="{89D94EE0-86C8-F2FD-2039-D102F303D0E3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EBFBB46-A22C-C60C-B818-CAB75756587B}"/>
              </a:ext>
            </a:extLst>
          </p:cNvPr>
          <p:cNvSpPr txBox="1"/>
          <p:nvPr/>
        </p:nvSpPr>
        <p:spPr>
          <a:xfrm>
            <a:off x="5029200" y="502566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Estrutura do Ciclo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DB1AD70B-001F-55D3-86D9-DBA44FCB22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736B7E7-8B22-98BC-C0BA-6661EE1245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6532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10287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039201" y="2799161"/>
            <a:ext cx="7353598" cy="1598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6250"/>
              </a:lnSpc>
            </a:pPr>
            <a:r>
              <a:rPr lang="en-US" sz="50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Temas Sensíveis e Defesa Técnica do Setor</a:t>
            </a:r>
            <a:endParaRPr lang="en-US" sz="5000" dirty="0"/>
          </a:p>
        </p:txBody>
      </p:sp>
      <p:sp>
        <p:nvSpPr>
          <p:cNvPr id="7" name="Text 3"/>
          <p:cNvSpPr/>
          <p:nvPr/>
        </p:nvSpPr>
        <p:spPr>
          <a:xfrm>
            <a:off x="10039201" y="4715767"/>
            <a:ext cx="7353598" cy="3309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8625"/>
              </a:lnSpc>
            </a:pPr>
            <a:r>
              <a:rPr lang="en-US" sz="6938" dirty="0">
                <a:solidFill>
                  <a:srgbClr val="00B050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Onde os conflitos mais pressionam o agro</a:t>
            </a:r>
            <a:endParaRPr lang="en-US" sz="6938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Capacitação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66B5887D-4DAB-3F98-F1C7-B6A379B12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604" y="2850844"/>
            <a:ext cx="11123743" cy="6303381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72806AC-AD1F-B588-5C33-E44385AB6B19}"/>
              </a:ext>
            </a:extLst>
          </p:cNvPr>
          <p:cNvSpPr/>
          <p:nvPr/>
        </p:nvSpPr>
        <p:spPr>
          <a:xfrm>
            <a:off x="12354442" y="2754984"/>
            <a:ext cx="5896175" cy="7374029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 defesa institucional eficaz do produtor rural exige: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Conhecimento técnico, 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Compreensão do sistema ambiental; e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Atuação estratégica do sindicato.</a:t>
            </a:r>
          </a:p>
        </p:txBody>
      </p:sp>
    </p:spTree>
    <p:extLst>
      <p:ext uri="{BB962C8B-B14F-4D97-AF65-F5344CB8AC3E}">
        <p14:creationId xmlns:p14="http://schemas.microsoft.com/office/powerpoint/2010/main" val="237158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Capacitação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685800" y="3694849"/>
            <a:ext cx="8458200" cy="64687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 lnSpcReduction="10000"/>
          </a:bodyPr>
          <a:lstStyle/>
          <a:p>
            <a:r>
              <a:rPr lang="pt-BR" sz="35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SÍNTESE ESTRATÉGICA DO ENCONTRO</a:t>
            </a:r>
          </a:p>
          <a:p>
            <a:endParaRPr lang="pt-BR" sz="35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pt-BR" sz="35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Os maiores conflitos ambientais na Bahia hoje envolvem:</a:t>
            </a:r>
          </a:p>
          <a:p>
            <a:endParaRPr lang="pt-BR" sz="35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pt-BR" sz="35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Água</a:t>
            </a:r>
          </a:p>
          <a:p>
            <a:endParaRPr lang="pt-BR" sz="35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pt-BR" sz="35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Uso do solo</a:t>
            </a:r>
          </a:p>
          <a:p>
            <a:endParaRPr lang="pt-BR" sz="35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pt-BR" sz="35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Aplicação de defensivos</a:t>
            </a:r>
          </a:p>
          <a:p>
            <a:endParaRPr lang="pt-BR" sz="35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pt-BR" sz="35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Interpretação administrativa</a:t>
            </a:r>
          </a:p>
          <a:p>
            <a:endParaRPr lang="pt-BR" sz="35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pt-BR" sz="35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C4840BD-87BD-39CE-10C4-03974029994A}"/>
              </a:ext>
            </a:extLst>
          </p:cNvPr>
          <p:cNvSpPr/>
          <p:nvPr/>
        </p:nvSpPr>
        <p:spPr>
          <a:xfrm>
            <a:off x="9525000" y="3694849"/>
            <a:ext cx="8458200" cy="64687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 fontScale="92500" lnSpcReduction="20000"/>
          </a:bodyPr>
          <a:lstStyle/>
          <a:p>
            <a:r>
              <a:rPr lang="pt-BR" sz="4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 sindicato precisa:</a:t>
            </a:r>
          </a:p>
          <a:p>
            <a:endParaRPr lang="pt-BR" sz="4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pt-BR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entender o aspecto técnico</a:t>
            </a:r>
          </a:p>
          <a:p>
            <a:endParaRPr lang="pt-BR" sz="4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pt-BR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identificar exageros interpretativos</a:t>
            </a:r>
          </a:p>
          <a:p>
            <a:endParaRPr lang="pt-BR" sz="4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pt-BR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agir preventivamente</a:t>
            </a:r>
          </a:p>
          <a:p>
            <a:endParaRPr lang="pt-BR" sz="4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pt-BR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qualificar o debate institucional</a:t>
            </a:r>
          </a:p>
          <a:p>
            <a:endParaRPr lang="pt-BR" sz="4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pt-BR" sz="4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pt-BR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Defesa setorial forte é defesa técnica consistente.</a:t>
            </a:r>
            <a:endParaRPr lang="pt-BR" sz="375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0915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Capacitação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685800" y="3694849"/>
            <a:ext cx="8458200" cy="64687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5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Uso de Defensivos Agrícolas				</a:t>
            </a:r>
          </a:p>
          <a:p>
            <a:r>
              <a:rPr lang="pt-BR" sz="35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Pulverização Aérea</a:t>
            </a:r>
          </a:p>
          <a:p>
            <a:endParaRPr lang="pt-BR" sz="35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5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Acompanhar regulamentações e defender o uso responsável de insumos agrícolas</a:t>
            </a:r>
          </a:p>
          <a:p>
            <a:endParaRPr lang="pt-BR" sz="35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5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5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Outorga de Recursos Hídricos</a:t>
            </a:r>
          </a:p>
          <a:p>
            <a:r>
              <a:rPr lang="pt-BR" sz="35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Garantir acesso à água para produção dentro dos marcos legais</a:t>
            </a:r>
          </a:p>
          <a:p>
            <a:endParaRPr lang="pt-BR" sz="35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C4840BD-87BD-39CE-10C4-03974029994A}"/>
              </a:ext>
            </a:extLst>
          </p:cNvPr>
          <p:cNvSpPr/>
          <p:nvPr/>
        </p:nvSpPr>
        <p:spPr>
          <a:xfrm>
            <a:off x="9525000" y="3694849"/>
            <a:ext cx="8458200" cy="64687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Regularização Ambiental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USO DO SOLO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-Autorização de Supressão Vegetal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-Limpeza de Pasto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Orientar sobre licenciamentos e regularização ambiental das propriedades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170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059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Uso de Defensivos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411738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533400" y="2482933"/>
            <a:ext cx="16916400" cy="7804067"/>
          </a:xfrm>
          <a:prstGeom prst="rect">
            <a:avLst/>
          </a:prstGeom>
        </p:spPr>
        <p:txBody>
          <a:bodyPr vert="horz" wrap="square" lIns="137160" tIns="68580" rIns="137160" bIns="68580" numCol="2" rtlCol="0">
            <a:normAutofit fontScale="70000" lnSpcReduction="20000"/>
          </a:bodyPr>
          <a:lstStyle/>
          <a:p>
            <a:r>
              <a:rPr lang="pt-BR" sz="37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BASE NORMATIVA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Lei Federal nº 14.785/2023 (nova Lei dos Defensivos)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Competência compartilhada (União, Estado)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Fiscalização estadual na Bahia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REALIDADE NO ESTADO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Fiscalização integrada com ADAB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Pressão social em regiões próximas a áreas urbanas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Confusão entre uso regular e uso irregular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DEFENDER USO RESPONSÁVEL NÃO É DEFENDER IRREGULARIDADE.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PONTOS CRÍTICOS DE CONFLITO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receituário agronômico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armazenamento inadequado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devolução de embalagens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deriva em aplicação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DEFESA SETORIAL TÉCNICA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 argumento não pode ser ideológico. Deve ser: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cumprimento de registro federal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rastreabilidade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assistência técnica habilitada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boas práticas agrícolas</a:t>
            </a:r>
          </a:p>
        </p:txBody>
      </p:sp>
    </p:spTree>
    <p:extLst>
      <p:ext uri="{BB962C8B-B14F-4D97-AF65-F5344CB8AC3E}">
        <p14:creationId xmlns:p14="http://schemas.microsoft.com/office/powerpoint/2010/main" val="2376100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Imagem 92">
            <a:extLst>
              <a:ext uri="{FF2B5EF4-FFF2-40B4-BE49-F238E27FC236}">
                <a16:creationId xmlns:a16="http://schemas.microsoft.com/office/drawing/2014/main" id="{7FB76026-BF08-7291-A30A-447FF2EF97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0594"/>
            <a:ext cx="18288000" cy="10286532"/>
          </a:xfrm>
          <a:prstGeom prst="rect">
            <a:avLst/>
          </a:prstGeom>
        </p:spPr>
      </p:pic>
      <p:sp>
        <p:nvSpPr>
          <p:cNvPr id="94" name="Rectangle: Diagonal Corners Rounded 34">
            <a:extLst>
              <a:ext uri="{FF2B5EF4-FFF2-40B4-BE49-F238E27FC236}">
                <a16:creationId xmlns:a16="http://schemas.microsoft.com/office/drawing/2014/main" id="{03C50FEA-77F7-F193-DBFB-8889E783BFAA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DE8969DC-1DD4-97DC-0E4C-A2D7FA6C74D0}"/>
              </a:ext>
            </a:extLst>
          </p:cNvPr>
          <p:cNvSpPr txBox="1"/>
          <p:nvPr/>
        </p:nvSpPr>
        <p:spPr>
          <a:xfrm>
            <a:off x="4962905" y="167032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DESENVOLVIMENTO DE UM NOVO PESTICIDA AGRÍCOLA</a:t>
            </a:r>
          </a:p>
        </p:txBody>
      </p:sp>
      <p:pic>
        <p:nvPicPr>
          <p:cNvPr id="96" name="Imagem 95">
            <a:extLst>
              <a:ext uri="{FF2B5EF4-FFF2-40B4-BE49-F238E27FC236}">
                <a16:creationId xmlns:a16="http://schemas.microsoft.com/office/drawing/2014/main" id="{AAD909EC-905F-A023-ABF4-E02215FB1E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411738"/>
            <a:ext cx="2794959" cy="102369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90767" y="2362602"/>
            <a:ext cx="17907000" cy="7723480"/>
          </a:xfrm>
          <a:custGeom>
            <a:avLst/>
            <a:gdLst/>
            <a:ahLst/>
            <a:cxnLst/>
            <a:rect l="l" t="t" r="r" b="b"/>
            <a:pathLst>
              <a:path w="11938000" h="5257165">
                <a:moveTo>
                  <a:pt x="11937619" y="0"/>
                </a:moveTo>
                <a:lnTo>
                  <a:pt x="0" y="0"/>
                </a:lnTo>
                <a:lnTo>
                  <a:pt x="0" y="5257165"/>
                </a:lnTo>
                <a:lnTo>
                  <a:pt x="11937619" y="5257165"/>
                </a:lnTo>
                <a:lnTo>
                  <a:pt x="11937619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0767" y="3912242"/>
            <a:ext cx="16343948" cy="1712595"/>
          </a:xfrm>
          <a:custGeom>
            <a:avLst/>
            <a:gdLst/>
            <a:ahLst/>
            <a:cxnLst/>
            <a:rect l="l" t="t" r="r" b="b"/>
            <a:pathLst>
              <a:path w="10895965" h="1141730">
                <a:moveTo>
                  <a:pt x="3607689" y="0"/>
                </a:moveTo>
                <a:lnTo>
                  <a:pt x="2797937" y="0"/>
                </a:lnTo>
                <a:lnTo>
                  <a:pt x="0" y="0"/>
                </a:lnTo>
                <a:lnTo>
                  <a:pt x="0" y="1141260"/>
                </a:lnTo>
                <a:lnTo>
                  <a:pt x="2797886" y="1141260"/>
                </a:lnTo>
                <a:lnTo>
                  <a:pt x="3607689" y="1141260"/>
                </a:lnTo>
                <a:lnTo>
                  <a:pt x="3607689" y="0"/>
                </a:lnTo>
                <a:close/>
              </a:path>
              <a:path w="10895965" h="1141730">
                <a:moveTo>
                  <a:pt x="6037072" y="0"/>
                </a:moveTo>
                <a:lnTo>
                  <a:pt x="6037072" y="0"/>
                </a:lnTo>
                <a:lnTo>
                  <a:pt x="3607765" y="0"/>
                </a:lnTo>
                <a:lnTo>
                  <a:pt x="3607765" y="693458"/>
                </a:lnTo>
                <a:lnTo>
                  <a:pt x="4417517" y="693458"/>
                </a:lnTo>
                <a:lnTo>
                  <a:pt x="5227269" y="693458"/>
                </a:lnTo>
                <a:lnTo>
                  <a:pt x="5227269" y="946442"/>
                </a:lnTo>
                <a:lnTo>
                  <a:pt x="4417568" y="946442"/>
                </a:lnTo>
                <a:lnTo>
                  <a:pt x="3607765" y="946442"/>
                </a:lnTo>
                <a:lnTo>
                  <a:pt x="3607765" y="1141260"/>
                </a:lnTo>
                <a:lnTo>
                  <a:pt x="6037072" y="1141260"/>
                </a:lnTo>
                <a:lnTo>
                  <a:pt x="6037072" y="691934"/>
                </a:lnTo>
                <a:lnTo>
                  <a:pt x="5227320" y="691934"/>
                </a:lnTo>
                <a:lnTo>
                  <a:pt x="5227320" y="440474"/>
                </a:lnTo>
                <a:lnTo>
                  <a:pt x="6037072" y="440474"/>
                </a:lnTo>
                <a:lnTo>
                  <a:pt x="6037072" y="0"/>
                </a:lnTo>
                <a:close/>
              </a:path>
              <a:path w="10895965" h="1141730">
                <a:moveTo>
                  <a:pt x="7656703" y="691934"/>
                </a:moveTo>
                <a:lnTo>
                  <a:pt x="6846951" y="691934"/>
                </a:lnTo>
                <a:lnTo>
                  <a:pt x="6037148" y="691934"/>
                </a:lnTo>
                <a:lnTo>
                  <a:pt x="6037148" y="871766"/>
                </a:lnTo>
                <a:lnTo>
                  <a:pt x="6846900" y="871766"/>
                </a:lnTo>
                <a:lnTo>
                  <a:pt x="7656703" y="871766"/>
                </a:lnTo>
                <a:lnTo>
                  <a:pt x="7656703" y="691934"/>
                </a:lnTo>
                <a:close/>
              </a:path>
              <a:path w="10895965" h="1141730">
                <a:moveTo>
                  <a:pt x="7656703" y="0"/>
                </a:moveTo>
                <a:lnTo>
                  <a:pt x="6846951" y="0"/>
                </a:lnTo>
                <a:lnTo>
                  <a:pt x="6037148" y="0"/>
                </a:lnTo>
                <a:lnTo>
                  <a:pt x="6037148" y="440474"/>
                </a:lnTo>
                <a:lnTo>
                  <a:pt x="6846900" y="440474"/>
                </a:lnTo>
                <a:lnTo>
                  <a:pt x="7656703" y="440474"/>
                </a:lnTo>
                <a:lnTo>
                  <a:pt x="7656703" y="0"/>
                </a:lnTo>
                <a:close/>
              </a:path>
              <a:path w="10895965" h="1141730">
                <a:moveTo>
                  <a:pt x="10086086" y="0"/>
                </a:moveTo>
                <a:lnTo>
                  <a:pt x="10086086" y="0"/>
                </a:lnTo>
                <a:lnTo>
                  <a:pt x="7656779" y="0"/>
                </a:lnTo>
                <a:lnTo>
                  <a:pt x="7656779" y="440474"/>
                </a:lnTo>
                <a:lnTo>
                  <a:pt x="8466531" y="440474"/>
                </a:lnTo>
                <a:lnTo>
                  <a:pt x="8466531" y="691934"/>
                </a:lnTo>
                <a:lnTo>
                  <a:pt x="7656779" y="691934"/>
                </a:lnTo>
                <a:lnTo>
                  <a:pt x="7656779" y="871766"/>
                </a:lnTo>
                <a:lnTo>
                  <a:pt x="8466531" y="871766"/>
                </a:lnTo>
                <a:lnTo>
                  <a:pt x="8466531" y="1141260"/>
                </a:lnTo>
                <a:lnTo>
                  <a:pt x="9276283" y="1141260"/>
                </a:lnTo>
                <a:lnTo>
                  <a:pt x="10086086" y="1141260"/>
                </a:lnTo>
                <a:lnTo>
                  <a:pt x="10086086" y="562394"/>
                </a:lnTo>
                <a:lnTo>
                  <a:pt x="9276334" y="562394"/>
                </a:lnTo>
                <a:lnTo>
                  <a:pt x="9276334" y="313982"/>
                </a:lnTo>
                <a:lnTo>
                  <a:pt x="10086086" y="313982"/>
                </a:lnTo>
                <a:lnTo>
                  <a:pt x="10086086" y="0"/>
                </a:lnTo>
                <a:close/>
              </a:path>
              <a:path w="10895965" h="1141730">
                <a:moveTo>
                  <a:pt x="10895965" y="0"/>
                </a:moveTo>
                <a:lnTo>
                  <a:pt x="10086162" y="0"/>
                </a:lnTo>
                <a:lnTo>
                  <a:pt x="10086162" y="1141260"/>
                </a:lnTo>
                <a:lnTo>
                  <a:pt x="10895965" y="1141260"/>
                </a:lnTo>
                <a:lnTo>
                  <a:pt x="10895965" y="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0767" y="5624132"/>
            <a:ext cx="13915073" cy="1662113"/>
          </a:xfrm>
          <a:custGeom>
            <a:avLst/>
            <a:gdLst/>
            <a:ahLst/>
            <a:cxnLst/>
            <a:rect l="l" t="t" r="r" b="b"/>
            <a:pathLst>
              <a:path w="9276715" h="1108075">
                <a:moveTo>
                  <a:pt x="3607689" y="0"/>
                </a:moveTo>
                <a:lnTo>
                  <a:pt x="2797937" y="0"/>
                </a:lnTo>
                <a:lnTo>
                  <a:pt x="0" y="0"/>
                </a:lnTo>
                <a:lnTo>
                  <a:pt x="0" y="1107694"/>
                </a:lnTo>
                <a:lnTo>
                  <a:pt x="2797886" y="1107694"/>
                </a:lnTo>
                <a:lnTo>
                  <a:pt x="3607689" y="1107694"/>
                </a:lnTo>
                <a:lnTo>
                  <a:pt x="3607689" y="0"/>
                </a:lnTo>
                <a:close/>
              </a:path>
              <a:path w="9276715" h="1108075">
                <a:moveTo>
                  <a:pt x="6037072" y="0"/>
                </a:moveTo>
                <a:lnTo>
                  <a:pt x="6037072" y="0"/>
                </a:lnTo>
                <a:lnTo>
                  <a:pt x="3607765" y="0"/>
                </a:lnTo>
                <a:lnTo>
                  <a:pt x="3607765" y="26162"/>
                </a:lnTo>
                <a:lnTo>
                  <a:pt x="4417517" y="26162"/>
                </a:lnTo>
                <a:lnTo>
                  <a:pt x="4417517" y="494030"/>
                </a:lnTo>
                <a:lnTo>
                  <a:pt x="3607765" y="494030"/>
                </a:lnTo>
                <a:lnTo>
                  <a:pt x="3607765" y="510794"/>
                </a:lnTo>
                <a:lnTo>
                  <a:pt x="4417517" y="510794"/>
                </a:lnTo>
                <a:lnTo>
                  <a:pt x="5227269" y="510794"/>
                </a:lnTo>
                <a:lnTo>
                  <a:pt x="5227269" y="762254"/>
                </a:lnTo>
                <a:lnTo>
                  <a:pt x="4417568" y="762254"/>
                </a:lnTo>
                <a:lnTo>
                  <a:pt x="3607765" y="762254"/>
                </a:lnTo>
                <a:lnTo>
                  <a:pt x="3607765" y="1107694"/>
                </a:lnTo>
                <a:lnTo>
                  <a:pt x="6037072" y="1107694"/>
                </a:lnTo>
                <a:lnTo>
                  <a:pt x="6037072" y="1088390"/>
                </a:lnTo>
                <a:lnTo>
                  <a:pt x="5227320" y="1088390"/>
                </a:lnTo>
                <a:lnTo>
                  <a:pt x="4417568" y="1088390"/>
                </a:lnTo>
                <a:lnTo>
                  <a:pt x="4417568" y="772922"/>
                </a:lnTo>
                <a:lnTo>
                  <a:pt x="5227269" y="772922"/>
                </a:lnTo>
                <a:lnTo>
                  <a:pt x="6037072" y="772922"/>
                </a:lnTo>
                <a:lnTo>
                  <a:pt x="6037072" y="0"/>
                </a:lnTo>
                <a:close/>
              </a:path>
              <a:path w="9276715" h="1108075">
                <a:moveTo>
                  <a:pt x="7656703" y="1088390"/>
                </a:moveTo>
                <a:lnTo>
                  <a:pt x="6846951" y="1088390"/>
                </a:lnTo>
                <a:lnTo>
                  <a:pt x="6037148" y="1088390"/>
                </a:lnTo>
                <a:lnTo>
                  <a:pt x="6037148" y="1107694"/>
                </a:lnTo>
                <a:lnTo>
                  <a:pt x="6846900" y="1107694"/>
                </a:lnTo>
                <a:lnTo>
                  <a:pt x="7656703" y="1107694"/>
                </a:lnTo>
                <a:lnTo>
                  <a:pt x="7656703" y="1088390"/>
                </a:lnTo>
                <a:close/>
              </a:path>
              <a:path w="9276715" h="1108075">
                <a:moveTo>
                  <a:pt x="7656703" y="26162"/>
                </a:moveTo>
                <a:lnTo>
                  <a:pt x="6846951" y="26162"/>
                </a:lnTo>
                <a:lnTo>
                  <a:pt x="6037148" y="26162"/>
                </a:lnTo>
                <a:lnTo>
                  <a:pt x="6037148" y="772922"/>
                </a:lnTo>
                <a:lnTo>
                  <a:pt x="6846900" y="772922"/>
                </a:lnTo>
                <a:lnTo>
                  <a:pt x="7656703" y="772922"/>
                </a:lnTo>
                <a:lnTo>
                  <a:pt x="7656703" y="26162"/>
                </a:lnTo>
                <a:close/>
              </a:path>
              <a:path w="9276715" h="1108075">
                <a:moveTo>
                  <a:pt x="9276334" y="1088390"/>
                </a:moveTo>
                <a:lnTo>
                  <a:pt x="8466582" y="1088390"/>
                </a:lnTo>
                <a:lnTo>
                  <a:pt x="7656779" y="1088390"/>
                </a:lnTo>
                <a:lnTo>
                  <a:pt x="7656779" y="1107694"/>
                </a:lnTo>
                <a:lnTo>
                  <a:pt x="8466531" y="1107694"/>
                </a:lnTo>
                <a:lnTo>
                  <a:pt x="9276334" y="1107694"/>
                </a:lnTo>
                <a:lnTo>
                  <a:pt x="9276334" y="1088390"/>
                </a:lnTo>
                <a:close/>
              </a:path>
              <a:path w="9276715" h="1108075">
                <a:moveTo>
                  <a:pt x="9276334" y="0"/>
                </a:moveTo>
                <a:lnTo>
                  <a:pt x="8466531" y="0"/>
                </a:lnTo>
                <a:lnTo>
                  <a:pt x="8466531" y="26162"/>
                </a:lnTo>
                <a:lnTo>
                  <a:pt x="7656779" y="26162"/>
                </a:lnTo>
                <a:lnTo>
                  <a:pt x="7656779" y="772922"/>
                </a:lnTo>
                <a:lnTo>
                  <a:pt x="8466531" y="772922"/>
                </a:lnTo>
                <a:lnTo>
                  <a:pt x="9276334" y="772922"/>
                </a:lnTo>
                <a:lnTo>
                  <a:pt x="9276334" y="0"/>
                </a:lnTo>
                <a:close/>
              </a:path>
            </a:pathLst>
          </a:custGeom>
          <a:solidFill>
            <a:srgbClr val="33CC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105193" y="5623943"/>
            <a:ext cx="2429828" cy="3776663"/>
          </a:xfrm>
          <a:custGeom>
            <a:avLst/>
            <a:gdLst/>
            <a:ahLst/>
            <a:cxnLst/>
            <a:rect l="l" t="t" r="r" b="b"/>
            <a:pathLst>
              <a:path w="1619884" h="2517775">
                <a:moveTo>
                  <a:pt x="1619630" y="0"/>
                </a:moveTo>
                <a:lnTo>
                  <a:pt x="0" y="0"/>
                </a:lnTo>
                <a:lnTo>
                  <a:pt x="0" y="2517521"/>
                </a:lnTo>
                <a:lnTo>
                  <a:pt x="1619630" y="2517521"/>
                </a:lnTo>
                <a:lnTo>
                  <a:pt x="1619630" y="0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0767" y="7285484"/>
            <a:ext cx="13915073" cy="2115503"/>
          </a:xfrm>
          <a:custGeom>
            <a:avLst/>
            <a:gdLst/>
            <a:ahLst/>
            <a:cxnLst/>
            <a:rect l="l" t="t" r="r" b="b"/>
            <a:pathLst>
              <a:path w="9276715" h="1410335">
                <a:moveTo>
                  <a:pt x="3607689" y="0"/>
                </a:moveTo>
                <a:lnTo>
                  <a:pt x="2797886" y="0"/>
                </a:lnTo>
                <a:lnTo>
                  <a:pt x="0" y="88"/>
                </a:lnTo>
                <a:lnTo>
                  <a:pt x="0" y="704938"/>
                </a:lnTo>
                <a:lnTo>
                  <a:pt x="0" y="1409827"/>
                </a:lnTo>
                <a:lnTo>
                  <a:pt x="2797886" y="1409827"/>
                </a:lnTo>
                <a:lnTo>
                  <a:pt x="3607689" y="1409827"/>
                </a:lnTo>
                <a:lnTo>
                  <a:pt x="3607689" y="0"/>
                </a:lnTo>
                <a:close/>
              </a:path>
              <a:path w="9276715" h="1410335">
                <a:moveTo>
                  <a:pt x="6037072" y="0"/>
                </a:moveTo>
                <a:lnTo>
                  <a:pt x="6037072" y="0"/>
                </a:lnTo>
                <a:lnTo>
                  <a:pt x="3607765" y="0"/>
                </a:lnTo>
                <a:lnTo>
                  <a:pt x="3607765" y="1409827"/>
                </a:lnTo>
                <a:lnTo>
                  <a:pt x="6037072" y="1409827"/>
                </a:lnTo>
                <a:lnTo>
                  <a:pt x="6037072" y="858647"/>
                </a:lnTo>
                <a:lnTo>
                  <a:pt x="5227320" y="858647"/>
                </a:lnTo>
                <a:lnTo>
                  <a:pt x="4417568" y="858647"/>
                </a:lnTo>
                <a:lnTo>
                  <a:pt x="4417568" y="355727"/>
                </a:lnTo>
                <a:lnTo>
                  <a:pt x="5227269" y="355727"/>
                </a:lnTo>
                <a:lnTo>
                  <a:pt x="6037072" y="355727"/>
                </a:lnTo>
                <a:lnTo>
                  <a:pt x="6037072" y="328295"/>
                </a:lnTo>
                <a:lnTo>
                  <a:pt x="5227320" y="328295"/>
                </a:lnTo>
                <a:lnTo>
                  <a:pt x="4417568" y="328295"/>
                </a:lnTo>
                <a:lnTo>
                  <a:pt x="4417568" y="12827"/>
                </a:lnTo>
                <a:lnTo>
                  <a:pt x="5227269" y="12827"/>
                </a:lnTo>
                <a:lnTo>
                  <a:pt x="6037072" y="12827"/>
                </a:lnTo>
                <a:lnTo>
                  <a:pt x="6037072" y="0"/>
                </a:lnTo>
                <a:close/>
              </a:path>
              <a:path w="9276715" h="1410335">
                <a:moveTo>
                  <a:pt x="7656703" y="1404239"/>
                </a:moveTo>
                <a:lnTo>
                  <a:pt x="6846951" y="1404239"/>
                </a:lnTo>
                <a:lnTo>
                  <a:pt x="6037148" y="1404239"/>
                </a:lnTo>
                <a:lnTo>
                  <a:pt x="6037148" y="1409827"/>
                </a:lnTo>
                <a:lnTo>
                  <a:pt x="6846900" y="1409827"/>
                </a:lnTo>
                <a:lnTo>
                  <a:pt x="7656703" y="1409827"/>
                </a:lnTo>
                <a:lnTo>
                  <a:pt x="7656703" y="1404239"/>
                </a:lnTo>
                <a:close/>
              </a:path>
              <a:path w="9276715" h="1410335">
                <a:moveTo>
                  <a:pt x="7656703" y="858647"/>
                </a:moveTo>
                <a:lnTo>
                  <a:pt x="6846951" y="858647"/>
                </a:lnTo>
                <a:lnTo>
                  <a:pt x="6037148" y="858647"/>
                </a:lnTo>
                <a:lnTo>
                  <a:pt x="6037148" y="901319"/>
                </a:lnTo>
                <a:lnTo>
                  <a:pt x="6846900" y="901319"/>
                </a:lnTo>
                <a:lnTo>
                  <a:pt x="7656703" y="901319"/>
                </a:lnTo>
                <a:lnTo>
                  <a:pt x="7656703" y="858647"/>
                </a:lnTo>
                <a:close/>
              </a:path>
              <a:path w="9276715" h="1410335">
                <a:moveTo>
                  <a:pt x="7656703" y="328295"/>
                </a:moveTo>
                <a:lnTo>
                  <a:pt x="6846951" y="328295"/>
                </a:lnTo>
                <a:lnTo>
                  <a:pt x="6037148" y="328295"/>
                </a:lnTo>
                <a:lnTo>
                  <a:pt x="6037148" y="355727"/>
                </a:lnTo>
                <a:lnTo>
                  <a:pt x="6846900" y="355727"/>
                </a:lnTo>
                <a:lnTo>
                  <a:pt x="7656703" y="355727"/>
                </a:lnTo>
                <a:lnTo>
                  <a:pt x="7656703" y="328295"/>
                </a:lnTo>
                <a:close/>
              </a:path>
              <a:path w="9276715" h="1410335">
                <a:moveTo>
                  <a:pt x="7656703" y="0"/>
                </a:moveTo>
                <a:lnTo>
                  <a:pt x="6846951" y="0"/>
                </a:lnTo>
                <a:lnTo>
                  <a:pt x="6037148" y="0"/>
                </a:lnTo>
                <a:lnTo>
                  <a:pt x="6037148" y="12827"/>
                </a:lnTo>
                <a:lnTo>
                  <a:pt x="6846900" y="12827"/>
                </a:lnTo>
                <a:lnTo>
                  <a:pt x="7656703" y="12827"/>
                </a:lnTo>
                <a:lnTo>
                  <a:pt x="7656703" y="0"/>
                </a:lnTo>
                <a:close/>
              </a:path>
              <a:path w="9276715" h="1410335">
                <a:moveTo>
                  <a:pt x="9276334" y="1404239"/>
                </a:moveTo>
                <a:lnTo>
                  <a:pt x="8466582" y="1404239"/>
                </a:lnTo>
                <a:lnTo>
                  <a:pt x="7656779" y="1404239"/>
                </a:lnTo>
                <a:lnTo>
                  <a:pt x="7656779" y="1409827"/>
                </a:lnTo>
                <a:lnTo>
                  <a:pt x="8466531" y="1409827"/>
                </a:lnTo>
                <a:lnTo>
                  <a:pt x="9276334" y="1409827"/>
                </a:lnTo>
                <a:lnTo>
                  <a:pt x="9276334" y="1404239"/>
                </a:lnTo>
                <a:close/>
              </a:path>
              <a:path w="9276715" h="1410335">
                <a:moveTo>
                  <a:pt x="9276334" y="858647"/>
                </a:moveTo>
                <a:lnTo>
                  <a:pt x="8466582" y="858647"/>
                </a:lnTo>
                <a:lnTo>
                  <a:pt x="7656779" y="858647"/>
                </a:lnTo>
                <a:lnTo>
                  <a:pt x="7656779" y="901319"/>
                </a:lnTo>
                <a:lnTo>
                  <a:pt x="8466531" y="901319"/>
                </a:lnTo>
                <a:lnTo>
                  <a:pt x="9276334" y="901319"/>
                </a:lnTo>
                <a:lnTo>
                  <a:pt x="9276334" y="858647"/>
                </a:lnTo>
                <a:close/>
              </a:path>
              <a:path w="9276715" h="1410335">
                <a:moveTo>
                  <a:pt x="9276334" y="328295"/>
                </a:moveTo>
                <a:lnTo>
                  <a:pt x="8466582" y="328295"/>
                </a:lnTo>
                <a:lnTo>
                  <a:pt x="7656779" y="328295"/>
                </a:lnTo>
                <a:lnTo>
                  <a:pt x="7656779" y="355727"/>
                </a:lnTo>
                <a:lnTo>
                  <a:pt x="8466531" y="355727"/>
                </a:lnTo>
                <a:lnTo>
                  <a:pt x="9276334" y="355727"/>
                </a:lnTo>
                <a:lnTo>
                  <a:pt x="9276334" y="328295"/>
                </a:lnTo>
                <a:close/>
              </a:path>
              <a:path w="9276715" h="1410335">
                <a:moveTo>
                  <a:pt x="9276334" y="0"/>
                </a:moveTo>
                <a:lnTo>
                  <a:pt x="8466582" y="0"/>
                </a:lnTo>
                <a:lnTo>
                  <a:pt x="7656779" y="0"/>
                </a:lnTo>
                <a:lnTo>
                  <a:pt x="7656779" y="12827"/>
                </a:lnTo>
                <a:lnTo>
                  <a:pt x="8466531" y="12827"/>
                </a:lnTo>
                <a:lnTo>
                  <a:pt x="9276334" y="12827"/>
                </a:lnTo>
                <a:lnTo>
                  <a:pt x="9276334" y="0"/>
                </a:lnTo>
                <a:close/>
              </a:path>
            </a:pathLst>
          </a:custGeom>
          <a:solidFill>
            <a:srgbClr val="FF63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0767" y="9400281"/>
            <a:ext cx="16343948" cy="685800"/>
          </a:xfrm>
          <a:custGeom>
            <a:avLst/>
            <a:gdLst/>
            <a:ahLst/>
            <a:cxnLst/>
            <a:rect l="l" t="t" r="r" b="b"/>
            <a:pathLst>
              <a:path w="10895965" h="457200">
                <a:moveTo>
                  <a:pt x="10895914" y="0"/>
                </a:moveTo>
                <a:lnTo>
                  <a:pt x="2797937" y="0"/>
                </a:lnTo>
                <a:lnTo>
                  <a:pt x="0" y="0"/>
                </a:lnTo>
                <a:lnTo>
                  <a:pt x="0" y="457200"/>
                </a:lnTo>
                <a:lnTo>
                  <a:pt x="2797886" y="457200"/>
                </a:lnTo>
                <a:lnTo>
                  <a:pt x="10895914" y="457200"/>
                </a:lnTo>
                <a:lnTo>
                  <a:pt x="10895914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387597" y="2200275"/>
            <a:ext cx="2429828" cy="7209473"/>
          </a:xfrm>
          <a:custGeom>
            <a:avLst/>
            <a:gdLst/>
            <a:ahLst/>
            <a:cxnLst/>
            <a:rect l="l" t="t" r="r" b="b"/>
            <a:pathLst>
              <a:path w="1619885" h="4806315">
                <a:moveTo>
                  <a:pt x="0" y="0"/>
                </a:moveTo>
                <a:lnTo>
                  <a:pt x="0" y="4806315"/>
                </a:lnTo>
              </a:path>
              <a:path w="1619885" h="4806315">
                <a:moveTo>
                  <a:pt x="809878" y="2776601"/>
                </a:moveTo>
                <a:lnTo>
                  <a:pt x="809878" y="4806315"/>
                </a:lnTo>
              </a:path>
              <a:path w="1619885" h="4806315">
                <a:moveTo>
                  <a:pt x="809878" y="2087752"/>
                </a:moveTo>
                <a:lnTo>
                  <a:pt x="809878" y="2308732"/>
                </a:lnTo>
              </a:path>
              <a:path w="1619885" h="4806315">
                <a:moveTo>
                  <a:pt x="809878" y="1415669"/>
                </a:moveTo>
                <a:lnTo>
                  <a:pt x="809878" y="1834768"/>
                </a:lnTo>
              </a:path>
              <a:path w="1619885" h="4806315">
                <a:moveTo>
                  <a:pt x="809878" y="564261"/>
                </a:moveTo>
                <a:lnTo>
                  <a:pt x="809878" y="1164209"/>
                </a:lnTo>
              </a:path>
              <a:path w="1619885" h="4806315">
                <a:moveTo>
                  <a:pt x="1619631" y="4248785"/>
                </a:moveTo>
                <a:lnTo>
                  <a:pt x="1619631" y="4806315"/>
                </a:lnTo>
              </a:path>
              <a:path w="1619885" h="4806315">
                <a:moveTo>
                  <a:pt x="1619631" y="3718433"/>
                </a:moveTo>
                <a:lnTo>
                  <a:pt x="1619631" y="3745865"/>
                </a:lnTo>
              </a:path>
              <a:path w="1619885" h="4806315">
                <a:moveTo>
                  <a:pt x="1619631" y="3370961"/>
                </a:moveTo>
                <a:lnTo>
                  <a:pt x="1619631" y="340296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07517" y="6775514"/>
            <a:ext cx="1905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17042" y="3046667"/>
            <a:ext cx="1215390" cy="6363653"/>
          </a:xfrm>
          <a:custGeom>
            <a:avLst/>
            <a:gdLst/>
            <a:ahLst/>
            <a:cxnLst/>
            <a:rect l="l" t="t" r="r" b="b"/>
            <a:pathLst>
              <a:path w="810260" h="4242435">
                <a:moveTo>
                  <a:pt x="0" y="2212340"/>
                </a:moveTo>
                <a:lnTo>
                  <a:pt x="0" y="2229104"/>
                </a:lnTo>
              </a:path>
              <a:path w="810260" h="4242435">
                <a:moveTo>
                  <a:pt x="0" y="1523491"/>
                </a:moveTo>
                <a:lnTo>
                  <a:pt x="0" y="1744471"/>
                </a:lnTo>
              </a:path>
              <a:path w="810260" h="4242435">
                <a:moveTo>
                  <a:pt x="0" y="1139444"/>
                </a:moveTo>
                <a:lnTo>
                  <a:pt x="0" y="1270507"/>
                </a:lnTo>
              </a:path>
              <a:path w="810260" h="4242435">
                <a:moveTo>
                  <a:pt x="0" y="0"/>
                </a:moveTo>
                <a:lnTo>
                  <a:pt x="0" y="660908"/>
                </a:lnTo>
              </a:path>
              <a:path w="810260" h="4242435">
                <a:moveTo>
                  <a:pt x="809751" y="3684524"/>
                </a:moveTo>
                <a:lnTo>
                  <a:pt x="809751" y="4242054"/>
                </a:lnTo>
              </a:path>
              <a:path w="810260" h="4242435">
                <a:moveTo>
                  <a:pt x="809751" y="3154172"/>
                </a:moveTo>
                <a:lnTo>
                  <a:pt x="809751" y="3181604"/>
                </a:lnTo>
              </a:path>
              <a:path w="810260" h="4242435">
                <a:moveTo>
                  <a:pt x="809751" y="2806700"/>
                </a:moveTo>
                <a:lnTo>
                  <a:pt x="809751" y="283870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22145" y="6775514"/>
            <a:ext cx="1905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31670" y="5331905"/>
            <a:ext cx="0" cy="1059180"/>
          </a:xfrm>
          <a:custGeom>
            <a:avLst/>
            <a:gdLst/>
            <a:ahLst/>
            <a:cxnLst/>
            <a:rect l="l" t="t" r="r" b="b"/>
            <a:pathLst>
              <a:path h="706120">
                <a:moveTo>
                  <a:pt x="0" y="0"/>
                </a:moveTo>
                <a:lnTo>
                  <a:pt x="0" y="70561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022145" y="4951287"/>
            <a:ext cx="1905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031670" y="3046667"/>
            <a:ext cx="0" cy="1526858"/>
          </a:xfrm>
          <a:custGeom>
            <a:avLst/>
            <a:gdLst/>
            <a:ahLst/>
            <a:cxnLst/>
            <a:rect l="l" t="t" r="r" b="b"/>
            <a:pathLst>
              <a:path h="1017905">
                <a:moveTo>
                  <a:pt x="0" y="0"/>
                </a:moveTo>
                <a:lnTo>
                  <a:pt x="0" y="101752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36964" y="9400796"/>
            <a:ext cx="1905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119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46489" y="3046667"/>
            <a:ext cx="0" cy="5591175"/>
          </a:xfrm>
          <a:custGeom>
            <a:avLst/>
            <a:gdLst/>
            <a:ahLst/>
            <a:cxnLst/>
            <a:rect l="l" t="t" r="r" b="b"/>
            <a:pathLst>
              <a:path h="3727450">
                <a:moveTo>
                  <a:pt x="0" y="3684524"/>
                </a:moveTo>
                <a:lnTo>
                  <a:pt x="0" y="3727196"/>
                </a:lnTo>
              </a:path>
              <a:path h="3727450">
                <a:moveTo>
                  <a:pt x="0" y="3154172"/>
                </a:moveTo>
                <a:lnTo>
                  <a:pt x="0" y="3181604"/>
                </a:lnTo>
              </a:path>
              <a:path h="3727450">
                <a:moveTo>
                  <a:pt x="0" y="2806700"/>
                </a:moveTo>
                <a:lnTo>
                  <a:pt x="0" y="2838704"/>
                </a:lnTo>
              </a:path>
              <a:path h="3727450">
                <a:moveTo>
                  <a:pt x="0" y="1744472"/>
                </a:moveTo>
                <a:lnTo>
                  <a:pt x="0" y="2491232"/>
                </a:lnTo>
              </a:path>
              <a:path h="3727450">
                <a:moveTo>
                  <a:pt x="0" y="1268984"/>
                </a:moveTo>
                <a:lnTo>
                  <a:pt x="0" y="1448815"/>
                </a:lnTo>
              </a:path>
              <a:path h="3727450">
                <a:moveTo>
                  <a:pt x="0" y="0"/>
                </a:moveTo>
                <a:lnTo>
                  <a:pt x="0" y="101752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451593" y="9400796"/>
            <a:ext cx="1905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119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461118" y="3046667"/>
            <a:ext cx="0" cy="5591175"/>
          </a:xfrm>
          <a:custGeom>
            <a:avLst/>
            <a:gdLst/>
            <a:ahLst/>
            <a:cxnLst/>
            <a:rect l="l" t="t" r="r" b="b"/>
            <a:pathLst>
              <a:path h="3727450">
                <a:moveTo>
                  <a:pt x="0" y="3684524"/>
                </a:moveTo>
                <a:lnTo>
                  <a:pt x="0" y="3727196"/>
                </a:lnTo>
              </a:path>
              <a:path h="3727450">
                <a:moveTo>
                  <a:pt x="0" y="3154172"/>
                </a:moveTo>
                <a:lnTo>
                  <a:pt x="0" y="3181604"/>
                </a:lnTo>
              </a:path>
              <a:path h="3727450">
                <a:moveTo>
                  <a:pt x="0" y="2806700"/>
                </a:moveTo>
                <a:lnTo>
                  <a:pt x="0" y="2838704"/>
                </a:lnTo>
              </a:path>
              <a:path h="3727450">
                <a:moveTo>
                  <a:pt x="0" y="1744472"/>
                </a:moveTo>
                <a:lnTo>
                  <a:pt x="0" y="2491232"/>
                </a:lnTo>
              </a:path>
              <a:path h="3727450">
                <a:moveTo>
                  <a:pt x="0" y="1268984"/>
                </a:moveTo>
                <a:lnTo>
                  <a:pt x="0" y="1448815"/>
                </a:lnTo>
              </a:path>
              <a:path h="3727450">
                <a:moveTo>
                  <a:pt x="0" y="0"/>
                </a:moveTo>
                <a:lnTo>
                  <a:pt x="0" y="101752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666410" y="9400796"/>
            <a:ext cx="1905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119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675935" y="3046667"/>
            <a:ext cx="0" cy="5591175"/>
          </a:xfrm>
          <a:custGeom>
            <a:avLst/>
            <a:gdLst/>
            <a:ahLst/>
            <a:cxnLst/>
            <a:rect l="l" t="t" r="r" b="b"/>
            <a:pathLst>
              <a:path h="3727450">
                <a:moveTo>
                  <a:pt x="0" y="3684524"/>
                </a:moveTo>
                <a:lnTo>
                  <a:pt x="0" y="3727196"/>
                </a:lnTo>
              </a:path>
              <a:path h="3727450">
                <a:moveTo>
                  <a:pt x="0" y="3154172"/>
                </a:moveTo>
                <a:lnTo>
                  <a:pt x="0" y="3181604"/>
                </a:lnTo>
              </a:path>
              <a:path h="3727450">
                <a:moveTo>
                  <a:pt x="0" y="2806700"/>
                </a:moveTo>
                <a:lnTo>
                  <a:pt x="0" y="2838704"/>
                </a:lnTo>
              </a:path>
              <a:path h="3727450">
                <a:moveTo>
                  <a:pt x="0" y="1744472"/>
                </a:moveTo>
                <a:lnTo>
                  <a:pt x="0" y="2491232"/>
                </a:lnTo>
              </a:path>
              <a:path h="3727450">
                <a:moveTo>
                  <a:pt x="0" y="1268984"/>
                </a:moveTo>
                <a:lnTo>
                  <a:pt x="0" y="1448815"/>
                </a:lnTo>
              </a:path>
              <a:path h="3727450">
                <a:moveTo>
                  <a:pt x="0" y="0"/>
                </a:moveTo>
                <a:lnTo>
                  <a:pt x="0" y="101752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881038" y="9400796"/>
            <a:ext cx="1905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700" y="0"/>
                </a:lnTo>
              </a:path>
            </a:pathLst>
          </a:custGeom>
          <a:ln w="119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1240" y="2200275"/>
            <a:ext cx="17926050" cy="7896225"/>
          </a:xfrm>
          <a:custGeom>
            <a:avLst/>
            <a:gdLst/>
            <a:ahLst/>
            <a:cxnLst/>
            <a:rect l="l" t="t" r="r" b="b"/>
            <a:pathLst>
              <a:path w="11950700" h="5264150">
                <a:moveTo>
                  <a:pt x="8472882" y="4248785"/>
                </a:moveTo>
                <a:lnTo>
                  <a:pt x="8472882" y="4291457"/>
                </a:lnTo>
              </a:path>
              <a:path w="11950700" h="5264150">
                <a:moveTo>
                  <a:pt x="8472882" y="3718433"/>
                </a:moveTo>
                <a:lnTo>
                  <a:pt x="8472882" y="3745865"/>
                </a:lnTo>
              </a:path>
              <a:path w="11950700" h="5264150">
                <a:moveTo>
                  <a:pt x="8472882" y="3370961"/>
                </a:moveTo>
                <a:lnTo>
                  <a:pt x="8472882" y="3402965"/>
                </a:lnTo>
              </a:path>
              <a:path w="11950700" h="5264150">
                <a:moveTo>
                  <a:pt x="8472882" y="2308733"/>
                </a:moveTo>
                <a:lnTo>
                  <a:pt x="8472882" y="3055493"/>
                </a:lnTo>
              </a:path>
              <a:path w="11950700" h="5264150">
                <a:moveTo>
                  <a:pt x="8472882" y="1833245"/>
                </a:moveTo>
                <a:lnTo>
                  <a:pt x="8472882" y="2013077"/>
                </a:lnTo>
              </a:path>
              <a:path w="11950700" h="5264150">
                <a:moveTo>
                  <a:pt x="8472882" y="564261"/>
                </a:moveTo>
                <a:lnTo>
                  <a:pt x="8472882" y="1581785"/>
                </a:lnTo>
              </a:path>
              <a:path w="11950700" h="5264150">
                <a:moveTo>
                  <a:pt x="9282634" y="564261"/>
                </a:moveTo>
                <a:lnTo>
                  <a:pt x="9282634" y="4806315"/>
                </a:lnTo>
              </a:path>
              <a:path w="11950700" h="5264150">
                <a:moveTo>
                  <a:pt x="10092513" y="1703705"/>
                </a:moveTo>
                <a:lnTo>
                  <a:pt x="10092513" y="2288921"/>
                </a:lnTo>
              </a:path>
              <a:path w="11950700" h="5264150">
                <a:moveTo>
                  <a:pt x="10092513" y="564261"/>
                </a:moveTo>
                <a:lnTo>
                  <a:pt x="10092513" y="1455293"/>
                </a:lnTo>
              </a:path>
              <a:path w="11950700" h="5264150">
                <a:moveTo>
                  <a:pt x="10902265" y="0"/>
                </a:moveTo>
                <a:lnTo>
                  <a:pt x="10902265" y="5263553"/>
                </a:lnTo>
              </a:path>
              <a:path w="11950700" h="5264150">
                <a:moveTo>
                  <a:pt x="0" y="570611"/>
                </a:moveTo>
                <a:lnTo>
                  <a:pt x="11950396" y="570611"/>
                </a:lnTo>
              </a:path>
              <a:path w="11950700" h="5264150">
                <a:moveTo>
                  <a:pt x="9276284" y="2282571"/>
                </a:moveTo>
                <a:lnTo>
                  <a:pt x="10908615" y="2282571"/>
                </a:lnTo>
              </a:path>
              <a:path w="11950700" h="5264150">
                <a:moveTo>
                  <a:pt x="0" y="4799965"/>
                </a:moveTo>
                <a:lnTo>
                  <a:pt x="10908615" y="4799965"/>
                </a:lnTo>
              </a:path>
              <a:path w="11950700" h="5264150">
                <a:moveTo>
                  <a:pt x="6351" y="564261"/>
                </a:moveTo>
                <a:lnTo>
                  <a:pt x="6351" y="5263553"/>
                </a:lnTo>
              </a:path>
              <a:path w="11950700" h="5264150">
                <a:moveTo>
                  <a:pt x="11944046" y="564261"/>
                </a:moveTo>
                <a:lnTo>
                  <a:pt x="11944046" y="5263553"/>
                </a:lnTo>
              </a:path>
              <a:path w="11950700" h="5264150">
                <a:moveTo>
                  <a:pt x="0" y="5257203"/>
                </a:moveTo>
                <a:lnTo>
                  <a:pt x="11950396" y="525720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559661" y="3097340"/>
            <a:ext cx="1457325" cy="66460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4200" b="1" spc="-113" dirty="0">
                <a:latin typeface="Tahoma"/>
                <a:cs typeface="Tahoma"/>
              </a:rPr>
              <a:t>Fases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68800" y="3228023"/>
            <a:ext cx="250508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3000" spc="-165" dirty="0">
                <a:latin typeface="Verdana"/>
                <a:cs typeface="Verdana"/>
              </a:rPr>
              <a:t>1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513255" y="3228023"/>
            <a:ext cx="250508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3000" spc="-165" dirty="0">
                <a:latin typeface="Verdana"/>
                <a:cs typeface="Verdana"/>
              </a:rPr>
              <a:t>4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728073" y="2240395"/>
            <a:ext cx="1464945" cy="1472519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88583">
              <a:spcBef>
                <a:spcPts val="143"/>
              </a:spcBef>
            </a:pPr>
            <a:r>
              <a:rPr sz="4200" b="1" spc="-30" dirty="0">
                <a:latin typeface="Tahoma"/>
                <a:cs typeface="Tahoma"/>
              </a:rPr>
              <a:t>Anos</a:t>
            </a:r>
            <a:endParaRPr sz="4200">
              <a:latin typeface="Tahoma"/>
              <a:cs typeface="Tahoma"/>
            </a:endParaRPr>
          </a:p>
          <a:p>
            <a:pPr marL="19050">
              <a:spcBef>
                <a:spcPts val="2745"/>
              </a:spcBef>
              <a:tabLst>
                <a:tab pos="1233488" algn="l"/>
              </a:tabLst>
            </a:pPr>
            <a:r>
              <a:rPr sz="3000" spc="-75" dirty="0">
                <a:latin typeface="Verdana"/>
                <a:cs typeface="Verdana"/>
              </a:rPr>
              <a:t>5</a:t>
            </a:r>
            <a:r>
              <a:rPr sz="3000" dirty="0">
                <a:latin typeface="Verdana"/>
                <a:cs typeface="Verdana"/>
              </a:rPr>
              <a:t>	</a:t>
            </a:r>
            <a:r>
              <a:rPr sz="3000" spc="-165" dirty="0">
                <a:latin typeface="Verdana"/>
                <a:cs typeface="Verdana"/>
              </a:rPr>
              <a:t>6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157520" y="3228023"/>
            <a:ext cx="250508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3000" spc="-165" dirty="0">
                <a:latin typeface="Verdana"/>
                <a:cs typeface="Verdana"/>
              </a:rPr>
              <a:t>7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372718" y="3228023"/>
            <a:ext cx="250508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3000" spc="-165" dirty="0">
                <a:latin typeface="Verdana"/>
                <a:cs typeface="Verdana"/>
              </a:rPr>
              <a:t>8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08762" y="3954895"/>
            <a:ext cx="2251710" cy="1440138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lnSpc>
                <a:spcPts val="3225"/>
              </a:lnSpc>
              <a:spcBef>
                <a:spcPts val="150"/>
              </a:spcBef>
            </a:pPr>
            <a:r>
              <a:rPr sz="2700" spc="-217" dirty="0">
                <a:latin typeface="Verdana"/>
                <a:cs typeface="Verdana"/>
              </a:rPr>
              <a:t>Ingr.</a:t>
            </a:r>
            <a:r>
              <a:rPr sz="2700" spc="-203" dirty="0">
                <a:latin typeface="Verdana"/>
                <a:cs typeface="Verdana"/>
              </a:rPr>
              <a:t> </a:t>
            </a:r>
            <a:r>
              <a:rPr sz="2700" spc="-30" dirty="0">
                <a:latin typeface="Verdana"/>
                <a:cs typeface="Verdana"/>
              </a:rPr>
              <a:t>Ativo</a:t>
            </a:r>
            <a:endParaRPr sz="2700" dirty="0">
              <a:latin typeface="Verdana"/>
              <a:cs typeface="Verdana"/>
            </a:endParaRPr>
          </a:p>
          <a:p>
            <a:pPr marL="19050">
              <a:lnSpc>
                <a:spcPts val="5025"/>
              </a:lnSpc>
            </a:pPr>
            <a:r>
              <a:rPr sz="4200" spc="-15" dirty="0">
                <a:latin typeface="Verdana"/>
                <a:cs typeface="Verdana"/>
              </a:rPr>
              <a:t>Química</a:t>
            </a:r>
            <a:endParaRPr sz="4200" dirty="0">
              <a:latin typeface="Verdana"/>
              <a:cs typeface="Verdana"/>
            </a:endParaRPr>
          </a:p>
          <a:p>
            <a:pPr marL="19050">
              <a:spcBef>
                <a:spcPts val="38"/>
              </a:spcBef>
            </a:pPr>
            <a:r>
              <a:rPr sz="2400" spc="-15" dirty="0">
                <a:latin typeface="Verdana"/>
                <a:cs typeface="Verdana"/>
              </a:rPr>
              <a:t>Formulação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6917924" y="4466653"/>
            <a:ext cx="800100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3600" spc="-263" dirty="0">
                <a:latin typeface="Verdana"/>
                <a:cs typeface="Verdana"/>
              </a:rPr>
              <a:t>100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08762" y="5667109"/>
            <a:ext cx="2599371" cy="1400704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lnSpc>
                <a:spcPts val="2865"/>
              </a:lnSpc>
              <a:spcBef>
                <a:spcPts val="143"/>
              </a:spcBef>
            </a:pPr>
            <a:r>
              <a:rPr sz="2400" spc="-15" dirty="0">
                <a:latin typeface="Verdana"/>
                <a:cs typeface="Verdana"/>
              </a:rPr>
              <a:t>Pesquisa</a:t>
            </a:r>
            <a:endParaRPr sz="2400" dirty="0">
              <a:latin typeface="Verdana"/>
              <a:cs typeface="Verdana"/>
            </a:endParaRPr>
          </a:p>
          <a:p>
            <a:pPr marL="19050">
              <a:lnSpc>
                <a:spcPts val="5025"/>
              </a:lnSpc>
            </a:pPr>
            <a:r>
              <a:rPr sz="4200" spc="-15" dirty="0">
                <a:latin typeface="Verdana"/>
                <a:cs typeface="Verdana"/>
              </a:rPr>
              <a:t>Biologia</a:t>
            </a:r>
            <a:endParaRPr sz="4200" dirty="0">
              <a:latin typeface="Verdana"/>
              <a:cs typeface="Verdana"/>
            </a:endParaRPr>
          </a:p>
          <a:p>
            <a:pPr marL="19050">
              <a:spcBef>
                <a:spcPts val="38"/>
              </a:spcBef>
            </a:pPr>
            <a:r>
              <a:rPr sz="2400" spc="-45" dirty="0">
                <a:latin typeface="Verdana"/>
                <a:cs typeface="Verdana"/>
              </a:rPr>
              <a:t>Desenvolvimento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4647925" y="7282053"/>
            <a:ext cx="1346835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2700" spc="-113" dirty="0">
                <a:latin typeface="Verdana"/>
                <a:cs typeface="Verdana"/>
              </a:rPr>
              <a:t>Registro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6917924" y="6153722"/>
            <a:ext cx="800100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3600" spc="-263" dirty="0">
                <a:latin typeface="Verdana"/>
                <a:cs typeface="Verdana"/>
              </a:rPr>
              <a:t>110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7045939" y="8041501"/>
            <a:ext cx="545783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3600" spc="-263" dirty="0">
                <a:latin typeface="Verdana"/>
                <a:cs typeface="Verdana"/>
              </a:rPr>
              <a:t>80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08762" y="7329031"/>
            <a:ext cx="2549843" cy="191206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2700" spc="105" dirty="0">
                <a:latin typeface="Verdana"/>
                <a:cs typeface="Verdana"/>
              </a:rPr>
              <a:t>Degradação</a:t>
            </a:r>
            <a:r>
              <a:rPr sz="2700" spc="-188" dirty="0">
                <a:latin typeface="Verdana"/>
                <a:cs typeface="Verdana"/>
              </a:rPr>
              <a:t> </a:t>
            </a:r>
            <a:r>
              <a:rPr sz="2700" spc="53" dirty="0">
                <a:latin typeface="Verdana"/>
                <a:cs typeface="Verdana"/>
              </a:rPr>
              <a:t>e</a:t>
            </a:r>
            <a:endParaRPr sz="2700">
              <a:latin typeface="Verdana"/>
              <a:cs typeface="Verdana"/>
            </a:endParaRPr>
          </a:p>
          <a:p>
            <a:pPr marL="19050">
              <a:spcBef>
                <a:spcPts val="8"/>
              </a:spcBef>
            </a:pPr>
            <a:r>
              <a:rPr sz="2700" spc="-15" dirty="0">
                <a:latin typeface="Verdana"/>
                <a:cs typeface="Verdana"/>
              </a:rPr>
              <a:t>resíduos</a:t>
            </a:r>
            <a:endParaRPr sz="2700">
              <a:latin typeface="Verdana"/>
              <a:cs typeface="Verdana"/>
            </a:endParaRPr>
          </a:p>
          <a:p>
            <a:pPr marL="19050" marR="39051">
              <a:spcBef>
                <a:spcPts val="1845"/>
              </a:spcBef>
            </a:pPr>
            <a:r>
              <a:rPr sz="2700" spc="-15" dirty="0">
                <a:latin typeface="Verdana"/>
                <a:cs typeface="Verdana"/>
              </a:rPr>
              <a:t>Toxicologia Ecotoxicologia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08762" y="9488462"/>
            <a:ext cx="2225993" cy="4809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3000" spc="-75" dirty="0">
                <a:latin typeface="Verdana"/>
                <a:cs typeface="Verdana"/>
              </a:rPr>
              <a:t>Substâncias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506278" y="9488462"/>
            <a:ext cx="9576435" cy="4809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3000" spc="-270" dirty="0">
                <a:latin typeface="Verdana"/>
                <a:cs typeface="Verdana"/>
              </a:rPr>
              <a:t>140.000............................................................................1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6917924" y="9442742"/>
            <a:ext cx="800100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3600" spc="-263" dirty="0">
                <a:latin typeface="Verdana"/>
                <a:cs typeface="Verdana"/>
              </a:rPr>
              <a:t>290</a:t>
            </a:r>
            <a:endParaRPr sz="3600">
              <a:latin typeface="Verdana"/>
              <a:cs typeface="Verdana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391025" y="3937063"/>
            <a:ext cx="1466850" cy="396240"/>
            <a:chOff x="2927350" y="1804161"/>
            <a:chExt cx="977900" cy="264160"/>
          </a:xfrm>
        </p:grpSpPr>
        <p:sp>
          <p:nvSpPr>
            <p:cNvPr id="44" name="object 44"/>
            <p:cNvSpPr/>
            <p:nvPr/>
          </p:nvSpPr>
          <p:spPr>
            <a:xfrm>
              <a:off x="2933700" y="1810511"/>
              <a:ext cx="965200" cy="251460"/>
            </a:xfrm>
            <a:custGeom>
              <a:avLst/>
              <a:gdLst/>
              <a:ahLst/>
              <a:cxnLst/>
              <a:rect l="l" t="t" r="r" b="b"/>
              <a:pathLst>
                <a:path w="965200" h="251460">
                  <a:moveTo>
                    <a:pt x="964691" y="0"/>
                  </a:moveTo>
                  <a:lnTo>
                    <a:pt x="0" y="0"/>
                  </a:lnTo>
                  <a:lnTo>
                    <a:pt x="0" y="251460"/>
                  </a:lnTo>
                  <a:lnTo>
                    <a:pt x="964691" y="251460"/>
                  </a:lnTo>
                  <a:lnTo>
                    <a:pt x="9646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933700" y="1810511"/>
              <a:ext cx="965200" cy="251460"/>
            </a:xfrm>
            <a:custGeom>
              <a:avLst/>
              <a:gdLst/>
              <a:ahLst/>
              <a:cxnLst/>
              <a:rect l="l" t="t" r="r" b="b"/>
              <a:pathLst>
                <a:path w="965200" h="251460">
                  <a:moveTo>
                    <a:pt x="0" y="251460"/>
                  </a:moveTo>
                  <a:lnTo>
                    <a:pt x="964691" y="251460"/>
                  </a:lnTo>
                  <a:lnTo>
                    <a:pt x="964691" y="0"/>
                  </a:lnTo>
                  <a:lnTo>
                    <a:pt x="0" y="0"/>
                  </a:lnTo>
                  <a:lnTo>
                    <a:pt x="0" y="25146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4600004" y="3925749"/>
            <a:ext cx="1053465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400" spc="-127" dirty="0">
                <a:latin typeface="Verdana"/>
                <a:cs typeface="Verdana"/>
              </a:rPr>
              <a:t>Síntese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953380" y="4942905"/>
            <a:ext cx="4200525" cy="399098"/>
            <a:chOff x="3302253" y="2474722"/>
            <a:chExt cx="2800350" cy="266065"/>
          </a:xfrm>
        </p:grpSpPr>
        <p:sp>
          <p:nvSpPr>
            <p:cNvPr id="48" name="object 48"/>
            <p:cNvSpPr/>
            <p:nvPr/>
          </p:nvSpPr>
          <p:spPr>
            <a:xfrm>
              <a:off x="3308603" y="2481072"/>
              <a:ext cx="2787650" cy="253365"/>
            </a:xfrm>
            <a:custGeom>
              <a:avLst/>
              <a:gdLst/>
              <a:ahLst/>
              <a:cxnLst/>
              <a:rect l="l" t="t" r="r" b="b"/>
              <a:pathLst>
                <a:path w="2787650" h="253364">
                  <a:moveTo>
                    <a:pt x="2787396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2787396" y="252984"/>
                  </a:lnTo>
                  <a:lnTo>
                    <a:pt x="27873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308603" y="2481072"/>
              <a:ext cx="2787650" cy="253365"/>
            </a:xfrm>
            <a:custGeom>
              <a:avLst/>
              <a:gdLst/>
              <a:ahLst/>
              <a:cxnLst/>
              <a:rect l="l" t="t" r="r" b="b"/>
              <a:pathLst>
                <a:path w="2787650" h="253364">
                  <a:moveTo>
                    <a:pt x="0" y="252984"/>
                  </a:moveTo>
                  <a:lnTo>
                    <a:pt x="2787396" y="252984"/>
                  </a:lnTo>
                  <a:lnTo>
                    <a:pt x="2787396" y="0"/>
                  </a:lnTo>
                  <a:lnTo>
                    <a:pt x="0" y="0"/>
                  </a:lnTo>
                  <a:lnTo>
                    <a:pt x="0" y="25298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752148" y="4934713"/>
            <a:ext cx="2599371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400" spc="-45" dirty="0">
                <a:latin typeface="Verdana"/>
                <a:cs typeface="Verdana"/>
              </a:rPr>
              <a:t>Desenvolvimento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7042785" y="4563428"/>
            <a:ext cx="7025640" cy="396240"/>
            <a:chOff x="4695190" y="2221738"/>
            <a:chExt cx="4683760" cy="264160"/>
          </a:xfrm>
        </p:grpSpPr>
        <p:sp>
          <p:nvSpPr>
            <p:cNvPr id="52" name="object 52"/>
            <p:cNvSpPr/>
            <p:nvPr/>
          </p:nvSpPr>
          <p:spPr>
            <a:xfrm>
              <a:off x="4701540" y="2228088"/>
              <a:ext cx="4671060" cy="251460"/>
            </a:xfrm>
            <a:custGeom>
              <a:avLst/>
              <a:gdLst/>
              <a:ahLst/>
              <a:cxnLst/>
              <a:rect l="l" t="t" r="r" b="b"/>
              <a:pathLst>
                <a:path w="4671059" h="251460">
                  <a:moveTo>
                    <a:pt x="4671060" y="0"/>
                  </a:moveTo>
                  <a:lnTo>
                    <a:pt x="0" y="0"/>
                  </a:lnTo>
                  <a:lnTo>
                    <a:pt x="0" y="251460"/>
                  </a:lnTo>
                  <a:lnTo>
                    <a:pt x="4671060" y="251460"/>
                  </a:lnTo>
                  <a:lnTo>
                    <a:pt x="46710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701540" y="2228088"/>
              <a:ext cx="4671060" cy="251460"/>
            </a:xfrm>
            <a:custGeom>
              <a:avLst/>
              <a:gdLst/>
              <a:ahLst/>
              <a:cxnLst/>
              <a:rect l="l" t="t" r="r" b="b"/>
              <a:pathLst>
                <a:path w="4671059" h="251460">
                  <a:moveTo>
                    <a:pt x="0" y="251460"/>
                  </a:moveTo>
                  <a:lnTo>
                    <a:pt x="4671060" y="251460"/>
                  </a:lnTo>
                  <a:lnTo>
                    <a:pt x="4671060" y="0"/>
                  </a:lnTo>
                  <a:lnTo>
                    <a:pt x="0" y="0"/>
                  </a:lnTo>
                  <a:lnTo>
                    <a:pt x="0" y="25146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8325230" y="4553902"/>
            <a:ext cx="4461510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400" spc="-68" dirty="0">
                <a:latin typeface="Verdana"/>
                <a:cs typeface="Verdana"/>
              </a:rPr>
              <a:t>Processo</a:t>
            </a:r>
            <a:r>
              <a:rPr sz="2400" spc="-127" dirty="0">
                <a:latin typeface="Verdana"/>
                <a:cs typeface="Verdana"/>
              </a:rPr>
              <a:t> </a:t>
            </a:r>
            <a:r>
              <a:rPr sz="2400" spc="127" dirty="0">
                <a:latin typeface="Verdana"/>
                <a:cs typeface="Verdana"/>
              </a:rPr>
              <a:t>de</a:t>
            </a:r>
            <a:r>
              <a:rPr sz="2400" spc="-143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desenvolvimento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5838062" y="4028504"/>
            <a:ext cx="1983105" cy="737235"/>
            <a:chOff x="3892041" y="1865122"/>
            <a:chExt cx="1322070" cy="491490"/>
          </a:xfrm>
        </p:grpSpPr>
        <p:sp>
          <p:nvSpPr>
            <p:cNvPr id="56" name="object 56"/>
            <p:cNvSpPr/>
            <p:nvPr/>
          </p:nvSpPr>
          <p:spPr>
            <a:xfrm>
              <a:off x="3898391" y="1871472"/>
              <a:ext cx="1309370" cy="478790"/>
            </a:xfrm>
            <a:custGeom>
              <a:avLst/>
              <a:gdLst/>
              <a:ahLst/>
              <a:cxnLst/>
              <a:rect l="l" t="t" r="r" b="b"/>
              <a:pathLst>
                <a:path w="1309370" h="478789">
                  <a:moveTo>
                    <a:pt x="1309115" y="0"/>
                  </a:moveTo>
                  <a:lnTo>
                    <a:pt x="0" y="0"/>
                  </a:lnTo>
                  <a:lnTo>
                    <a:pt x="0" y="478536"/>
                  </a:lnTo>
                  <a:lnTo>
                    <a:pt x="1309115" y="478536"/>
                  </a:lnTo>
                  <a:lnTo>
                    <a:pt x="13091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898391" y="1871472"/>
              <a:ext cx="1309370" cy="478790"/>
            </a:xfrm>
            <a:custGeom>
              <a:avLst/>
              <a:gdLst/>
              <a:ahLst/>
              <a:cxnLst/>
              <a:rect l="l" t="t" r="r" b="b"/>
              <a:pathLst>
                <a:path w="1309370" h="478789">
                  <a:moveTo>
                    <a:pt x="0" y="478536"/>
                  </a:moveTo>
                  <a:lnTo>
                    <a:pt x="1309115" y="478536"/>
                  </a:lnTo>
                  <a:lnTo>
                    <a:pt x="1309115" y="0"/>
                  </a:lnTo>
                  <a:lnTo>
                    <a:pt x="0" y="0"/>
                  </a:lnTo>
                  <a:lnTo>
                    <a:pt x="0" y="47853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6078092" y="3228023"/>
            <a:ext cx="1505903" cy="1541128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23813">
              <a:spcBef>
                <a:spcPts val="158"/>
              </a:spcBef>
              <a:tabLst>
                <a:tab pos="1239203" algn="l"/>
              </a:tabLst>
            </a:pPr>
            <a:r>
              <a:rPr sz="3000" spc="-75" dirty="0">
                <a:latin typeface="Verdana"/>
                <a:cs typeface="Verdana"/>
              </a:rPr>
              <a:t>2</a:t>
            </a:r>
            <a:r>
              <a:rPr sz="3000" dirty="0">
                <a:latin typeface="Verdana"/>
                <a:cs typeface="Verdana"/>
              </a:rPr>
              <a:t>	</a:t>
            </a:r>
            <a:r>
              <a:rPr sz="3000" spc="-75" dirty="0">
                <a:latin typeface="Verdana"/>
                <a:cs typeface="Verdana"/>
              </a:rPr>
              <a:t>3</a:t>
            </a:r>
            <a:endParaRPr sz="3000">
              <a:latin typeface="Verdana"/>
              <a:cs typeface="Verdana"/>
            </a:endParaRPr>
          </a:p>
          <a:p>
            <a:pPr marL="349568" marR="7620" indent="-331469">
              <a:spcBef>
                <a:spcPts val="2505"/>
              </a:spcBef>
            </a:pPr>
            <a:r>
              <a:rPr sz="2400" spc="-15" dirty="0">
                <a:latin typeface="Verdana"/>
                <a:cs typeface="Verdana"/>
              </a:rPr>
              <a:t>Produção Piloto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8750426" y="5210365"/>
            <a:ext cx="5318760" cy="462915"/>
            <a:chOff x="5833617" y="2653029"/>
            <a:chExt cx="3545840" cy="308610"/>
          </a:xfrm>
        </p:grpSpPr>
        <p:sp>
          <p:nvSpPr>
            <p:cNvPr id="60" name="object 60"/>
            <p:cNvSpPr/>
            <p:nvPr/>
          </p:nvSpPr>
          <p:spPr>
            <a:xfrm>
              <a:off x="5839967" y="2659379"/>
              <a:ext cx="3533140" cy="295910"/>
            </a:xfrm>
            <a:custGeom>
              <a:avLst/>
              <a:gdLst/>
              <a:ahLst/>
              <a:cxnLst/>
              <a:rect l="l" t="t" r="r" b="b"/>
              <a:pathLst>
                <a:path w="3533140" h="295910">
                  <a:moveTo>
                    <a:pt x="3532632" y="0"/>
                  </a:moveTo>
                  <a:lnTo>
                    <a:pt x="0" y="0"/>
                  </a:lnTo>
                  <a:lnTo>
                    <a:pt x="0" y="295656"/>
                  </a:lnTo>
                  <a:lnTo>
                    <a:pt x="3532632" y="295656"/>
                  </a:lnTo>
                  <a:lnTo>
                    <a:pt x="35326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839967" y="2659379"/>
              <a:ext cx="3533140" cy="295910"/>
            </a:xfrm>
            <a:custGeom>
              <a:avLst/>
              <a:gdLst/>
              <a:ahLst/>
              <a:cxnLst/>
              <a:rect l="l" t="t" r="r" b="b"/>
              <a:pathLst>
                <a:path w="3533140" h="295910">
                  <a:moveTo>
                    <a:pt x="0" y="295656"/>
                  </a:moveTo>
                  <a:lnTo>
                    <a:pt x="3532632" y="295656"/>
                  </a:lnTo>
                  <a:lnTo>
                    <a:pt x="3532632" y="0"/>
                  </a:lnTo>
                  <a:lnTo>
                    <a:pt x="0" y="0"/>
                  </a:lnTo>
                  <a:lnTo>
                    <a:pt x="0" y="29565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8890445" y="5234751"/>
            <a:ext cx="5035868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400" spc="-68" dirty="0">
                <a:latin typeface="Verdana"/>
                <a:cs typeface="Verdana"/>
              </a:rPr>
              <a:t>Desenvolvimento</a:t>
            </a:r>
            <a:r>
              <a:rPr sz="2400" spc="-113" dirty="0">
                <a:latin typeface="Verdana"/>
                <a:cs typeface="Verdana"/>
              </a:rPr>
              <a:t> </a:t>
            </a:r>
            <a:r>
              <a:rPr sz="2400" spc="158" dirty="0">
                <a:latin typeface="Verdana"/>
                <a:cs typeface="Verdana"/>
              </a:rPr>
              <a:t>da</a:t>
            </a:r>
            <a:r>
              <a:rPr sz="2400" spc="-75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embalagem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14106525" y="4373689"/>
            <a:ext cx="2419350" cy="392430"/>
            <a:chOff x="9404350" y="2095245"/>
            <a:chExt cx="1612900" cy="261620"/>
          </a:xfrm>
        </p:grpSpPr>
        <p:sp>
          <p:nvSpPr>
            <p:cNvPr id="64" name="object 64"/>
            <p:cNvSpPr/>
            <p:nvPr/>
          </p:nvSpPr>
          <p:spPr>
            <a:xfrm>
              <a:off x="9410700" y="2101595"/>
              <a:ext cx="1600200" cy="248920"/>
            </a:xfrm>
            <a:custGeom>
              <a:avLst/>
              <a:gdLst/>
              <a:ahLst/>
              <a:cxnLst/>
              <a:rect l="l" t="t" r="r" b="b"/>
              <a:pathLst>
                <a:path w="1600200" h="248919">
                  <a:moveTo>
                    <a:pt x="1600200" y="0"/>
                  </a:moveTo>
                  <a:lnTo>
                    <a:pt x="0" y="0"/>
                  </a:lnTo>
                  <a:lnTo>
                    <a:pt x="0" y="248412"/>
                  </a:lnTo>
                  <a:lnTo>
                    <a:pt x="1600200" y="248412"/>
                  </a:lnTo>
                  <a:lnTo>
                    <a:pt x="1600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9410700" y="2101595"/>
              <a:ext cx="1600200" cy="248920"/>
            </a:xfrm>
            <a:custGeom>
              <a:avLst/>
              <a:gdLst/>
              <a:ahLst/>
              <a:cxnLst/>
              <a:rect l="l" t="t" r="r" b="b"/>
              <a:pathLst>
                <a:path w="1600200" h="248919">
                  <a:moveTo>
                    <a:pt x="0" y="248412"/>
                  </a:moveTo>
                  <a:lnTo>
                    <a:pt x="1600200" y="248412"/>
                  </a:lnTo>
                  <a:lnTo>
                    <a:pt x="1600200" y="0"/>
                  </a:lnTo>
                  <a:lnTo>
                    <a:pt x="0" y="0"/>
                  </a:lnTo>
                  <a:lnTo>
                    <a:pt x="0" y="24841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14563725" y="3228023"/>
            <a:ext cx="3371850" cy="152317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42863">
              <a:spcBef>
                <a:spcPts val="158"/>
              </a:spcBef>
              <a:tabLst>
                <a:tab pos="1151573" algn="l"/>
                <a:tab pos="2155508" algn="l"/>
              </a:tabLst>
            </a:pPr>
            <a:r>
              <a:rPr sz="3000" spc="-75" dirty="0">
                <a:latin typeface="Verdana"/>
                <a:cs typeface="Verdana"/>
              </a:rPr>
              <a:t>9</a:t>
            </a:r>
            <a:r>
              <a:rPr sz="3000" dirty="0">
                <a:latin typeface="Verdana"/>
                <a:cs typeface="Verdana"/>
              </a:rPr>
              <a:t>	</a:t>
            </a:r>
            <a:r>
              <a:rPr sz="3000" spc="-38" dirty="0">
                <a:latin typeface="Verdana"/>
                <a:cs typeface="Verdana"/>
              </a:rPr>
              <a:t>10</a:t>
            </a:r>
            <a:r>
              <a:rPr sz="3000" dirty="0">
                <a:latin typeface="Verdana"/>
                <a:cs typeface="Verdana"/>
              </a:rPr>
              <a:t>	</a:t>
            </a:r>
            <a:r>
              <a:rPr sz="4050" spc="-191" baseline="1543" dirty="0">
                <a:latin typeface="Verdana"/>
                <a:cs typeface="Verdana"/>
              </a:rPr>
              <a:t>MioUS$</a:t>
            </a:r>
            <a:endParaRPr sz="4050" baseline="1543">
              <a:latin typeface="Verdana"/>
              <a:cs typeface="Verdana"/>
            </a:endParaRPr>
          </a:p>
          <a:p>
            <a:pPr>
              <a:spcBef>
                <a:spcPts val="2033"/>
              </a:spcBef>
            </a:pPr>
            <a:endParaRPr sz="2700">
              <a:latin typeface="Verdana"/>
              <a:cs typeface="Verdana"/>
            </a:endParaRPr>
          </a:p>
          <a:p>
            <a:pPr marL="19050"/>
            <a:r>
              <a:rPr sz="2400" spc="-15" dirty="0">
                <a:latin typeface="Verdana"/>
                <a:cs typeface="Verdana"/>
              </a:rPr>
              <a:t>Produção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4391025" y="5653849"/>
            <a:ext cx="3173730" cy="721043"/>
            <a:chOff x="2927350" y="2948685"/>
            <a:chExt cx="2115820" cy="480695"/>
          </a:xfrm>
        </p:grpSpPr>
        <p:sp>
          <p:nvSpPr>
            <p:cNvPr id="68" name="object 68"/>
            <p:cNvSpPr/>
            <p:nvPr/>
          </p:nvSpPr>
          <p:spPr>
            <a:xfrm>
              <a:off x="2933700" y="2955035"/>
              <a:ext cx="2103120" cy="467995"/>
            </a:xfrm>
            <a:custGeom>
              <a:avLst/>
              <a:gdLst/>
              <a:ahLst/>
              <a:cxnLst/>
              <a:rect l="l" t="t" r="r" b="b"/>
              <a:pathLst>
                <a:path w="2103120" h="467995">
                  <a:moveTo>
                    <a:pt x="2103120" y="0"/>
                  </a:moveTo>
                  <a:lnTo>
                    <a:pt x="0" y="0"/>
                  </a:lnTo>
                  <a:lnTo>
                    <a:pt x="0" y="467868"/>
                  </a:lnTo>
                  <a:lnTo>
                    <a:pt x="2103120" y="467868"/>
                  </a:lnTo>
                  <a:lnTo>
                    <a:pt x="21031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33700" y="2955035"/>
              <a:ext cx="2103120" cy="467995"/>
            </a:xfrm>
            <a:custGeom>
              <a:avLst/>
              <a:gdLst/>
              <a:ahLst/>
              <a:cxnLst/>
              <a:rect l="l" t="t" r="r" b="b"/>
              <a:pathLst>
                <a:path w="2103120" h="467995">
                  <a:moveTo>
                    <a:pt x="0" y="467868"/>
                  </a:moveTo>
                  <a:lnTo>
                    <a:pt x="2103120" y="467868"/>
                  </a:lnTo>
                  <a:lnTo>
                    <a:pt x="2103120" y="0"/>
                  </a:lnTo>
                  <a:lnTo>
                    <a:pt x="0" y="0"/>
                  </a:lnTo>
                  <a:lnTo>
                    <a:pt x="0" y="46786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4605147" y="5624131"/>
            <a:ext cx="2748915" cy="756938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indent="619125">
              <a:spcBef>
                <a:spcPts val="143"/>
              </a:spcBef>
            </a:pPr>
            <a:r>
              <a:rPr sz="2400" spc="-15" dirty="0">
                <a:latin typeface="Verdana"/>
                <a:cs typeface="Verdana"/>
              </a:rPr>
              <a:t>Screening </a:t>
            </a:r>
            <a:r>
              <a:rPr sz="2400" spc="-53" dirty="0">
                <a:latin typeface="Verdana"/>
                <a:cs typeface="Verdana"/>
              </a:rPr>
              <a:t>Labs./Greenhouse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5586603" y="6380797"/>
            <a:ext cx="2990850" cy="396240"/>
            <a:chOff x="3724402" y="3433317"/>
            <a:chExt cx="1993900" cy="264160"/>
          </a:xfrm>
        </p:grpSpPr>
        <p:sp>
          <p:nvSpPr>
            <p:cNvPr id="72" name="object 72"/>
            <p:cNvSpPr/>
            <p:nvPr/>
          </p:nvSpPr>
          <p:spPr>
            <a:xfrm>
              <a:off x="3730752" y="3439667"/>
              <a:ext cx="1981200" cy="251460"/>
            </a:xfrm>
            <a:custGeom>
              <a:avLst/>
              <a:gdLst/>
              <a:ahLst/>
              <a:cxnLst/>
              <a:rect l="l" t="t" r="r" b="b"/>
              <a:pathLst>
                <a:path w="1981200" h="251460">
                  <a:moveTo>
                    <a:pt x="1981200" y="0"/>
                  </a:moveTo>
                  <a:lnTo>
                    <a:pt x="0" y="0"/>
                  </a:lnTo>
                  <a:lnTo>
                    <a:pt x="0" y="251460"/>
                  </a:lnTo>
                  <a:lnTo>
                    <a:pt x="1981200" y="251460"/>
                  </a:lnTo>
                  <a:lnTo>
                    <a:pt x="1981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730752" y="3439667"/>
              <a:ext cx="1981200" cy="251460"/>
            </a:xfrm>
            <a:custGeom>
              <a:avLst/>
              <a:gdLst/>
              <a:ahLst/>
              <a:cxnLst/>
              <a:rect l="l" t="t" r="r" b="b"/>
              <a:pathLst>
                <a:path w="1981200" h="251460">
                  <a:moveTo>
                    <a:pt x="0" y="251460"/>
                  </a:moveTo>
                  <a:lnTo>
                    <a:pt x="1981200" y="251460"/>
                  </a:lnTo>
                  <a:lnTo>
                    <a:pt x="1981200" y="0"/>
                  </a:lnTo>
                  <a:lnTo>
                    <a:pt x="0" y="0"/>
                  </a:lnTo>
                  <a:lnTo>
                    <a:pt x="0" y="25146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5976174" y="6370435"/>
            <a:ext cx="2209800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400" spc="-180" dirty="0">
                <a:latin typeface="Verdana"/>
                <a:cs typeface="Verdana"/>
              </a:rPr>
              <a:t>Small-</a:t>
            </a:r>
            <a:r>
              <a:rPr sz="2400" spc="-15" dirty="0">
                <a:latin typeface="Verdana"/>
                <a:cs typeface="Verdana"/>
              </a:rPr>
              <a:t>plot</a:t>
            </a:r>
            <a:r>
              <a:rPr sz="2400" spc="-135" dirty="0">
                <a:latin typeface="Verdana"/>
                <a:cs typeface="Verdana"/>
              </a:rPr>
              <a:t> </a:t>
            </a:r>
            <a:r>
              <a:rPr sz="2400" spc="-143" dirty="0">
                <a:latin typeface="Verdana"/>
                <a:cs typeface="Verdana"/>
              </a:rPr>
              <a:t>trials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6773037" y="6773991"/>
            <a:ext cx="7334250" cy="492443"/>
            <a:chOff x="4515358" y="3695446"/>
            <a:chExt cx="4889500" cy="328295"/>
          </a:xfrm>
        </p:grpSpPr>
        <p:sp>
          <p:nvSpPr>
            <p:cNvPr id="76" name="object 76"/>
            <p:cNvSpPr/>
            <p:nvPr/>
          </p:nvSpPr>
          <p:spPr>
            <a:xfrm>
              <a:off x="4521708" y="3701796"/>
              <a:ext cx="4876800" cy="315595"/>
            </a:xfrm>
            <a:custGeom>
              <a:avLst/>
              <a:gdLst/>
              <a:ahLst/>
              <a:cxnLst/>
              <a:rect l="l" t="t" r="r" b="b"/>
              <a:pathLst>
                <a:path w="4876800" h="315595">
                  <a:moveTo>
                    <a:pt x="4876799" y="0"/>
                  </a:moveTo>
                  <a:lnTo>
                    <a:pt x="0" y="0"/>
                  </a:lnTo>
                  <a:lnTo>
                    <a:pt x="0" y="315467"/>
                  </a:lnTo>
                  <a:lnTo>
                    <a:pt x="4876799" y="315467"/>
                  </a:lnTo>
                  <a:lnTo>
                    <a:pt x="4876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521708" y="3701796"/>
              <a:ext cx="4876800" cy="315595"/>
            </a:xfrm>
            <a:custGeom>
              <a:avLst/>
              <a:gdLst/>
              <a:ahLst/>
              <a:cxnLst/>
              <a:rect l="l" t="t" r="r" b="b"/>
              <a:pathLst>
                <a:path w="4876800" h="315595">
                  <a:moveTo>
                    <a:pt x="0" y="315467"/>
                  </a:moveTo>
                  <a:lnTo>
                    <a:pt x="4876799" y="315467"/>
                  </a:lnTo>
                  <a:lnTo>
                    <a:pt x="4876799" y="0"/>
                  </a:lnTo>
                  <a:lnTo>
                    <a:pt x="0" y="0"/>
                  </a:lnTo>
                  <a:lnTo>
                    <a:pt x="0" y="31546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8308468" y="6812014"/>
            <a:ext cx="4264343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400" spc="-135" dirty="0">
                <a:latin typeface="Verdana"/>
                <a:cs typeface="Verdana"/>
              </a:rPr>
              <a:t>Ensaios</a:t>
            </a:r>
            <a:r>
              <a:rPr sz="2400" spc="-143" dirty="0">
                <a:latin typeface="Verdana"/>
                <a:cs typeface="Verdana"/>
              </a:rPr>
              <a:t> </a:t>
            </a:r>
            <a:r>
              <a:rPr sz="2400" spc="127" dirty="0">
                <a:latin typeface="Verdana"/>
                <a:cs typeface="Verdana"/>
              </a:rPr>
              <a:t>de</a:t>
            </a:r>
            <a:r>
              <a:rPr sz="2400" spc="-158" dirty="0">
                <a:latin typeface="Verdana"/>
                <a:cs typeface="Verdana"/>
              </a:rPr>
              <a:t> </a:t>
            </a:r>
            <a:r>
              <a:rPr sz="2400" spc="105" dirty="0">
                <a:latin typeface="Verdana"/>
                <a:cs typeface="Verdana"/>
              </a:rPr>
              <a:t>campo</a:t>
            </a:r>
            <a:r>
              <a:rPr sz="2400" spc="-180" dirty="0">
                <a:latin typeface="Verdana"/>
                <a:cs typeface="Verdana"/>
              </a:rPr>
              <a:t> </a:t>
            </a:r>
            <a:r>
              <a:rPr sz="2400" spc="-53" dirty="0">
                <a:latin typeface="Verdana"/>
                <a:cs typeface="Verdana"/>
              </a:rPr>
              <a:t>(mundial)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6105526" y="7295197"/>
            <a:ext cx="8001953" cy="492443"/>
            <a:chOff x="4070350" y="4042917"/>
            <a:chExt cx="5334635" cy="328295"/>
          </a:xfrm>
        </p:grpSpPr>
        <p:sp>
          <p:nvSpPr>
            <p:cNvPr id="80" name="object 80"/>
            <p:cNvSpPr/>
            <p:nvPr/>
          </p:nvSpPr>
          <p:spPr>
            <a:xfrm>
              <a:off x="4076700" y="4049267"/>
              <a:ext cx="5321935" cy="315595"/>
            </a:xfrm>
            <a:custGeom>
              <a:avLst/>
              <a:gdLst/>
              <a:ahLst/>
              <a:cxnLst/>
              <a:rect l="l" t="t" r="r" b="b"/>
              <a:pathLst>
                <a:path w="5321934" h="315595">
                  <a:moveTo>
                    <a:pt x="5321808" y="0"/>
                  </a:moveTo>
                  <a:lnTo>
                    <a:pt x="0" y="0"/>
                  </a:lnTo>
                  <a:lnTo>
                    <a:pt x="0" y="315467"/>
                  </a:lnTo>
                  <a:lnTo>
                    <a:pt x="5321808" y="315467"/>
                  </a:lnTo>
                  <a:lnTo>
                    <a:pt x="53218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076700" y="4049267"/>
              <a:ext cx="5321935" cy="315595"/>
            </a:xfrm>
            <a:custGeom>
              <a:avLst/>
              <a:gdLst/>
              <a:ahLst/>
              <a:cxnLst/>
              <a:rect l="l" t="t" r="r" b="b"/>
              <a:pathLst>
                <a:path w="5321934" h="315595">
                  <a:moveTo>
                    <a:pt x="0" y="315467"/>
                  </a:moveTo>
                  <a:lnTo>
                    <a:pt x="5321808" y="315467"/>
                  </a:lnTo>
                  <a:lnTo>
                    <a:pt x="5321808" y="0"/>
                  </a:lnTo>
                  <a:lnTo>
                    <a:pt x="0" y="0"/>
                  </a:lnTo>
                  <a:lnTo>
                    <a:pt x="0" y="31546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7835264" y="7333297"/>
            <a:ext cx="4542473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400" spc="-53" dirty="0">
                <a:latin typeface="Verdana"/>
                <a:cs typeface="Verdana"/>
              </a:rPr>
              <a:t>Planta,</a:t>
            </a:r>
            <a:r>
              <a:rPr sz="2400" spc="-165" dirty="0">
                <a:latin typeface="Verdana"/>
                <a:cs typeface="Verdana"/>
              </a:rPr>
              <a:t> </a:t>
            </a:r>
            <a:r>
              <a:rPr sz="2400" spc="-68" dirty="0">
                <a:latin typeface="Verdana"/>
                <a:cs typeface="Verdana"/>
              </a:rPr>
              <a:t>animal,</a:t>
            </a:r>
            <a:r>
              <a:rPr sz="2400" spc="-165" dirty="0">
                <a:latin typeface="Verdana"/>
                <a:cs typeface="Verdana"/>
              </a:rPr>
              <a:t> </a:t>
            </a:r>
            <a:r>
              <a:rPr sz="2400" spc="-113" dirty="0">
                <a:latin typeface="Verdana"/>
                <a:cs typeface="Verdana"/>
              </a:rPr>
              <a:t>solo,</a:t>
            </a:r>
            <a:r>
              <a:rPr sz="2400" spc="-158" dirty="0">
                <a:latin typeface="Verdana"/>
                <a:cs typeface="Verdana"/>
              </a:rPr>
              <a:t> </a:t>
            </a:r>
            <a:r>
              <a:rPr sz="2400" spc="98" dirty="0">
                <a:latin typeface="Verdana"/>
                <a:cs typeface="Verdana"/>
              </a:rPr>
              <a:t>água</a:t>
            </a:r>
            <a:r>
              <a:rPr sz="2400" spc="-143" dirty="0">
                <a:latin typeface="Verdana"/>
                <a:cs typeface="Verdana"/>
              </a:rPr>
              <a:t> </a:t>
            </a:r>
            <a:r>
              <a:rPr sz="2400" spc="127" dirty="0">
                <a:latin typeface="Verdana"/>
                <a:cs typeface="Verdana"/>
              </a:rPr>
              <a:t>e</a:t>
            </a:r>
            <a:r>
              <a:rPr sz="2400" spc="-143" dirty="0">
                <a:latin typeface="Verdana"/>
                <a:cs typeface="Verdana"/>
              </a:rPr>
              <a:t> </a:t>
            </a:r>
            <a:r>
              <a:rPr sz="2400" spc="-38" dirty="0">
                <a:latin typeface="Verdana"/>
                <a:cs typeface="Verdana"/>
              </a:rPr>
              <a:t>ar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6105526" y="7809547"/>
            <a:ext cx="8001953" cy="773430"/>
            <a:chOff x="4070350" y="4385817"/>
            <a:chExt cx="5334635" cy="515620"/>
          </a:xfrm>
        </p:grpSpPr>
        <p:sp>
          <p:nvSpPr>
            <p:cNvPr id="84" name="object 84"/>
            <p:cNvSpPr/>
            <p:nvPr/>
          </p:nvSpPr>
          <p:spPr>
            <a:xfrm>
              <a:off x="4076700" y="4392167"/>
              <a:ext cx="5321935" cy="502920"/>
            </a:xfrm>
            <a:custGeom>
              <a:avLst/>
              <a:gdLst/>
              <a:ahLst/>
              <a:cxnLst/>
              <a:rect l="l" t="t" r="r" b="b"/>
              <a:pathLst>
                <a:path w="5321934" h="502920">
                  <a:moveTo>
                    <a:pt x="5321808" y="0"/>
                  </a:moveTo>
                  <a:lnTo>
                    <a:pt x="0" y="0"/>
                  </a:lnTo>
                  <a:lnTo>
                    <a:pt x="0" y="502919"/>
                  </a:lnTo>
                  <a:lnTo>
                    <a:pt x="5321808" y="502919"/>
                  </a:lnTo>
                  <a:lnTo>
                    <a:pt x="53218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076700" y="4392167"/>
              <a:ext cx="5321935" cy="502920"/>
            </a:xfrm>
            <a:custGeom>
              <a:avLst/>
              <a:gdLst/>
              <a:ahLst/>
              <a:cxnLst/>
              <a:rect l="l" t="t" r="r" b="b"/>
              <a:pathLst>
                <a:path w="5321934" h="502920">
                  <a:moveTo>
                    <a:pt x="0" y="502919"/>
                  </a:moveTo>
                  <a:lnTo>
                    <a:pt x="5321808" y="502919"/>
                  </a:lnTo>
                  <a:lnTo>
                    <a:pt x="5321808" y="0"/>
                  </a:lnTo>
                  <a:lnTo>
                    <a:pt x="0" y="0"/>
                  </a:lnTo>
                  <a:lnTo>
                    <a:pt x="0" y="50291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6415658" y="7806499"/>
            <a:ext cx="7380923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400" spc="-15" dirty="0">
                <a:latin typeface="Verdana"/>
                <a:cs typeface="Verdana"/>
              </a:rPr>
              <a:t>Toxicidade</a:t>
            </a:r>
            <a:r>
              <a:rPr sz="2400" spc="-113" dirty="0">
                <a:latin typeface="Verdana"/>
                <a:cs typeface="Verdana"/>
              </a:rPr>
              <a:t> </a:t>
            </a:r>
            <a:r>
              <a:rPr sz="2400" spc="98" dirty="0">
                <a:latin typeface="Verdana"/>
                <a:cs typeface="Verdana"/>
              </a:rPr>
              <a:t>aguda</a:t>
            </a:r>
            <a:r>
              <a:rPr sz="2400" spc="-171" dirty="0">
                <a:latin typeface="Verdana"/>
                <a:cs typeface="Verdana"/>
              </a:rPr>
              <a:t> </a:t>
            </a:r>
            <a:r>
              <a:rPr sz="2400" spc="127" dirty="0">
                <a:latin typeface="Verdana"/>
                <a:cs typeface="Verdana"/>
              </a:rPr>
              <a:t>e</a:t>
            </a:r>
            <a:r>
              <a:rPr sz="2400" spc="-171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crônica,</a:t>
            </a:r>
            <a:r>
              <a:rPr sz="2400" spc="-143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carcinogenicidade,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312789" y="8172261"/>
            <a:ext cx="7587615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400" dirty="0">
                <a:latin typeface="Verdana"/>
                <a:cs typeface="Verdana"/>
              </a:rPr>
              <a:t>mutagenicidade</a:t>
            </a:r>
            <a:r>
              <a:rPr sz="2400" spc="113" dirty="0">
                <a:latin typeface="Verdana"/>
                <a:cs typeface="Verdana"/>
              </a:rPr>
              <a:t> </a:t>
            </a:r>
            <a:r>
              <a:rPr sz="2400" spc="-233" dirty="0">
                <a:latin typeface="Verdana"/>
                <a:cs typeface="Verdana"/>
              </a:rPr>
              <a:t>,</a:t>
            </a:r>
            <a:r>
              <a:rPr sz="2400" spc="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teratogenicidade</a:t>
            </a:r>
            <a:r>
              <a:rPr sz="2400" spc="135" dirty="0">
                <a:latin typeface="Verdana"/>
                <a:cs typeface="Verdana"/>
              </a:rPr>
              <a:t> </a:t>
            </a:r>
            <a:r>
              <a:rPr sz="2400" spc="127" dirty="0">
                <a:latin typeface="Verdana"/>
                <a:cs typeface="Verdana"/>
              </a:rPr>
              <a:t>e</a:t>
            </a:r>
            <a:r>
              <a:rPr sz="2400" spc="45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reprodução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8048626" y="8627935"/>
            <a:ext cx="6058853" cy="773430"/>
            <a:chOff x="5365750" y="4931409"/>
            <a:chExt cx="4039235" cy="515620"/>
          </a:xfrm>
        </p:grpSpPr>
        <p:sp>
          <p:nvSpPr>
            <p:cNvPr id="89" name="object 89"/>
            <p:cNvSpPr/>
            <p:nvPr/>
          </p:nvSpPr>
          <p:spPr>
            <a:xfrm>
              <a:off x="5372100" y="4937759"/>
              <a:ext cx="4026535" cy="502920"/>
            </a:xfrm>
            <a:custGeom>
              <a:avLst/>
              <a:gdLst/>
              <a:ahLst/>
              <a:cxnLst/>
              <a:rect l="l" t="t" r="r" b="b"/>
              <a:pathLst>
                <a:path w="4026534" h="502920">
                  <a:moveTo>
                    <a:pt x="4026407" y="0"/>
                  </a:moveTo>
                  <a:lnTo>
                    <a:pt x="0" y="0"/>
                  </a:lnTo>
                  <a:lnTo>
                    <a:pt x="0" y="502919"/>
                  </a:lnTo>
                  <a:lnTo>
                    <a:pt x="4026407" y="502919"/>
                  </a:lnTo>
                  <a:lnTo>
                    <a:pt x="4026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372100" y="4937759"/>
              <a:ext cx="4026535" cy="502920"/>
            </a:xfrm>
            <a:custGeom>
              <a:avLst/>
              <a:gdLst/>
              <a:ahLst/>
              <a:cxnLst/>
              <a:rect l="l" t="t" r="r" b="b"/>
              <a:pathLst>
                <a:path w="4026534" h="502920">
                  <a:moveTo>
                    <a:pt x="0" y="502919"/>
                  </a:moveTo>
                  <a:lnTo>
                    <a:pt x="4026407" y="502919"/>
                  </a:lnTo>
                  <a:lnTo>
                    <a:pt x="4026407" y="0"/>
                  </a:lnTo>
                  <a:lnTo>
                    <a:pt x="0" y="0"/>
                  </a:lnTo>
                  <a:lnTo>
                    <a:pt x="0" y="50291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91"/>
          <p:cNvSpPr txBox="1"/>
          <p:nvPr/>
        </p:nvSpPr>
        <p:spPr>
          <a:xfrm>
            <a:off x="8313039" y="8624888"/>
            <a:ext cx="5530215" cy="756938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indent="690563">
              <a:spcBef>
                <a:spcPts val="143"/>
              </a:spcBef>
            </a:pPr>
            <a:r>
              <a:rPr sz="2400" spc="-68" dirty="0">
                <a:latin typeface="Verdana"/>
                <a:cs typeface="Verdana"/>
              </a:rPr>
              <a:t>Algas,</a:t>
            </a:r>
            <a:r>
              <a:rPr sz="2400" spc="-165" dirty="0">
                <a:latin typeface="Verdana"/>
                <a:cs typeface="Verdana"/>
              </a:rPr>
              <a:t> </a:t>
            </a:r>
            <a:r>
              <a:rPr sz="2400" spc="-60" dirty="0">
                <a:latin typeface="Verdana"/>
                <a:cs typeface="Verdana"/>
              </a:rPr>
              <a:t>dáfnias,</a:t>
            </a:r>
            <a:r>
              <a:rPr sz="2400" spc="-120" dirty="0">
                <a:latin typeface="Verdana"/>
                <a:cs typeface="Verdana"/>
              </a:rPr>
              <a:t> </a:t>
            </a:r>
            <a:r>
              <a:rPr sz="2400" spc="-98" dirty="0">
                <a:latin typeface="Verdana"/>
                <a:cs typeface="Verdana"/>
              </a:rPr>
              <a:t>peixes,</a:t>
            </a:r>
            <a:r>
              <a:rPr sz="2400" spc="-127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aves, </a:t>
            </a:r>
            <a:r>
              <a:rPr sz="2400" spc="-90" dirty="0">
                <a:latin typeface="Verdana"/>
                <a:cs typeface="Verdana"/>
              </a:rPr>
              <a:t>microorganismos,</a:t>
            </a:r>
            <a:r>
              <a:rPr sz="2400" spc="-30" dirty="0">
                <a:latin typeface="Verdana"/>
                <a:cs typeface="Verdana"/>
              </a:rPr>
              <a:t> abelhas,</a:t>
            </a:r>
            <a:r>
              <a:rPr sz="2400" spc="-127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benéficos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>
            <a:extLst>
              <a:ext uri="{FF2B5EF4-FFF2-40B4-BE49-F238E27FC236}">
                <a16:creationId xmlns:a16="http://schemas.microsoft.com/office/drawing/2014/main" id="{192E50D4-AAF4-AA03-BB2B-B8454C8AF3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0594"/>
            <a:ext cx="18288000" cy="10286532"/>
          </a:xfrm>
          <a:prstGeom prst="rect">
            <a:avLst/>
          </a:prstGeom>
        </p:spPr>
      </p:pic>
      <p:sp>
        <p:nvSpPr>
          <p:cNvPr id="30" name="Rectangle: Diagonal Corners Rounded 34">
            <a:extLst>
              <a:ext uri="{FF2B5EF4-FFF2-40B4-BE49-F238E27FC236}">
                <a16:creationId xmlns:a16="http://schemas.microsoft.com/office/drawing/2014/main" id="{FCF0F582-9590-AE26-1401-F17AC6001616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0C055DE9-8BA1-C547-857F-C5CACC753683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FERRAMENTAS DE MANEJO</a:t>
            </a: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DCBB5DF0-4101-FF74-970F-B78CDC75F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411738"/>
            <a:ext cx="2794959" cy="102369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268200" y="4668495"/>
            <a:ext cx="1938338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3600" b="1" spc="-15" dirty="0">
                <a:solidFill>
                  <a:srgbClr val="9FCC44"/>
                </a:solidFill>
                <a:latin typeface="Corbel"/>
                <a:cs typeface="Corbel"/>
              </a:rPr>
              <a:t>QUÍMICO</a:t>
            </a:r>
            <a:endParaRPr sz="3600">
              <a:latin typeface="Corbel"/>
              <a:cs typeface="Corbe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738880" y="2397582"/>
            <a:ext cx="9270683" cy="6494145"/>
            <a:chOff x="3275076" y="1069060"/>
            <a:chExt cx="6180455" cy="432943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78856" y="4160774"/>
              <a:ext cx="1476548" cy="68643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24755" y="4790059"/>
              <a:ext cx="798195" cy="608330"/>
            </a:xfrm>
            <a:custGeom>
              <a:avLst/>
              <a:gdLst/>
              <a:ahLst/>
              <a:cxnLst/>
              <a:rect l="l" t="t" r="r" b="b"/>
              <a:pathLst>
                <a:path w="798195" h="608329">
                  <a:moveTo>
                    <a:pt x="105918" y="373380"/>
                  </a:moveTo>
                  <a:lnTo>
                    <a:pt x="0" y="443230"/>
                  </a:lnTo>
                  <a:lnTo>
                    <a:pt x="109347" y="608330"/>
                  </a:lnTo>
                  <a:lnTo>
                    <a:pt x="139827" y="589280"/>
                  </a:lnTo>
                  <a:lnTo>
                    <a:pt x="92202" y="516890"/>
                  </a:lnTo>
                  <a:lnTo>
                    <a:pt x="130152" y="491490"/>
                  </a:lnTo>
                  <a:lnTo>
                    <a:pt x="75437" y="491490"/>
                  </a:lnTo>
                  <a:lnTo>
                    <a:pt x="47117" y="448310"/>
                  </a:lnTo>
                  <a:lnTo>
                    <a:pt x="122682" y="398780"/>
                  </a:lnTo>
                  <a:lnTo>
                    <a:pt x="105918" y="373380"/>
                  </a:lnTo>
                  <a:close/>
                </a:path>
                <a:path w="798195" h="608329">
                  <a:moveTo>
                    <a:pt x="162814" y="335280"/>
                  </a:moveTo>
                  <a:lnTo>
                    <a:pt x="132334" y="355600"/>
                  </a:lnTo>
                  <a:lnTo>
                    <a:pt x="241808" y="521970"/>
                  </a:lnTo>
                  <a:lnTo>
                    <a:pt x="272288" y="501650"/>
                  </a:lnTo>
                  <a:lnTo>
                    <a:pt x="162814" y="335280"/>
                  </a:lnTo>
                  <a:close/>
                </a:path>
                <a:path w="798195" h="608329">
                  <a:moveTo>
                    <a:pt x="139954" y="448310"/>
                  </a:moveTo>
                  <a:lnTo>
                    <a:pt x="75437" y="491490"/>
                  </a:lnTo>
                  <a:lnTo>
                    <a:pt x="130152" y="491490"/>
                  </a:lnTo>
                  <a:lnTo>
                    <a:pt x="156718" y="473710"/>
                  </a:lnTo>
                  <a:lnTo>
                    <a:pt x="139954" y="448310"/>
                  </a:lnTo>
                  <a:close/>
                </a:path>
                <a:path w="798195" h="608329">
                  <a:moveTo>
                    <a:pt x="399135" y="364490"/>
                  </a:moveTo>
                  <a:lnTo>
                    <a:pt x="348615" y="364490"/>
                  </a:lnTo>
                  <a:lnTo>
                    <a:pt x="352425" y="365760"/>
                  </a:lnTo>
                  <a:lnTo>
                    <a:pt x="356108" y="367030"/>
                  </a:lnTo>
                  <a:lnTo>
                    <a:pt x="359410" y="369570"/>
                  </a:lnTo>
                  <a:lnTo>
                    <a:pt x="362204" y="374650"/>
                  </a:lnTo>
                  <a:lnTo>
                    <a:pt x="365379" y="379730"/>
                  </a:lnTo>
                  <a:lnTo>
                    <a:pt x="366903" y="383540"/>
                  </a:lnTo>
                  <a:lnTo>
                    <a:pt x="366807" y="392430"/>
                  </a:lnTo>
                  <a:lnTo>
                    <a:pt x="366775" y="393700"/>
                  </a:lnTo>
                  <a:lnTo>
                    <a:pt x="339852" y="425450"/>
                  </a:lnTo>
                  <a:lnTo>
                    <a:pt x="300196" y="443230"/>
                  </a:lnTo>
                  <a:lnTo>
                    <a:pt x="292746" y="444500"/>
                  </a:lnTo>
                  <a:lnTo>
                    <a:pt x="284988" y="447040"/>
                  </a:lnTo>
                  <a:lnTo>
                    <a:pt x="302006" y="472440"/>
                  </a:lnTo>
                  <a:lnTo>
                    <a:pt x="308102" y="471170"/>
                  </a:lnTo>
                  <a:lnTo>
                    <a:pt x="314579" y="469900"/>
                  </a:lnTo>
                  <a:lnTo>
                    <a:pt x="321437" y="467360"/>
                  </a:lnTo>
                  <a:lnTo>
                    <a:pt x="336032" y="462280"/>
                  </a:lnTo>
                  <a:lnTo>
                    <a:pt x="343233" y="458470"/>
                  </a:lnTo>
                  <a:lnTo>
                    <a:pt x="350267" y="454660"/>
                  </a:lnTo>
                  <a:lnTo>
                    <a:pt x="357124" y="450850"/>
                  </a:lnTo>
                  <a:lnTo>
                    <a:pt x="364628" y="445770"/>
                  </a:lnTo>
                  <a:lnTo>
                    <a:pt x="371538" y="439420"/>
                  </a:lnTo>
                  <a:lnTo>
                    <a:pt x="377876" y="434340"/>
                  </a:lnTo>
                  <a:lnTo>
                    <a:pt x="383667" y="427990"/>
                  </a:lnTo>
                  <a:lnTo>
                    <a:pt x="388810" y="422910"/>
                  </a:lnTo>
                  <a:lnTo>
                    <a:pt x="393191" y="416560"/>
                  </a:lnTo>
                  <a:lnTo>
                    <a:pt x="403455" y="384810"/>
                  </a:lnTo>
                  <a:lnTo>
                    <a:pt x="403383" y="383540"/>
                  </a:lnTo>
                  <a:lnTo>
                    <a:pt x="403312" y="382270"/>
                  </a:lnTo>
                  <a:lnTo>
                    <a:pt x="403240" y="381000"/>
                  </a:lnTo>
                  <a:lnTo>
                    <a:pt x="403169" y="379730"/>
                  </a:lnTo>
                  <a:lnTo>
                    <a:pt x="403098" y="378460"/>
                  </a:lnTo>
                  <a:lnTo>
                    <a:pt x="401881" y="372110"/>
                  </a:lnTo>
                  <a:lnTo>
                    <a:pt x="399748" y="365760"/>
                  </a:lnTo>
                  <a:lnTo>
                    <a:pt x="399135" y="364490"/>
                  </a:lnTo>
                  <a:close/>
                </a:path>
                <a:path w="798195" h="608329">
                  <a:moveTo>
                    <a:pt x="311404" y="246380"/>
                  </a:moveTo>
                  <a:lnTo>
                    <a:pt x="305044" y="247650"/>
                  </a:lnTo>
                  <a:lnTo>
                    <a:pt x="298338" y="250190"/>
                  </a:lnTo>
                  <a:lnTo>
                    <a:pt x="291276" y="252730"/>
                  </a:lnTo>
                  <a:lnTo>
                    <a:pt x="276417" y="257810"/>
                  </a:lnTo>
                  <a:lnTo>
                    <a:pt x="269192" y="261620"/>
                  </a:lnTo>
                  <a:lnTo>
                    <a:pt x="262181" y="265430"/>
                  </a:lnTo>
                  <a:lnTo>
                    <a:pt x="255397" y="270510"/>
                  </a:lnTo>
                  <a:lnTo>
                    <a:pt x="249037" y="274320"/>
                  </a:lnTo>
                  <a:lnTo>
                    <a:pt x="223774" y="303530"/>
                  </a:lnTo>
                  <a:lnTo>
                    <a:pt x="218312" y="326390"/>
                  </a:lnTo>
                  <a:lnTo>
                    <a:pt x="219456" y="335280"/>
                  </a:lnTo>
                  <a:lnTo>
                    <a:pt x="220817" y="341630"/>
                  </a:lnTo>
                  <a:lnTo>
                    <a:pt x="223012" y="347980"/>
                  </a:lnTo>
                  <a:lnTo>
                    <a:pt x="226063" y="354330"/>
                  </a:lnTo>
                  <a:lnTo>
                    <a:pt x="229997" y="360680"/>
                  </a:lnTo>
                  <a:lnTo>
                    <a:pt x="235204" y="369570"/>
                  </a:lnTo>
                  <a:lnTo>
                    <a:pt x="273050" y="384810"/>
                  </a:lnTo>
                  <a:lnTo>
                    <a:pt x="280035" y="384810"/>
                  </a:lnTo>
                  <a:lnTo>
                    <a:pt x="287274" y="382270"/>
                  </a:lnTo>
                  <a:lnTo>
                    <a:pt x="294386" y="381000"/>
                  </a:lnTo>
                  <a:lnTo>
                    <a:pt x="301625" y="378460"/>
                  </a:lnTo>
                  <a:lnTo>
                    <a:pt x="309118" y="374650"/>
                  </a:lnTo>
                  <a:lnTo>
                    <a:pt x="314579" y="373380"/>
                  </a:lnTo>
                  <a:lnTo>
                    <a:pt x="319913" y="370840"/>
                  </a:lnTo>
                  <a:lnTo>
                    <a:pt x="324993" y="369570"/>
                  </a:lnTo>
                  <a:lnTo>
                    <a:pt x="330200" y="367030"/>
                  </a:lnTo>
                  <a:lnTo>
                    <a:pt x="335025" y="365760"/>
                  </a:lnTo>
                  <a:lnTo>
                    <a:pt x="339725" y="365760"/>
                  </a:lnTo>
                  <a:lnTo>
                    <a:pt x="344424" y="364490"/>
                  </a:lnTo>
                  <a:lnTo>
                    <a:pt x="399135" y="364490"/>
                  </a:lnTo>
                  <a:lnTo>
                    <a:pt x="396686" y="359410"/>
                  </a:lnTo>
                  <a:lnTo>
                    <a:pt x="392684" y="353060"/>
                  </a:lnTo>
                  <a:lnTo>
                    <a:pt x="389196" y="347980"/>
                  </a:lnTo>
                  <a:lnTo>
                    <a:pt x="275209" y="347980"/>
                  </a:lnTo>
                  <a:lnTo>
                    <a:pt x="271272" y="346710"/>
                  </a:lnTo>
                  <a:lnTo>
                    <a:pt x="264160" y="344170"/>
                  </a:lnTo>
                  <a:lnTo>
                    <a:pt x="260985" y="340360"/>
                  </a:lnTo>
                  <a:lnTo>
                    <a:pt x="253365" y="328930"/>
                  </a:lnTo>
                  <a:lnTo>
                    <a:pt x="252475" y="322580"/>
                  </a:lnTo>
                  <a:lnTo>
                    <a:pt x="255524" y="314960"/>
                  </a:lnTo>
                  <a:lnTo>
                    <a:pt x="258454" y="309880"/>
                  </a:lnTo>
                  <a:lnTo>
                    <a:pt x="262683" y="304800"/>
                  </a:lnTo>
                  <a:lnTo>
                    <a:pt x="268222" y="298450"/>
                  </a:lnTo>
                  <a:lnTo>
                    <a:pt x="275082" y="294640"/>
                  </a:lnTo>
                  <a:lnTo>
                    <a:pt x="280491" y="290830"/>
                  </a:lnTo>
                  <a:lnTo>
                    <a:pt x="320621" y="274320"/>
                  </a:lnTo>
                  <a:lnTo>
                    <a:pt x="328549" y="273050"/>
                  </a:lnTo>
                  <a:lnTo>
                    <a:pt x="311404" y="246380"/>
                  </a:lnTo>
                  <a:close/>
                </a:path>
                <a:path w="798195" h="608329">
                  <a:moveTo>
                    <a:pt x="379222" y="193040"/>
                  </a:moveTo>
                  <a:lnTo>
                    <a:pt x="348742" y="213360"/>
                  </a:lnTo>
                  <a:lnTo>
                    <a:pt x="458216" y="379730"/>
                  </a:lnTo>
                  <a:lnTo>
                    <a:pt x="488696" y="359410"/>
                  </a:lnTo>
                  <a:lnTo>
                    <a:pt x="379222" y="193040"/>
                  </a:lnTo>
                  <a:close/>
                </a:path>
                <a:path w="798195" h="608329">
                  <a:moveTo>
                    <a:pt x="360807" y="327660"/>
                  </a:moveTo>
                  <a:lnTo>
                    <a:pt x="346202" y="327660"/>
                  </a:lnTo>
                  <a:lnTo>
                    <a:pt x="338709" y="328930"/>
                  </a:lnTo>
                  <a:lnTo>
                    <a:pt x="315468" y="336550"/>
                  </a:lnTo>
                  <a:lnTo>
                    <a:pt x="302387" y="341630"/>
                  </a:lnTo>
                  <a:lnTo>
                    <a:pt x="297561" y="342900"/>
                  </a:lnTo>
                  <a:lnTo>
                    <a:pt x="288163" y="346710"/>
                  </a:lnTo>
                  <a:lnTo>
                    <a:pt x="283718" y="346710"/>
                  </a:lnTo>
                  <a:lnTo>
                    <a:pt x="275209" y="347980"/>
                  </a:lnTo>
                  <a:lnTo>
                    <a:pt x="389196" y="347980"/>
                  </a:lnTo>
                  <a:lnTo>
                    <a:pt x="388324" y="346710"/>
                  </a:lnTo>
                  <a:lnTo>
                    <a:pt x="383809" y="341630"/>
                  </a:lnTo>
                  <a:lnTo>
                    <a:pt x="379128" y="336550"/>
                  </a:lnTo>
                  <a:lnTo>
                    <a:pt x="374269" y="334010"/>
                  </a:lnTo>
                  <a:lnTo>
                    <a:pt x="367665" y="330200"/>
                  </a:lnTo>
                  <a:lnTo>
                    <a:pt x="360807" y="327660"/>
                  </a:lnTo>
                  <a:close/>
                </a:path>
                <a:path w="798195" h="608329">
                  <a:moveTo>
                    <a:pt x="155067" y="284480"/>
                  </a:moveTo>
                  <a:lnTo>
                    <a:pt x="125222" y="303530"/>
                  </a:lnTo>
                  <a:lnTo>
                    <a:pt x="127900" y="340360"/>
                  </a:lnTo>
                  <a:lnTo>
                    <a:pt x="127992" y="341630"/>
                  </a:lnTo>
                  <a:lnTo>
                    <a:pt x="128085" y="342900"/>
                  </a:lnTo>
                  <a:lnTo>
                    <a:pt x="128177" y="344170"/>
                  </a:lnTo>
                  <a:lnTo>
                    <a:pt x="128270" y="345440"/>
                  </a:lnTo>
                  <a:lnTo>
                    <a:pt x="151637" y="330200"/>
                  </a:lnTo>
                  <a:lnTo>
                    <a:pt x="154781" y="288290"/>
                  </a:lnTo>
                  <a:lnTo>
                    <a:pt x="154876" y="287020"/>
                  </a:lnTo>
                  <a:lnTo>
                    <a:pt x="154971" y="285750"/>
                  </a:lnTo>
                  <a:lnTo>
                    <a:pt x="155067" y="284480"/>
                  </a:lnTo>
                  <a:close/>
                </a:path>
                <a:path w="798195" h="608329">
                  <a:moveTo>
                    <a:pt x="536702" y="92710"/>
                  </a:moveTo>
                  <a:lnTo>
                    <a:pt x="530479" y="93980"/>
                  </a:lnTo>
                  <a:lnTo>
                    <a:pt x="523875" y="96520"/>
                  </a:lnTo>
                  <a:lnTo>
                    <a:pt x="516890" y="100330"/>
                  </a:lnTo>
                  <a:lnTo>
                    <a:pt x="510032" y="102870"/>
                  </a:lnTo>
                  <a:lnTo>
                    <a:pt x="477599" y="127000"/>
                  </a:lnTo>
                  <a:lnTo>
                    <a:pt x="453929" y="161290"/>
                  </a:lnTo>
                  <a:lnTo>
                    <a:pt x="447765" y="200660"/>
                  </a:lnTo>
                  <a:lnTo>
                    <a:pt x="448009" y="203200"/>
                  </a:lnTo>
                  <a:lnTo>
                    <a:pt x="448131" y="204470"/>
                  </a:lnTo>
                  <a:lnTo>
                    <a:pt x="448253" y="205740"/>
                  </a:lnTo>
                  <a:lnTo>
                    <a:pt x="448375" y="207010"/>
                  </a:lnTo>
                  <a:lnTo>
                    <a:pt x="448497" y="208280"/>
                  </a:lnTo>
                  <a:lnTo>
                    <a:pt x="448619" y="209550"/>
                  </a:lnTo>
                  <a:lnTo>
                    <a:pt x="462258" y="248920"/>
                  </a:lnTo>
                  <a:lnTo>
                    <a:pt x="488211" y="281940"/>
                  </a:lnTo>
                  <a:lnTo>
                    <a:pt x="529209" y="303530"/>
                  </a:lnTo>
                  <a:lnTo>
                    <a:pt x="538376" y="306070"/>
                  </a:lnTo>
                  <a:lnTo>
                    <a:pt x="547782" y="306070"/>
                  </a:lnTo>
                  <a:lnTo>
                    <a:pt x="567309" y="303530"/>
                  </a:lnTo>
                  <a:lnTo>
                    <a:pt x="608457" y="285750"/>
                  </a:lnTo>
                  <a:lnTo>
                    <a:pt x="626364" y="271780"/>
                  </a:lnTo>
                  <a:lnTo>
                    <a:pt x="550545" y="271780"/>
                  </a:lnTo>
                  <a:lnTo>
                    <a:pt x="542417" y="270510"/>
                  </a:lnTo>
                  <a:lnTo>
                    <a:pt x="508317" y="248920"/>
                  </a:lnTo>
                  <a:lnTo>
                    <a:pt x="498348" y="234950"/>
                  </a:lnTo>
                  <a:lnTo>
                    <a:pt x="493821" y="228600"/>
                  </a:lnTo>
                  <a:lnTo>
                    <a:pt x="483445" y="185420"/>
                  </a:lnTo>
                  <a:lnTo>
                    <a:pt x="484250" y="179070"/>
                  </a:lnTo>
                  <a:lnTo>
                    <a:pt x="485749" y="172720"/>
                  </a:lnTo>
                  <a:lnTo>
                    <a:pt x="487949" y="167640"/>
                  </a:lnTo>
                  <a:lnTo>
                    <a:pt x="490841" y="161290"/>
                  </a:lnTo>
                  <a:lnTo>
                    <a:pt x="494411" y="156210"/>
                  </a:lnTo>
                  <a:lnTo>
                    <a:pt x="498601" y="149860"/>
                  </a:lnTo>
                  <a:lnTo>
                    <a:pt x="503364" y="144780"/>
                  </a:lnTo>
                  <a:lnTo>
                    <a:pt x="508698" y="140970"/>
                  </a:lnTo>
                  <a:lnTo>
                    <a:pt x="514604" y="135890"/>
                  </a:lnTo>
                  <a:lnTo>
                    <a:pt x="520192" y="133350"/>
                  </a:lnTo>
                  <a:lnTo>
                    <a:pt x="526034" y="129540"/>
                  </a:lnTo>
                  <a:lnTo>
                    <a:pt x="538480" y="123190"/>
                  </a:lnTo>
                  <a:lnTo>
                    <a:pt x="545719" y="120650"/>
                  </a:lnTo>
                  <a:lnTo>
                    <a:pt x="553593" y="119380"/>
                  </a:lnTo>
                  <a:lnTo>
                    <a:pt x="536702" y="92710"/>
                  </a:lnTo>
                  <a:close/>
                </a:path>
                <a:path w="798195" h="608329">
                  <a:moveTo>
                    <a:pt x="627253" y="227330"/>
                  </a:moveTo>
                  <a:lnTo>
                    <a:pt x="599821" y="254000"/>
                  </a:lnTo>
                  <a:lnTo>
                    <a:pt x="558800" y="271780"/>
                  </a:lnTo>
                  <a:lnTo>
                    <a:pt x="626364" y="271780"/>
                  </a:lnTo>
                  <a:lnTo>
                    <a:pt x="634492" y="264160"/>
                  </a:lnTo>
                  <a:lnTo>
                    <a:pt x="639826" y="259080"/>
                  </a:lnTo>
                  <a:lnTo>
                    <a:pt x="644525" y="254000"/>
                  </a:lnTo>
                  <a:lnTo>
                    <a:pt x="627253" y="227330"/>
                  </a:lnTo>
                  <a:close/>
                </a:path>
                <a:path w="798195" h="608329">
                  <a:moveTo>
                    <a:pt x="706090" y="0"/>
                  </a:moveTo>
                  <a:lnTo>
                    <a:pt x="687472" y="0"/>
                  </a:lnTo>
                  <a:lnTo>
                    <a:pt x="677926" y="1270"/>
                  </a:lnTo>
                  <a:lnTo>
                    <a:pt x="639318" y="17780"/>
                  </a:lnTo>
                  <a:lnTo>
                    <a:pt x="622157" y="31750"/>
                  </a:lnTo>
                  <a:lnTo>
                    <a:pt x="615118" y="38100"/>
                  </a:lnTo>
                  <a:lnTo>
                    <a:pt x="597304" y="72390"/>
                  </a:lnTo>
                  <a:lnTo>
                    <a:pt x="594502" y="99060"/>
                  </a:lnTo>
                  <a:lnTo>
                    <a:pt x="595536" y="109220"/>
                  </a:lnTo>
                  <a:lnTo>
                    <a:pt x="609250" y="147320"/>
                  </a:lnTo>
                  <a:lnTo>
                    <a:pt x="635688" y="181610"/>
                  </a:lnTo>
                  <a:lnTo>
                    <a:pt x="668331" y="203200"/>
                  </a:lnTo>
                  <a:lnTo>
                    <a:pt x="695436" y="208280"/>
                  </a:lnTo>
                  <a:lnTo>
                    <a:pt x="704828" y="208280"/>
                  </a:lnTo>
                  <a:lnTo>
                    <a:pt x="752856" y="190500"/>
                  </a:lnTo>
                  <a:lnTo>
                    <a:pt x="771238" y="175260"/>
                  </a:lnTo>
                  <a:lnTo>
                    <a:pt x="698119" y="175260"/>
                  </a:lnTo>
                  <a:lnTo>
                    <a:pt x="690499" y="172720"/>
                  </a:lnTo>
                  <a:lnTo>
                    <a:pt x="673336" y="165100"/>
                  </a:lnTo>
                  <a:lnTo>
                    <a:pt x="667766" y="160020"/>
                  </a:lnTo>
                  <a:lnTo>
                    <a:pt x="662219" y="156210"/>
                  </a:lnTo>
                  <a:lnTo>
                    <a:pt x="638079" y="121920"/>
                  </a:lnTo>
                  <a:lnTo>
                    <a:pt x="630280" y="86360"/>
                  </a:lnTo>
                  <a:lnTo>
                    <a:pt x="630682" y="81280"/>
                  </a:lnTo>
                  <a:lnTo>
                    <a:pt x="656336" y="43180"/>
                  </a:lnTo>
                  <a:lnTo>
                    <a:pt x="663448" y="38100"/>
                  </a:lnTo>
                  <a:lnTo>
                    <a:pt x="670941" y="35560"/>
                  </a:lnTo>
                  <a:lnTo>
                    <a:pt x="686308" y="31750"/>
                  </a:lnTo>
                  <a:lnTo>
                    <a:pt x="762654" y="31750"/>
                  </a:lnTo>
                  <a:lnTo>
                    <a:pt x="756558" y="25400"/>
                  </a:lnTo>
                  <a:lnTo>
                    <a:pt x="748792" y="19050"/>
                  </a:lnTo>
                  <a:lnTo>
                    <a:pt x="740765" y="13970"/>
                  </a:lnTo>
                  <a:lnTo>
                    <a:pt x="732488" y="8890"/>
                  </a:lnTo>
                  <a:lnTo>
                    <a:pt x="723949" y="5080"/>
                  </a:lnTo>
                  <a:lnTo>
                    <a:pt x="706090" y="0"/>
                  </a:lnTo>
                  <a:close/>
                </a:path>
                <a:path w="798195" h="608329">
                  <a:moveTo>
                    <a:pt x="762654" y="31750"/>
                  </a:moveTo>
                  <a:lnTo>
                    <a:pt x="686308" y="31750"/>
                  </a:lnTo>
                  <a:lnTo>
                    <a:pt x="694055" y="33020"/>
                  </a:lnTo>
                  <a:lnTo>
                    <a:pt x="701802" y="35560"/>
                  </a:lnTo>
                  <a:lnTo>
                    <a:pt x="735472" y="57150"/>
                  </a:lnTo>
                  <a:lnTo>
                    <a:pt x="757174" y="92710"/>
                  </a:lnTo>
                  <a:lnTo>
                    <a:pt x="761873" y="113030"/>
                  </a:lnTo>
                  <a:lnTo>
                    <a:pt x="761798" y="123190"/>
                  </a:lnTo>
                  <a:lnTo>
                    <a:pt x="743204" y="160020"/>
                  </a:lnTo>
                  <a:lnTo>
                    <a:pt x="735965" y="163830"/>
                  </a:lnTo>
                  <a:lnTo>
                    <a:pt x="728726" y="168910"/>
                  </a:lnTo>
                  <a:lnTo>
                    <a:pt x="721233" y="172720"/>
                  </a:lnTo>
                  <a:lnTo>
                    <a:pt x="705866" y="175260"/>
                  </a:lnTo>
                  <a:lnTo>
                    <a:pt x="771238" y="175260"/>
                  </a:lnTo>
                  <a:lnTo>
                    <a:pt x="794994" y="135890"/>
                  </a:lnTo>
                  <a:lnTo>
                    <a:pt x="797855" y="116840"/>
                  </a:lnTo>
                  <a:lnTo>
                    <a:pt x="797798" y="107950"/>
                  </a:lnTo>
                  <a:lnTo>
                    <a:pt x="787812" y="69850"/>
                  </a:lnTo>
                  <a:lnTo>
                    <a:pt x="763873" y="33020"/>
                  </a:lnTo>
                  <a:lnTo>
                    <a:pt x="762654" y="31750"/>
                  </a:lnTo>
                  <a:close/>
                </a:path>
              </a:pathLst>
            </a:custGeom>
            <a:solidFill>
              <a:srgbClr val="57B9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75076" y="3716655"/>
              <a:ext cx="1351915" cy="859790"/>
            </a:xfrm>
            <a:custGeom>
              <a:avLst/>
              <a:gdLst/>
              <a:ahLst/>
              <a:cxnLst/>
              <a:rect l="l" t="t" r="r" b="b"/>
              <a:pathLst>
                <a:path w="1351914" h="859789">
                  <a:moveTo>
                    <a:pt x="44450" y="661670"/>
                  </a:moveTo>
                  <a:lnTo>
                    <a:pt x="0" y="687070"/>
                  </a:lnTo>
                  <a:lnTo>
                    <a:pt x="96900" y="859790"/>
                  </a:lnTo>
                  <a:lnTo>
                    <a:pt x="128777" y="842010"/>
                  </a:lnTo>
                  <a:lnTo>
                    <a:pt x="79628" y="754380"/>
                  </a:lnTo>
                  <a:lnTo>
                    <a:pt x="73606" y="744220"/>
                  </a:lnTo>
                  <a:lnTo>
                    <a:pt x="67167" y="732790"/>
                  </a:lnTo>
                  <a:lnTo>
                    <a:pt x="60323" y="721360"/>
                  </a:lnTo>
                  <a:lnTo>
                    <a:pt x="53086" y="709930"/>
                  </a:lnTo>
                  <a:lnTo>
                    <a:pt x="100134" y="709930"/>
                  </a:lnTo>
                  <a:lnTo>
                    <a:pt x="44450" y="661670"/>
                  </a:lnTo>
                  <a:close/>
                </a:path>
                <a:path w="1351914" h="859789">
                  <a:moveTo>
                    <a:pt x="100134" y="709930"/>
                  </a:moveTo>
                  <a:lnTo>
                    <a:pt x="54228" y="709930"/>
                  </a:lnTo>
                  <a:lnTo>
                    <a:pt x="58420" y="713740"/>
                  </a:lnTo>
                  <a:lnTo>
                    <a:pt x="63246" y="718820"/>
                  </a:lnTo>
                  <a:lnTo>
                    <a:pt x="68707" y="723900"/>
                  </a:lnTo>
                  <a:lnTo>
                    <a:pt x="79628" y="732790"/>
                  </a:lnTo>
                  <a:lnTo>
                    <a:pt x="85089" y="737870"/>
                  </a:lnTo>
                  <a:lnTo>
                    <a:pt x="175768" y="816610"/>
                  </a:lnTo>
                  <a:lnTo>
                    <a:pt x="196341" y="805180"/>
                  </a:lnTo>
                  <a:lnTo>
                    <a:pt x="189938" y="764540"/>
                  </a:lnTo>
                  <a:lnTo>
                    <a:pt x="159638" y="764540"/>
                  </a:lnTo>
                  <a:lnTo>
                    <a:pt x="149707" y="754380"/>
                  </a:lnTo>
                  <a:lnTo>
                    <a:pt x="139906" y="745490"/>
                  </a:lnTo>
                  <a:lnTo>
                    <a:pt x="130224" y="736600"/>
                  </a:lnTo>
                  <a:lnTo>
                    <a:pt x="120650" y="727710"/>
                  </a:lnTo>
                  <a:lnTo>
                    <a:pt x="100134" y="709930"/>
                  </a:lnTo>
                  <a:close/>
                </a:path>
                <a:path w="1351914" h="859789">
                  <a:moveTo>
                    <a:pt x="210971" y="645160"/>
                  </a:moveTo>
                  <a:lnTo>
                    <a:pt x="170814" y="645160"/>
                  </a:lnTo>
                  <a:lnTo>
                    <a:pt x="177075" y="657860"/>
                  </a:lnTo>
                  <a:lnTo>
                    <a:pt x="183086" y="669290"/>
                  </a:lnTo>
                  <a:lnTo>
                    <a:pt x="188835" y="680720"/>
                  </a:lnTo>
                  <a:lnTo>
                    <a:pt x="194310" y="690880"/>
                  </a:lnTo>
                  <a:lnTo>
                    <a:pt x="243459" y="778510"/>
                  </a:lnTo>
                  <a:lnTo>
                    <a:pt x="275336" y="760730"/>
                  </a:lnTo>
                  <a:lnTo>
                    <a:pt x="210971" y="645160"/>
                  </a:lnTo>
                  <a:close/>
                </a:path>
                <a:path w="1351914" h="859789">
                  <a:moveTo>
                    <a:pt x="178435" y="586740"/>
                  </a:moveTo>
                  <a:lnTo>
                    <a:pt x="133731" y="612140"/>
                  </a:lnTo>
                  <a:lnTo>
                    <a:pt x="149987" y="712470"/>
                  </a:lnTo>
                  <a:lnTo>
                    <a:pt x="152417" y="725170"/>
                  </a:lnTo>
                  <a:lnTo>
                    <a:pt x="154955" y="739140"/>
                  </a:lnTo>
                  <a:lnTo>
                    <a:pt x="157612" y="751840"/>
                  </a:lnTo>
                  <a:lnTo>
                    <a:pt x="160400" y="764540"/>
                  </a:lnTo>
                  <a:lnTo>
                    <a:pt x="189938" y="764540"/>
                  </a:lnTo>
                  <a:lnTo>
                    <a:pt x="176529" y="679450"/>
                  </a:lnTo>
                  <a:lnTo>
                    <a:pt x="172338" y="657860"/>
                  </a:lnTo>
                  <a:lnTo>
                    <a:pt x="169672" y="645160"/>
                  </a:lnTo>
                  <a:lnTo>
                    <a:pt x="210971" y="645160"/>
                  </a:lnTo>
                  <a:lnTo>
                    <a:pt x="178435" y="586740"/>
                  </a:lnTo>
                  <a:close/>
                </a:path>
                <a:path w="1351914" h="859789">
                  <a:moveTo>
                    <a:pt x="332486" y="501650"/>
                  </a:moveTo>
                  <a:lnTo>
                    <a:pt x="219710" y="563880"/>
                  </a:lnTo>
                  <a:lnTo>
                    <a:pt x="316611" y="737870"/>
                  </a:lnTo>
                  <a:lnTo>
                    <a:pt x="397143" y="693420"/>
                  </a:lnTo>
                  <a:lnTo>
                    <a:pt x="333628" y="693420"/>
                  </a:lnTo>
                  <a:lnTo>
                    <a:pt x="306324" y="645160"/>
                  </a:lnTo>
                  <a:lnTo>
                    <a:pt x="353383" y="618490"/>
                  </a:lnTo>
                  <a:lnTo>
                    <a:pt x="291464" y="618490"/>
                  </a:lnTo>
                  <a:lnTo>
                    <a:pt x="266446" y="572770"/>
                  </a:lnTo>
                  <a:lnTo>
                    <a:pt x="347345" y="528320"/>
                  </a:lnTo>
                  <a:lnTo>
                    <a:pt x="332486" y="501650"/>
                  </a:lnTo>
                  <a:close/>
                </a:path>
                <a:path w="1351914" h="859789">
                  <a:moveTo>
                    <a:pt x="419226" y="646430"/>
                  </a:moveTo>
                  <a:lnTo>
                    <a:pt x="333628" y="693420"/>
                  </a:lnTo>
                  <a:lnTo>
                    <a:pt x="397143" y="693420"/>
                  </a:lnTo>
                  <a:lnTo>
                    <a:pt x="433959" y="673100"/>
                  </a:lnTo>
                  <a:lnTo>
                    <a:pt x="419226" y="646430"/>
                  </a:lnTo>
                  <a:close/>
                </a:path>
                <a:path w="1351914" h="859789">
                  <a:moveTo>
                    <a:pt x="494411" y="414020"/>
                  </a:moveTo>
                  <a:lnTo>
                    <a:pt x="488188" y="415290"/>
                  </a:lnTo>
                  <a:lnTo>
                    <a:pt x="481457" y="417830"/>
                  </a:lnTo>
                  <a:lnTo>
                    <a:pt x="467106" y="422910"/>
                  </a:lnTo>
                  <a:lnTo>
                    <a:pt x="433085" y="443230"/>
                  </a:lnTo>
                  <a:lnTo>
                    <a:pt x="406987" y="476250"/>
                  </a:lnTo>
                  <a:lnTo>
                    <a:pt x="397906" y="514350"/>
                  </a:lnTo>
                  <a:lnTo>
                    <a:pt x="398178" y="523240"/>
                  </a:lnTo>
                  <a:lnTo>
                    <a:pt x="408844" y="563880"/>
                  </a:lnTo>
                  <a:lnTo>
                    <a:pt x="432216" y="599440"/>
                  </a:lnTo>
                  <a:lnTo>
                    <a:pt x="471550" y="624840"/>
                  </a:lnTo>
                  <a:lnTo>
                    <a:pt x="489823" y="627380"/>
                  </a:lnTo>
                  <a:lnTo>
                    <a:pt x="499500" y="627380"/>
                  </a:lnTo>
                  <a:lnTo>
                    <a:pt x="519739" y="624840"/>
                  </a:lnTo>
                  <a:lnTo>
                    <a:pt x="540885" y="617220"/>
                  </a:lnTo>
                  <a:lnTo>
                    <a:pt x="551814" y="610870"/>
                  </a:lnTo>
                  <a:lnTo>
                    <a:pt x="559435" y="607060"/>
                  </a:lnTo>
                  <a:lnTo>
                    <a:pt x="566420" y="603250"/>
                  </a:lnTo>
                  <a:lnTo>
                    <a:pt x="577754" y="594360"/>
                  </a:lnTo>
                  <a:lnTo>
                    <a:pt x="495046" y="594360"/>
                  </a:lnTo>
                  <a:lnTo>
                    <a:pt x="487172" y="591820"/>
                  </a:lnTo>
                  <a:lnTo>
                    <a:pt x="454691" y="567690"/>
                  </a:lnTo>
                  <a:lnTo>
                    <a:pt x="436373" y="530860"/>
                  </a:lnTo>
                  <a:lnTo>
                    <a:pt x="433927" y="509270"/>
                  </a:lnTo>
                  <a:lnTo>
                    <a:pt x="434406" y="504190"/>
                  </a:lnTo>
                  <a:lnTo>
                    <a:pt x="434526" y="502920"/>
                  </a:lnTo>
                  <a:lnTo>
                    <a:pt x="452300" y="468630"/>
                  </a:lnTo>
                  <a:lnTo>
                    <a:pt x="475107" y="453390"/>
                  </a:lnTo>
                  <a:lnTo>
                    <a:pt x="481202" y="449580"/>
                  </a:lnTo>
                  <a:lnTo>
                    <a:pt x="487679" y="447040"/>
                  </a:lnTo>
                  <a:lnTo>
                    <a:pt x="494029" y="445770"/>
                  </a:lnTo>
                  <a:lnTo>
                    <a:pt x="501396" y="443230"/>
                  </a:lnTo>
                  <a:lnTo>
                    <a:pt x="509524" y="441960"/>
                  </a:lnTo>
                  <a:lnTo>
                    <a:pt x="494411" y="414020"/>
                  </a:lnTo>
                  <a:close/>
                </a:path>
                <a:path w="1351914" h="859789">
                  <a:moveTo>
                    <a:pt x="360934" y="579120"/>
                  </a:moveTo>
                  <a:lnTo>
                    <a:pt x="291464" y="618490"/>
                  </a:lnTo>
                  <a:lnTo>
                    <a:pt x="353383" y="618490"/>
                  </a:lnTo>
                  <a:lnTo>
                    <a:pt x="375793" y="605790"/>
                  </a:lnTo>
                  <a:lnTo>
                    <a:pt x="360934" y="579120"/>
                  </a:lnTo>
                  <a:close/>
                </a:path>
                <a:path w="1351914" h="859789">
                  <a:moveTo>
                    <a:pt x="574928" y="554990"/>
                  </a:moveTo>
                  <a:lnTo>
                    <a:pt x="538988" y="582930"/>
                  </a:lnTo>
                  <a:lnTo>
                    <a:pt x="503427" y="594360"/>
                  </a:lnTo>
                  <a:lnTo>
                    <a:pt x="577754" y="594360"/>
                  </a:lnTo>
                  <a:lnTo>
                    <a:pt x="579374" y="593090"/>
                  </a:lnTo>
                  <a:lnTo>
                    <a:pt x="585088" y="588010"/>
                  </a:lnTo>
                  <a:lnTo>
                    <a:pt x="590169" y="582930"/>
                  </a:lnTo>
                  <a:lnTo>
                    <a:pt x="574928" y="554990"/>
                  </a:lnTo>
                  <a:close/>
                </a:path>
                <a:path w="1351914" h="859789">
                  <a:moveTo>
                    <a:pt x="608584" y="347980"/>
                  </a:moveTo>
                  <a:lnTo>
                    <a:pt x="579501" y="364490"/>
                  </a:lnTo>
                  <a:lnTo>
                    <a:pt x="607313" y="576580"/>
                  </a:lnTo>
                  <a:lnTo>
                    <a:pt x="641223" y="557530"/>
                  </a:lnTo>
                  <a:lnTo>
                    <a:pt x="633602" y="504190"/>
                  </a:lnTo>
                  <a:lnTo>
                    <a:pt x="692355" y="471170"/>
                  </a:lnTo>
                  <a:lnTo>
                    <a:pt x="629031" y="471170"/>
                  </a:lnTo>
                  <a:lnTo>
                    <a:pt x="626363" y="452120"/>
                  </a:lnTo>
                  <a:lnTo>
                    <a:pt x="624649" y="440690"/>
                  </a:lnTo>
                  <a:lnTo>
                    <a:pt x="622554" y="427990"/>
                  </a:lnTo>
                  <a:lnTo>
                    <a:pt x="620077" y="412750"/>
                  </a:lnTo>
                  <a:lnTo>
                    <a:pt x="617220" y="397510"/>
                  </a:lnTo>
                  <a:lnTo>
                    <a:pt x="669608" y="397510"/>
                  </a:lnTo>
                  <a:lnTo>
                    <a:pt x="608584" y="347980"/>
                  </a:lnTo>
                  <a:close/>
                </a:path>
                <a:path w="1351914" h="859789">
                  <a:moveTo>
                    <a:pt x="755669" y="467360"/>
                  </a:moveTo>
                  <a:lnTo>
                    <a:pt x="699135" y="467360"/>
                  </a:lnTo>
                  <a:lnTo>
                    <a:pt x="740790" y="501650"/>
                  </a:lnTo>
                  <a:lnTo>
                    <a:pt x="774446" y="482600"/>
                  </a:lnTo>
                  <a:lnTo>
                    <a:pt x="755669" y="467360"/>
                  </a:lnTo>
                  <a:close/>
                </a:path>
                <a:path w="1351914" h="859789">
                  <a:moveTo>
                    <a:pt x="669608" y="397510"/>
                  </a:moveTo>
                  <a:lnTo>
                    <a:pt x="617727" y="397510"/>
                  </a:lnTo>
                  <a:lnTo>
                    <a:pt x="629415" y="407670"/>
                  </a:lnTo>
                  <a:lnTo>
                    <a:pt x="640270" y="417830"/>
                  </a:lnTo>
                  <a:lnTo>
                    <a:pt x="650267" y="426720"/>
                  </a:lnTo>
                  <a:lnTo>
                    <a:pt x="659384" y="434340"/>
                  </a:lnTo>
                  <a:lnTo>
                    <a:pt x="673988" y="445770"/>
                  </a:lnTo>
                  <a:lnTo>
                    <a:pt x="629031" y="471170"/>
                  </a:lnTo>
                  <a:lnTo>
                    <a:pt x="692355" y="471170"/>
                  </a:lnTo>
                  <a:lnTo>
                    <a:pt x="699135" y="467360"/>
                  </a:lnTo>
                  <a:lnTo>
                    <a:pt x="755669" y="467360"/>
                  </a:lnTo>
                  <a:lnTo>
                    <a:pt x="669608" y="397510"/>
                  </a:lnTo>
                  <a:close/>
                </a:path>
                <a:path w="1351914" h="859789">
                  <a:moveTo>
                    <a:pt x="735202" y="276860"/>
                  </a:moveTo>
                  <a:lnTo>
                    <a:pt x="701675" y="295910"/>
                  </a:lnTo>
                  <a:lnTo>
                    <a:pt x="798576" y="469900"/>
                  </a:lnTo>
                  <a:lnTo>
                    <a:pt x="830452" y="452120"/>
                  </a:lnTo>
                  <a:lnTo>
                    <a:pt x="786638" y="373380"/>
                  </a:lnTo>
                  <a:lnTo>
                    <a:pt x="781109" y="363220"/>
                  </a:lnTo>
                  <a:lnTo>
                    <a:pt x="774414" y="351790"/>
                  </a:lnTo>
                  <a:lnTo>
                    <a:pt x="766528" y="339090"/>
                  </a:lnTo>
                  <a:lnTo>
                    <a:pt x="757427" y="325120"/>
                  </a:lnTo>
                  <a:lnTo>
                    <a:pt x="758189" y="323850"/>
                  </a:lnTo>
                  <a:lnTo>
                    <a:pt x="832195" y="323850"/>
                  </a:lnTo>
                  <a:lnTo>
                    <a:pt x="735202" y="276860"/>
                  </a:lnTo>
                  <a:close/>
                </a:path>
                <a:path w="1351914" h="859789">
                  <a:moveTo>
                    <a:pt x="832195" y="323850"/>
                  </a:moveTo>
                  <a:lnTo>
                    <a:pt x="758189" y="323850"/>
                  </a:lnTo>
                  <a:lnTo>
                    <a:pt x="773523" y="332740"/>
                  </a:lnTo>
                  <a:lnTo>
                    <a:pt x="788273" y="341630"/>
                  </a:lnTo>
                  <a:lnTo>
                    <a:pt x="802427" y="347980"/>
                  </a:lnTo>
                  <a:lnTo>
                    <a:pt x="815975" y="355600"/>
                  </a:lnTo>
                  <a:lnTo>
                    <a:pt x="917321" y="403860"/>
                  </a:lnTo>
                  <a:lnTo>
                    <a:pt x="950722" y="384810"/>
                  </a:lnTo>
                  <a:lnTo>
                    <a:pt x="935161" y="356870"/>
                  </a:lnTo>
                  <a:lnTo>
                    <a:pt x="894207" y="356870"/>
                  </a:lnTo>
                  <a:lnTo>
                    <a:pt x="881943" y="349250"/>
                  </a:lnTo>
                  <a:lnTo>
                    <a:pt x="868394" y="341630"/>
                  </a:lnTo>
                  <a:lnTo>
                    <a:pt x="853559" y="334010"/>
                  </a:lnTo>
                  <a:lnTo>
                    <a:pt x="837438" y="326390"/>
                  </a:lnTo>
                  <a:lnTo>
                    <a:pt x="832195" y="323850"/>
                  </a:lnTo>
                  <a:close/>
                </a:path>
                <a:path w="1351914" h="859789">
                  <a:moveTo>
                    <a:pt x="584581" y="307340"/>
                  </a:moveTo>
                  <a:lnTo>
                    <a:pt x="557784" y="321310"/>
                  </a:lnTo>
                  <a:lnTo>
                    <a:pt x="547624" y="369570"/>
                  </a:lnTo>
                  <a:lnTo>
                    <a:pt x="574421" y="354330"/>
                  </a:lnTo>
                  <a:lnTo>
                    <a:pt x="579754" y="330200"/>
                  </a:lnTo>
                  <a:lnTo>
                    <a:pt x="618316" y="330200"/>
                  </a:lnTo>
                  <a:lnTo>
                    <a:pt x="630554" y="323850"/>
                  </a:lnTo>
                  <a:lnTo>
                    <a:pt x="584581" y="307340"/>
                  </a:lnTo>
                  <a:close/>
                </a:path>
                <a:path w="1351914" h="859789">
                  <a:moveTo>
                    <a:pt x="927988" y="170180"/>
                  </a:moveTo>
                  <a:lnTo>
                    <a:pt x="896112" y="187960"/>
                  </a:lnTo>
                  <a:lnTo>
                    <a:pt x="993013" y="361950"/>
                  </a:lnTo>
                  <a:lnTo>
                    <a:pt x="1024889" y="344170"/>
                  </a:lnTo>
                  <a:lnTo>
                    <a:pt x="927988" y="170180"/>
                  </a:lnTo>
                  <a:close/>
                </a:path>
                <a:path w="1351914" h="859789">
                  <a:moveTo>
                    <a:pt x="853821" y="210820"/>
                  </a:moveTo>
                  <a:lnTo>
                    <a:pt x="865886" y="307340"/>
                  </a:lnTo>
                  <a:lnTo>
                    <a:pt x="885442" y="340360"/>
                  </a:lnTo>
                  <a:lnTo>
                    <a:pt x="894969" y="355600"/>
                  </a:lnTo>
                  <a:lnTo>
                    <a:pt x="894207" y="356870"/>
                  </a:lnTo>
                  <a:lnTo>
                    <a:pt x="935161" y="356870"/>
                  </a:lnTo>
                  <a:lnTo>
                    <a:pt x="853821" y="210820"/>
                  </a:lnTo>
                  <a:close/>
                </a:path>
                <a:path w="1351914" h="859789">
                  <a:moveTo>
                    <a:pt x="618316" y="330200"/>
                  </a:moveTo>
                  <a:lnTo>
                    <a:pt x="580263" y="330200"/>
                  </a:lnTo>
                  <a:lnTo>
                    <a:pt x="603631" y="337820"/>
                  </a:lnTo>
                  <a:lnTo>
                    <a:pt x="618316" y="330200"/>
                  </a:lnTo>
                  <a:close/>
                </a:path>
                <a:path w="1351914" h="859789">
                  <a:moveTo>
                    <a:pt x="1092327" y="81280"/>
                  </a:moveTo>
                  <a:lnTo>
                    <a:pt x="1085977" y="82550"/>
                  </a:lnTo>
                  <a:lnTo>
                    <a:pt x="1079246" y="83820"/>
                  </a:lnTo>
                  <a:lnTo>
                    <a:pt x="1065022" y="90170"/>
                  </a:lnTo>
                  <a:lnTo>
                    <a:pt x="1057783" y="92710"/>
                  </a:lnTo>
                  <a:lnTo>
                    <a:pt x="1050416" y="97790"/>
                  </a:lnTo>
                  <a:lnTo>
                    <a:pt x="1040177" y="104140"/>
                  </a:lnTo>
                  <a:lnTo>
                    <a:pt x="1009721" y="134620"/>
                  </a:lnTo>
                  <a:lnTo>
                    <a:pt x="996507" y="171450"/>
                  </a:lnTo>
                  <a:lnTo>
                    <a:pt x="995759" y="180340"/>
                  </a:lnTo>
                  <a:lnTo>
                    <a:pt x="995844" y="184150"/>
                  </a:lnTo>
                  <a:lnTo>
                    <a:pt x="995930" y="187960"/>
                  </a:lnTo>
                  <a:lnTo>
                    <a:pt x="995987" y="190500"/>
                  </a:lnTo>
                  <a:lnTo>
                    <a:pt x="1006633" y="231140"/>
                  </a:lnTo>
                  <a:lnTo>
                    <a:pt x="1030059" y="266700"/>
                  </a:lnTo>
                  <a:lnTo>
                    <a:pt x="1069339" y="292100"/>
                  </a:lnTo>
                  <a:lnTo>
                    <a:pt x="1087659" y="294640"/>
                  </a:lnTo>
                  <a:lnTo>
                    <a:pt x="1097307" y="294640"/>
                  </a:lnTo>
                  <a:lnTo>
                    <a:pt x="1117548" y="292100"/>
                  </a:lnTo>
                  <a:lnTo>
                    <a:pt x="1138781" y="284480"/>
                  </a:lnTo>
                  <a:lnTo>
                    <a:pt x="1149731" y="278130"/>
                  </a:lnTo>
                  <a:lnTo>
                    <a:pt x="1157224" y="274320"/>
                  </a:lnTo>
                  <a:lnTo>
                    <a:pt x="1164209" y="269240"/>
                  </a:lnTo>
                  <a:lnTo>
                    <a:pt x="1170686" y="264160"/>
                  </a:lnTo>
                  <a:lnTo>
                    <a:pt x="1175003" y="261620"/>
                  </a:lnTo>
                  <a:lnTo>
                    <a:pt x="1092962" y="261620"/>
                  </a:lnTo>
                  <a:lnTo>
                    <a:pt x="1084961" y="259080"/>
                  </a:lnTo>
                  <a:lnTo>
                    <a:pt x="1052607" y="234950"/>
                  </a:lnTo>
                  <a:lnTo>
                    <a:pt x="1034182" y="198120"/>
                  </a:lnTo>
                  <a:lnTo>
                    <a:pt x="1031849" y="184150"/>
                  </a:lnTo>
                  <a:lnTo>
                    <a:pt x="1031884" y="175260"/>
                  </a:lnTo>
                  <a:lnTo>
                    <a:pt x="1032005" y="173990"/>
                  </a:lnTo>
                  <a:lnTo>
                    <a:pt x="1032127" y="172720"/>
                  </a:lnTo>
                  <a:lnTo>
                    <a:pt x="1050161" y="135890"/>
                  </a:lnTo>
                  <a:lnTo>
                    <a:pt x="1072896" y="120650"/>
                  </a:lnTo>
                  <a:lnTo>
                    <a:pt x="1078991" y="116840"/>
                  </a:lnTo>
                  <a:lnTo>
                    <a:pt x="1091946" y="111760"/>
                  </a:lnTo>
                  <a:lnTo>
                    <a:pt x="1099185" y="110490"/>
                  </a:lnTo>
                  <a:lnTo>
                    <a:pt x="1107313" y="107950"/>
                  </a:lnTo>
                  <a:lnTo>
                    <a:pt x="1092327" y="81280"/>
                  </a:lnTo>
                  <a:close/>
                </a:path>
                <a:path w="1351914" h="859789">
                  <a:moveTo>
                    <a:pt x="1172845" y="222250"/>
                  </a:moveTo>
                  <a:lnTo>
                    <a:pt x="1136777" y="250190"/>
                  </a:lnTo>
                  <a:lnTo>
                    <a:pt x="1101216" y="261620"/>
                  </a:lnTo>
                  <a:lnTo>
                    <a:pt x="1175003" y="261620"/>
                  </a:lnTo>
                  <a:lnTo>
                    <a:pt x="1177163" y="260350"/>
                  </a:lnTo>
                  <a:lnTo>
                    <a:pt x="1183004" y="255270"/>
                  </a:lnTo>
                  <a:lnTo>
                    <a:pt x="1188085" y="250190"/>
                  </a:lnTo>
                  <a:lnTo>
                    <a:pt x="1172845" y="222250"/>
                  </a:lnTo>
                  <a:close/>
                </a:path>
                <a:path w="1351914" h="859789">
                  <a:moveTo>
                    <a:pt x="1258966" y="0"/>
                  </a:moveTo>
                  <a:lnTo>
                    <a:pt x="1239901" y="0"/>
                  </a:lnTo>
                  <a:lnTo>
                    <a:pt x="1220279" y="5080"/>
                  </a:lnTo>
                  <a:lnTo>
                    <a:pt x="1182147" y="26670"/>
                  </a:lnTo>
                  <a:lnTo>
                    <a:pt x="1157938" y="57150"/>
                  </a:lnTo>
                  <a:lnTo>
                    <a:pt x="1149492" y="92710"/>
                  </a:lnTo>
                  <a:lnTo>
                    <a:pt x="1149816" y="101600"/>
                  </a:lnTo>
                  <a:lnTo>
                    <a:pt x="1160682" y="140970"/>
                  </a:lnTo>
                  <a:lnTo>
                    <a:pt x="1177798" y="168910"/>
                  </a:lnTo>
                  <a:lnTo>
                    <a:pt x="1184556" y="177800"/>
                  </a:lnTo>
                  <a:lnTo>
                    <a:pt x="1215556" y="200660"/>
                  </a:lnTo>
                  <a:lnTo>
                    <a:pt x="1242155" y="208280"/>
                  </a:lnTo>
                  <a:lnTo>
                    <a:pt x="1251513" y="208280"/>
                  </a:lnTo>
                  <a:lnTo>
                    <a:pt x="1290810" y="199390"/>
                  </a:lnTo>
                  <a:lnTo>
                    <a:pt x="1326524" y="175260"/>
                  </a:lnTo>
                  <a:lnTo>
                    <a:pt x="1247394" y="175260"/>
                  </a:lnTo>
                  <a:lnTo>
                    <a:pt x="1239774" y="172720"/>
                  </a:lnTo>
                  <a:lnTo>
                    <a:pt x="1207960" y="147320"/>
                  </a:lnTo>
                  <a:lnTo>
                    <a:pt x="1188856" y="110490"/>
                  </a:lnTo>
                  <a:lnTo>
                    <a:pt x="1185721" y="90170"/>
                  </a:lnTo>
                  <a:lnTo>
                    <a:pt x="1185782" y="86360"/>
                  </a:lnTo>
                  <a:lnTo>
                    <a:pt x="1196721" y="55880"/>
                  </a:lnTo>
                  <a:lnTo>
                    <a:pt x="1201547" y="49530"/>
                  </a:lnTo>
                  <a:lnTo>
                    <a:pt x="1207770" y="44450"/>
                  </a:lnTo>
                  <a:lnTo>
                    <a:pt x="1222883" y="36830"/>
                  </a:lnTo>
                  <a:lnTo>
                    <a:pt x="1230502" y="34290"/>
                  </a:lnTo>
                  <a:lnTo>
                    <a:pt x="1245997" y="31750"/>
                  </a:lnTo>
                  <a:lnTo>
                    <a:pt x="1317680" y="31750"/>
                  </a:lnTo>
                  <a:lnTo>
                    <a:pt x="1316561" y="30480"/>
                  </a:lnTo>
                  <a:lnTo>
                    <a:pt x="1309370" y="22860"/>
                  </a:lnTo>
                  <a:lnTo>
                    <a:pt x="1301773" y="17780"/>
                  </a:lnTo>
                  <a:lnTo>
                    <a:pt x="1293844" y="11430"/>
                  </a:lnTo>
                  <a:lnTo>
                    <a:pt x="1285581" y="7620"/>
                  </a:lnTo>
                  <a:lnTo>
                    <a:pt x="1276985" y="3810"/>
                  </a:lnTo>
                  <a:lnTo>
                    <a:pt x="1268100" y="1270"/>
                  </a:lnTo>
                  <a:lnTo>
                    <a:pt x="1258966" y="0"/>
                  </a:lnTo>
                  <a:close/>
                </a:path>
                <a:path w="1351914" h="859789">
                  <a:moveTo>
                    <a:pt x="1317680" y="31750"/>
                  </a:moveTo>
                  <a:lnTo>
                    <a:pt x="1245997" y="31750"/>
                  </a:lnTo>
                  <a:lnTo>
                    <a:pt x="1253744" y="33020"/>
                  </a:lnTo>
                  <a:lnTo>
                    <a:pt x="1261237" y="35560"/>
                  </a:lnTo>
                  <a:lnTo>
                    <a:pt x="1293161" y="60960"/>
                  </a:lnTo>
                  <a:lnTo>
                    <a:pt x="1312225" y="97790"/>
                  </a:lnTo>
                  <a:lnTo>
                    <a:pt x="1315248" y="115570"/>
                  </a:lnTo>
                  <a:lnTo>
                    <a:pt x="1315233" y="121920"/>
                  </a:lnTo>
                  <a:lnTo>
                    <a:pt x="1299590" y="157480"/>
                  </a:lnTo>
                  <a:lnTo>
                    <a:pt x="1255014" y="175260"/>
                  </a:lnTo>
                  <a:lnTo>
                    <a:pt x="1326524" y="175260"/>
                  </a:lnTo>
                  <a:lnTo>
                    <a:pt x="1349375" y="134620"/>
                  </a:lnTo>
                  <a:lnTo>
                    <a:pt x="1351563" y="116840"/>
                  </a:lnTo>
                  <a:lnTo>
                    <a:pt x="1351645" y="115570"/>
                  </a:lnTo>
                  <a:lnTo>
                    <a:pt x="1351506" y="111760"/>
                  </a:lnTo>
                  <a:lnTo>
                    <a:pt x="1351460" y="110490"/>
                  </a:lnTo>
                  <a:lnTo>
                    <a:pt x="1351367" y="107950"/>
                  </a:lnTo>
                  <a:lnTo>
                    <a:pt x="1340401" y="67310"/>
                  </a:lnTo>
                  <a:lnTo>
                    <a:pt x="1323276" y="38100"/>
                  </a:lnTo>
                  <a:lnTo>
                    <a:pt x="1317680" y="31750"/>
                  </a:lnTo>
                  <a:close/>
                </a:path>
              </a:pathLst>
            </a:custGeom>
            <a:solidFill>
              <a:srgbClr val="6CBD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83551" y="1069060"/>
              <a:ext cx="1739900" cy="697865"/>
            </a:xfrm>
            <a:custGeom>
              <a:avLst/>
              <a:gdLst/>
              <a:ahLst/>
              <a:cxnLst/>
              <a:rect l="l" t="t" r="r" b="b"/>
              <a:pathLst>
                <a:path w="1739900" h="697864">
                  <a:moveTo>
                    <a:pt x="34798" y="496595"/>
                  </a:moveTo>
                  <a:lnTo>
                    <a:pt x="0" y="508025"/>
                  </a:lnTo>
                  <a:lnTo>
                    <a:pt x="58800" y="697255"/>
                  </a:lnTo>
                  <a:lnTo>
                    <a:pt x="182625" y="659155"/>
                  </a:lnTo>
                  <a:lnTo>
                    <a:pt x="182233" y="657885"/>
                  </a:lnTo>
                  <a:lnTo>
                    <a:pt x="84581" y="657885"/>
                  </a:lnTo>
                  <a:lnTo>
                    <a:pt x="34798" y="496595"/>
                  </a:lnTo>
                  <a:close/>
                </a:path>
                <a:path w="1739900" h="697864">
                  <a:moveTo>
                    <a:pt x="173608" y="629945"/>
                  </a:moveTo>
                  <a:lnTo>
                    <a:pt x="84581" y="657885"/>
                  </a:lnTo>
                  <a:lnTo>
                    <a:pt x="182233" y="657885"/>
                  </a:lnTo>
                  <a:lnTo>
                    <a:pt x="173608" y="629945"/>
                  </a:lnTo>
                  <a:close/>
                </a:path>
                <a:path w="1739900" h="697864">
                  <a:moveTo>
                    <a:pt x="280543" y="420395"/>
                  </a:moveTo>
                  <a:lnTo>
                    <a:pt x="157225" y="458495"/>
                  </a:lnTo>
                  <a:lnTo>
                    <a:pt x="216026" y="648995"/>
                  </a:lnTo>
                  <a:lnTo>
                    <a:pt x="344424" y="609625"/>
                  </a:lnTo>
                  <a:lnTo>
                    <a:pt x="241807" y="609625"/>
                  </a:lnTo>
                  <a:lnTo>
                    <a:pt x="225298" y="556285"/>
                  </a:lnTo>
                  <a:lnTo>
                    <a:pt x="301244" y="532155"/>
                  </a:lnTo>
                  <a:lnTo>
                    <a:pt x="299675" y="527075"/>
                  </a:lnTo>
                  <a:lnTo>
                    <a:pt x="216280" y="527075"/>
                  </a:lnTo>
                  <a:lnTo>
                    <a:pt x="201041" y="477545"/>
                  </a:lnTo>
                  <a:lnTo>
                    <a:pt x="289559" y="449605"/>
                  </a:lnTo>
                  <a:lnTo>
                    <a:pt x="280543" y="420395"/>
                  </a:lnTo>
                  <a:close/>
                </a:path>
                <a:path w="1739900" h="697864">
                  <a:moveTo>
                    <a:pt x="335406" y="580415"/>
                  </a:moveTo>
                  <a:lnTo>
                    <a:pt x="241807" y="609625"/>
                  </a:lnTo>
                  <a:lnTo>
                    <a:pt x="344424" y="609625"/>
                  </a:lnTo>
                  <a:lnTo>
                    <a:pt x="335406" y="580415"/>
                  </a:lnTo>
                  <a:close/>
                </a:path>
                <a:path w="1739900" h="697864">
                  <a:moveTo>
                    <a:pt x="470662" y="365785"/>
                  </a:moveTo>
                  <a:lnTo>
                    <a:pt x="456946" y="365785"/>
                  </a:lnTo>
                  <a:lnTo>
                    <a:pt x="447801" y="367055"/>
                  </a:lnTo>
                  <a:lnTo>
                    <a:pt x="434086" y="369595"/>
                  </a:lnTo>
                  <a:lnTo>
                    <a:pt x="427085" y="372135"/>
                  </a:lnTo>
                  <a:lnTo>
                    <a:pt x="419989" y="373405"/>
                  </a:lnTo>
                  <a:lnTo>
                    <a:pt x="412029" y="375945"/>
                  </a:lnTo>
                  <a:lnTo>
                    <a:pt x="404510" y="379755"/>
                  </a:lnTo>
                  <a:lnTo>
                    <a:pt x="397396" y="383565"/>
                  </a:lnTo>
                  <a:lnTo>
                    <a:pt x="390651" y="386105"/>
                  </a:lnTo>
                  <a:lnTo>
                    <a:pt x="384292" y="391185"/>
                  </a:lnTo>
                  <a:lnTo>
                    <a:pt x="378348" y="394995"/>
                  </a:lnTo>
                  <a:lnTo>
                    <a:pt x="372810" y="400075"/>
                  </a:lnTo>
                  <a:lnTo>
                    <a:pt x="367665" y="405155"/>
                  </a:lnTo>
                  <a:lnTo>
                    <a:pt x="363001" y="410235"/>
                  </a:lnTo>
                  <a:lnTo>
                    <a:pt x="358743" y="415315"/>
                  </a:lnTo>
                  <a:lnTo>
                    <a:pt x="354913" y="421665"/>
                  </a:lnTo>
                  <a:lnTo>
                    <a:pt x="351535" y="426745"/>
                  </a:lnTo>
                  <a:lnTo>
                    <a:pt x="340169" y="466115"/>
                  </a:lnTo>
                  <a:lnTo>
                    <a:pt x="339981" y="471195"/>
                  </a:lnTo>
                  <a:lnTo>
                    <a:pt x="339887" y="473735"/>
                  </a:lnTo>
                  <a:lnTo>
                    <a:pt x="348992" y="519455"/>
                  </a:lnTo>
                  <a:lnTo>
                    <a:pt x="369720" y="553745"/>
                  </a:lnTo>
                  <a:lnTo>
                    <a:pt x="409575" y="576605"/>
                  </a:lnTo>
                  <a:lnTo>
                    <a:pt x="419334" y="579145"/>
                  </a:lnTo>
                  <a:lnTo>
                    <a:pt x="440570" y="579145"/>
                  </a:lnTo>
                  <a:lnTo>
                    <a:pt x="464002" y="576605"/>
                  </a:lnTo>
                  <a:lnTo>
                    <a:pt x="476503" y="572795"/>
                  </a:lnTo>
                  <a:lnTo>
                    <a:pt x="482219" y="570255"/>
                  </a:lnTo>
                  <a:lnTo>
                    <a:pt x="487806" y="568985"/>
                  </a:lnTo>
                  <a:lnTo>
                    <a:pt x="527557" y="548665"/>
                  </a:lnTo>
                  <a:lnTo>
                    <a:pt x="530859" y="547395"/>
                  </a:lnTo>
                  <a:lnTo>
                    <a:pt x="438943" y="547395"/>
                  </a:lnTo>
                  <a:lnTo>
                    <a:pt x="425823" y="546125"/>
                  </a:lnTo>
                  <a:lnTo>
                    <a:pt x="394207" y="524535"/>
                  </a:lnTo>
                  <a:lnTo>
                    <a:pt x="378380" y="487705"/>
                  </a:lnTo>
                  <a:lnTo>
                    <a:pt x="376625" y="473735"/>
                  </a:lnTo>
                  <a:lnTo>
                    <a:pt x="376697" y="466115"/>
                  </a:lnTo>
                  <a:lnTo>
                    <a:pt x="393874" y="425475"/>
                  </a:lnTo>
                  <a:lnTo>
                    <a:pt x="404749" y="416585"/>
                  </a:lnTo>
                  <a:lnTo>
                    <a:pt x="410983" y="411505"/>
                  </a:lnTo>
                  <a:lnTo>
                    <a:pt x="417671" y="407695"/>
                  </a:lnTo>
                  <a:lnTo>
                    <a:pt x="424787" y="405155"/>
                  </a:lnTo>
                  <a:lnTo>
                    <a:pt x="439927" y="400075"/>
                  </a:lnTo>
                  <a:lnTo>
                    <a:pt x="471677" y="394995"/>
                  </a:lnTo>
                  <a:lnTo>
                    <a:pt x="479805" y="394995"/>
                  </a:lnTo>
                  <a:lnTo>
                    <a:pt x="470662" y="365785"/>
                  </a:lnTo>
                  <a:close/>
                </a:path>
                <a:path w="1739900" h="697864">
                  <a:moveTo>
                    <a:pt x="516194" y="488975"/>
                  </a:moveTo>
                  <a:lnTo>
                    <a:pt x="477900" y="488975"/>
                  </a:lnTo>
                  <a:lnTo>
                    <a:pt x="491617" y="533425"/>
                  </a:lnTo>
                  <a:lnTo>
                    <a:pt x="488569" y="534695"/>
                  </a:lnTo>
                  <a:lnTo>
                    <a:pt x="485013" y="537235"/>
                  </a:lnTo>
                  <a:lnTo>
                    <a:pt x="472694" y="541045"/>
                  </a:lnTo>
                  <a:lnTo>
                    <a:pt x="468756" y="542315"/>
                  </a:lnTo>
                  <a:lnTo>
                    <a:pt x="453255" y="546125"/>
                  </a:lnTo>
                  <a:lnTo>
                    <a:pt x="438943" y="547395"/>
                  </a:lnTo>
                  <a:lnTo>
                    <a:pt x="530859" y="547395"/>
                  </a:lnTo>
                  <a:lnTo>
                    <a:pt x="533400" y="544855"/>
                  </a:lnTo>
                  <a:lnTo>
                    <a:pt x="516194" y="488975"/>
                  </a:lnTo>
                  <a:close/>
                </a:path>
                <a:path w="1739900" h="697864">
                  <a:moveTo>
                    <a:pt x="553084" y="336575"/>
                  </a:moveTo>
                  <a:lnTo>
                    <a:pt x="518287" y="348005"/>
                  </a:lnTo>
                  <a:lnTo>
                    <a:pt x="577088" y="537235"/>
                  </a:lnTo>
                  <a:lnTo>
                    <a:pt x="611885" y="527075"/>
                  </a:lnTo>
                  <a:lnTo>
                    <a:pt x="553084" y="336575"/>
                  </a:lnTo>
                  <a:close/>
                </a:path>
                <a:path w="1739900" h="697864">
                  <a:moveTo>
                    <a:pt x="292226" y="502945"/>
                  </a:moveTo>
                  <a:lnTo>
                    <a:pt x="216280" y="527075"/>
                  </a:lnTo>
                  <a:lnTo>
                    <a:pt x="299675" y="527075"/>
                  </a:lnTo>
                  <a:lnTo>
                    <a:pt x="292226" y="502945"/>
                  </a:lnTo>
                  <a:close/>
                </a:path>
                <a:path w="1739900" h="697864">
                  <a:moveTo>
                    <a:pt x="647455" y="477545"/>
                  </a:moveTo>
                  <a:lnTo>
                    <a:pt x="639572" y="477545"/>
                  </a:lnTo>
                  <a:lnTo>
                    <a:pt x="648716" y="506755"/>
                  </a:lnTo>
                  <a:lnTo>
                    <a:pt x="654808" y="508025"/>
                  </a:lnTo>
                  <a:lnTo>
                    <a:pt x="676275" y="508025"/>
                  </a:lnTo>
                  <a:lnTo>
                    <a:pt x="692165" y="505485"/>
                  </a:lnTo>
                  <a:lnTo>
                    <a:pt x="700010" y="502945"/>
                  </a:lnTo>
                  <a:lnTo>
                    <a:pt x="707771" y="501675"/>
                  </a:lnTo>
                  <a:lnTo>
                    <a:pt x="716391" y="497865"/>
                  </a:lnTo>
                  <a:lnTo>
                    <a:pt x="724535" y="495325"/>
                  </a:lnTo>
                  <a:lnTo>
                    <a:pt x="732202" y="491515"/>
                  </a:lnTo>
                  <a:lnTo>
                    <a:pt x="739394" y="487705"/>
                  </a:lnTo>
                  <a:lnTo>
                    <a:pt x="745916" y="482625"/>
                  </a:lnTo>
                  <a:lnTo>
                    <a:pt x="751760" y="478815"/>
                  </a:lnTo>
                  <a:lnTo>
                    <a:pt x="655113" y="478815"/>
                  </a:lnTo>
                  <a:lnTo>
                    <a:pt x="647455" y="477545"/>
                  </a:lnTo>
                  <a:close/>
                </a:path>
                <a:path w="1739900" h="697864">
                  <a:moveTo>
                    <a:pt x="503681" y="448335"/>
                  </a:moveTo>
                  <a:lnTo>
                    <a:pt x="426212" y="472465"/>
                  </a:lnTo>
                  <a:lnTo>
                    <a:pt x="435228" y="501675"/>
                  </a:lnTo>
                  <a:lnTo>
                    <a:pt x="477900" y="488975"/>
                  </a:lnTo>
                  <a:lnTo>
                    <a:pt x="516194" y="488975"/>
                  </a:lnTo>
                  <a:lnTo>
                    <a:pt x="503681" y="448335"/>
                  </a:lnTo>
                  <a:close/>
                </a:path>
                <a:path w="1739900" h="697864">
                  <a:moveTo>
                    <a:pt x="768238" y="414045"/>
                  </a:moveTo>
                  <a:lnTo>
                    <a:pt x="710056" y="414045"/>
                  </a:lnTo>
                  <a:lnTo>
                    <a:pt x="719454" y="415315"/>
                  </a:lnTo>
                  <a:lnTo>
                    <a:pt x="723392" y="416585"/>
                  </a:lnTo>
                  <a:lnTo>
                    <a:pt x="729996" y="420395"/>
                  </a:lnTo>
                  <a:lnTo>
                    <a:pt x="732408" y="424205"/>
                  </a:lnTo>
                  <a:lnTo>
                    <a:pt x="733932" y="429285"/>
                  </a:lnTo>
                  <a:lnTo>
                    <a:pt x="735583" y="434365"/>
                  </a:lnTo>
                  <a:lnTo>
                    <a:pt x="735710" y="439445"/>
                  </a:lnTo>
                  <a:lnTo>
                    <a:pt x="732917" y="449605"/>
                  </a:lnTo>
                  <a:lnTo>
                    <a:pt x="730503" y="453415"/>
                  </a:lnTo>
                  <a:lnTo>
                    <a:pt x="726948" y="455955"/>
                  </a:lnTo>
                  <a:lnTo>
                    <a:pt x="723392" y="459765"/>
                  </a:lnTo>
                  <a:lnTo>
                    <a:pt x="719074" y="462305"/>
                  </a:lnTo>
                  <a:lnTo>
                    <a:pt x="713994" y="464845"/>
                  </a:lnTo>
                  <a:lnTo>
                    <a:pt x="709041" y="468655"/>
                  </a:lnTo>
                  <a:lnTo>
                    <a:pt x="698246" y="471195"/>
                  </a:lnTo>
                  <a:lnTo>
                    <a:pt x="691122" y="473735"/>
                  </a:lnTo>
                  <a:lnTo>
                    <a:pt x="669798" y="477545"/>
                  </a:lnTo>
                  <a:lnTo>
                    <a:pt x="662557" y="477545"/>
                  </a:lnTo>
                  <a:lnTo>
                    <a:pt x="655113" y="478815"/>
                  </a:lnTo>
                  <a:lnTo>
                    <a:pt x="751760" y="478815"/>
                  </a:lnTo>
                  <a:lnTo>
                    <a:pt x="771778" y="445795"/>
                  </a:lnTo>
                  <a:lnTo>
                    <a:pt x="772356" y="439445"/>
                  </a:lnTo>
                  <a:lnTo>
                    <a:pt x="772271" y="431825"/>
                  </a:lnTo>
                  <a:lnTo>
                    <a:pt x="771189" y="424205"/>
                  </a:lnTo>
                  <a:lnTo>
                    <a:pt x="769239" y="416585"/>
                  </a:lnTo>
                  <a:lnTo>
                    <a:pt x="768238" y="414045"/>
                  </a:lnTo>
                  <a:close/>
                </a:path>
                <a:path w="1739900" h="697864">
                  <a:moveTo>
                    <a:pt x="800607" y="260375"/>
                  </a:moveTo>
                  <a:lnTo>
                    <a:pt x="765809" y="270535"/>
                  </a:lnTo>
                  <a:lnTo>
                    <a:pt x="824610" y="461035"/>
                  </a:lnTo>
                  <a:lnTo>
                    <a:pt x="948435" y="422935"/>
                  </a:lnTo>
                  <a:lnTo>
                    <a:pt x="948043" y="421665"/>
                  </a:lnTo>
                  <a:lnTo>
                    <a:pt x="850519" y="421665"/>
                  </a:lnTo>
                  <a:lnTo>
                    <a:pt x="800607" y="260375"/>
                  </a:lnTo>
                  <a:close/>
                </a:path>
                <a:path w="1739900" h="697864">
                  <a:moveTo>
                    <a:pt x="939419" y="393725"/>
                  </a:moveTo>
                  <a:lnTo>
                    <a:pt x="850519" y="421665"/>
                  </a:lnTo>
                  <a:lnTo>
                    <a:pt x="948043" y="421665"/>
                  </a:lnTo>
                  <a:lnTo>
                    <a:pt x="939419" y="393725"/>
                  </a:lnTo>
                  <a:close/>
                </a:path>
                <a:path w="1739900" h="697864">
                  <a:moveTo>
                    <a:pt x="720598" y="292125"/>
                  </a:moveTo>
                  <a:lnTo>
                    <a:pt x="699648" y="292125"/>
                  </a:lnTo>
                  <a:lnTo>
                    <a:pt x="667962" y="297205"/>
                  </a:lnTo>
                  <a:lnTo>
                    <a:pt x="660273" y="299745"/>
                  </a:lnTo>
                  <a:lnTo>
                    <a:pt x="652914" y="302285"/>
                  </a:lnTo>
                  <a:lnTo>
                    <a:pt x="646080" y="304825"/>
                  </a:lnTo>
                  <a:lnTo>
                    <a:pt x="639770" y="308635"/>
                  </a:lnTo>
                  <a:lnTo>
                    <a:pt x="633983" y="311175"/>
                  </a:lnTo>
                  <a:lnTo>
                    <a:pt x="608838" y="344195"/>
                  </a:lnTo>
                  <a:lnTo>
                    <a:pt x="607167" y="358165"/>
                  </a:lnTo>
                  <a:lnTo>
                    <a:pt x="607421" y="364515"/>
                  </a:lnTo>
                  <a:lnTo>
                    <a:pt x="622046" y="401345"/>
                  </a:lnTo>
                  <a:lnTo>
                    <a:pt x="652145" y="416585"/>
                  </a:lnTo>
                  <a:lnTo>
                    <a:pt x="674624" y="416585"/>
                  </a:lnTo>
                  <a:lnTo>
                    <a:pt x="682498" y="415315"/>
                  </a:lnTo>
                  <a:lnTo>
                    <a:pt x="694181" y="414045"/>
                  </a:lnTo>
                  <a:lnTo>
                    <a:pt x="768238" y="414045"/>
                  </a:lnTo>
                  <a:lnTo>
                    <a:pt x="766738" y="410235"/>
                  </a:lnTo>
                  <a:lnTo>
                    <a:pt x="738377" y="382295"/>
                  </a:lnTo>
                  <a:lnTo>
                    <a:pt x="670559" y="382295"/>
                  </a:lnTo>
                  <a:lnTo>
                    <a:pt x="665988" y="381025"/>
                  </a:lnTo>
                  <a:lnTo>
                    <a:pt x="661924" y="379755"/>
                  </a:lnTo>
                  <a:lnTo>
                    <a:pt x="657732" y="379755"/>
                  </a:lnTo>
                  <a:lnTo>
                    <a:pt x="654176" y="377215"/>
                  </a:lnTo>
                  <a:lnTo>
                    <a:pt x="641857" y="355625"/>
                  </a:lnTo>
                  <a:lnTo>
                    <a:pt x="643001" y="348005"/>
                  </a:lnTo>
                  <a:lnTo>
                    <a:pt x="647953" y="342925"/>
                  </a:lnTo>
                  <a:lnTo>
                    <a:pt x="652212" y="337845"/>
                  </a:lnTo>
                  <a:lnTo>
                    <a:pt x="657733" y="334035"/>
                  </a:lnTo>
                  <a:lnTo>
                    <a:pt x="664491" y="331495"/>
                  </a:lnTo>
                  <a:lnTo>
                    <a:pt x="672465" y="327685"/>
                  </a:lnTo>
                  <a:lnTo>
                    <a:pt x="685053" y="325145"/>
                  </a:lnTo>
                  <a:lnTo>
                    <a:pt x="698880" y="322605"/>
                  </a:lnTo>
                  <a:lnTo>
                    <a:pt x="706187" y="322605"/>
                  </a:lnTo>
                  <a:lnTo>
                    <a:pt x="713803" y="321335"/>
                  </a:lnTo>
                  <a:lnTo>
                    <a:pt x="729482" y="321335"/>
                  </a:lnTo>
                  <a:lnTo>
                    <a:pt x="720598" y="292125"/>
                  </a:lnTo>
                  <a:close/>
                </a:path>
                <a:path w="1739900" h="697864">
                  <a:moveTo>
                    <a:pt x="731520" y="379755"/>
                  </a:moveTo>
                  <a:lnTo>
                    <a:pt x="699643" y="379755"/>
                  </a:lnTo>
                  <a:lnTo>
                    <a:pt x="691006" y="381025"/>
                  </a:lnTo>
                  <a:lnTo>
                    <a:pt x="675513" y="381025"/>
                  </a:lnTo>
                  <a:lnTo>
                    <a:pt x="670559" y="382295"/>
                  </a:lnTo>
                  <a:lnTo>
                    <a:pt x="738377" y="382295"/>
                  </a:lnTo>
                  <a:lnTo>
                    <a:pt x="731520" y="379755"/>
                  </a:lnTo>
                  <a:close/>
                </a:path>
                <a:path w="1739900" h="697864">
                  <a:moveTo>
                    <a:pt x="729482" y="321335"/>
                  </a:moveTo>
                  <a:lnTo>
                    <a:pt x="713803" y="321335"/>
                  </a:lnTo>
                  <a:lnTo>
                    <a:pt x="721705" y="322605"/>
                  </a:lnTo>
                  <a:lnTo>
                    <a:pt x="729869" y="322605"/>
                  </a:lnTo>
                  <a:lnTo>
                    <a:pt x="729482" y="321335"/>
                  </a:lnTo>
                  <a:close/>
                </a:path>
                <a:path w="1739900" h="697864">
                  <a:moveTo>
                    <a:pt x="1011935" y="194208"/>
                  </a:moveTo>
                  <a:lnTo>
                    <a:pt x="980058" y="203987"/>
                  </a:lnTo>
                  <a:lnTo>
                    <a:pt x="963422" y="417601"/>
                  </a:lnTo>
                  <a:lnTo>
                    <a:pt x="1000505" y="406171"/>
                  </a:lnTo>
                  <a:lnTo>
                    <a:pt x="1004189" y="351942"/>
                  </a:lnTo>
                  <a:lnTo>
                    <a:pt x="1075817" y="329717"/>
                  </a:lnTo>
                  <a:lnTo>
                    <a:pt x="1121044" y="329717"/>
                  </a:lnTo>
                  <a:lnTo>
                    <a:pt x="1112659" y="319303"/>
                  </a:lnTo>
                  <a:lnTo>
                    <a:pt x="1006348" y="319303"/>
                  </a:lnTo>
                  <a:lnTo>
                    <a:pt x="1008357" y="289204"/>
                  </a:lnTo>
                  <a:lnTo>
                    <a:pt x="1009062" y="275250"/>
                  </a:lnTo>
                  <a:lnTo>
                    <a:pt x="1009600" y="260715"/>
                  </a:lnTo>
                  <a:lnTo>
                    <a:pt x="1010030" y="244881"/>
                  </a:lnTo>
                  <a:lnTo>
                    <a:pt x="1052736" y="244881"/>
                  </a:lnTo>
                  <a:lnTo>
                    <a:pt x="1011935" y="194208"/>
                  </a:lnTo>
                  <a:close/>
                </a:path>
                <a:path w="1739900" h="697864">
                  <a:moveTo>
                    <a:pt x="1121044" y="329717"/>
                  </a:moveTo>
                  <a:lnTo>
                    <a:pt x="1075817" y="329717"/>
                  </a:lnTo>
                  <a:lnTo>
                    <a:pt x="1109472" y="372516"/>
                  </a:lnTo>
                  <a:lnTo>
                    <a:pt x="1146302" y="361086"/>
                  </a:lnTo>
                  <a:lnTo>
                    <a:pt x="1121044" y="329717"/>
                  </a:lnTo>
                  <a:close/>
                </a:path>
                <a:path w="1739900" h="697864">
                  <a:moveTo>
                    <a:pt x="1187993" y="183540"/>
                  </a:moveTo>
                  <a:lnTo>
                    <a:pt x="1149730" y="183540"/>
                  </a:lnTo>
                  <a:lnTo>
                    <a:pt x="1199515" y="344576"/>
                  </a:lnTo>
                  <a:lnTo>
                    <a:pt x="1234440" y="333781"/>
                  </a:lnTo>
                  <a:lnTo>
                    <a:pt x="1187993" y="183540"/>
                  </a:lnTo>
                  <a:close/>
                </a:path>
                <a:path w="1739900" h="697864">
                  <a:moveTo>
                    <a:pt x="1052736" y="244881"/>
                  </a:moveTo>
                  <a:lnTo>
                    <a:pt x="1010758" y="244881"/>
                  </a:lnTo>
                  <a:lnTo>
                    <a:pt x="1019952" y="257468"/>
                  </a:lnTo>
                  <a:lnTo>
                    <a:pt x="1028573" y="269122"/>
                  </a:lnTo>
                  <a:lnTo>
                    <a:pt x="1036526" y="279705"/>
                  </a:lnTo>
                  <a:lnTo>
                    <a:pt x="1043813" y="289204"/>
                  </a:lnTo>
                  <a:lnTo>
                    <a:pt x="1055624" y="304063"/>
                  </a:lnTo>
                  <a:lnTo>
                    <a:pt x="1006348" y="319303"/>
                  </a:lnTo>
                  <a:lnTo>
                    <a:pt x="1112659" y="319303"/>
                  </a:lnTo>
                  <a:lnTo>
                    <a:pt x="1052736" y="244881"/>
                  </a:lnTo>
                  <a:close/>
                </a:path>
                <a:path w="1739900" h="697864">
                  <a:moveTo>
                    <a:pt x="1236852" y="124612"/>
                  </a:moveTo>
                  <a:lnTo>
                    <a:pt x="1079373" y="173380"/>
                  </a:lnTo>
                  <a:lnTo>
                    <a:pt x="1088390" y="202463"/>
                  </a:lnTo>
                  <a:lnTo>
                    <a:pt x="1149730" y="183540"/>
                  </a:lnTo>
                  <a:lnTo>
                    <a:pt x="1187993" y="183540"/>
                  </a:lnTo>
                  <a:lnTo>
                    <a:pt x="1184655" y="172745"/>
                  </a:lnTo>
                  <a:lnTo>
                    <a:pt x="1245870" y="153822"/>
                  </a:lnTo>
                  <a:lnTo>
                    <a:pt x="1236852" y="124612"/>
                  </a:lnTo>
                  <a:close/>
                </a:path>
                <a:path w="1739900" h="697864">
                  <a:moveTo>
                    <a:pt x="1298575" y="105562"/>
                  </a:moveTo>
                  <a:lnTo>
                    <a:pt x="1263777" y="116357"/>
                  </a:lnTo>
                  <a:lnTo>
                    <a:pt x="1322577" y="306603"/>
                  </a:lnTo>
                  <a:lnTo>
                    <a:pt x="1357376" y="295808"/>
                  </a:lnTo>
                  <a:lnTo>
                    <a:pt x="1298575" y="105562"/>
                  </a:lnTo>
                  <a:close/>
                </a:path>
                <a:path w="1739900" h="697864">
                  <a:moveTo>
                    <a:pt x="1361058" y="86258"/>
                  </a:moveTo>
                  <a:lnTo>
                    <a:pt x="1323975" y="97688"/>
                  </a:lnTo>
                  <a:lnTo>
                    <a:pt x="1457198" y="264947"/>
                  </a:lnTo>
                  <a:lnTo>
                    <a:pt x="1488440" y="255295"/>
                  </a:lnTo>
                  <a:lnTo>
                    <a:pt x="1491457" y="213766"/>
                  </a:lnTo>
                  <a:lnTo>
                    <a:pt x="1458214" y="213766"/>
                  </a:lnTo>
                  <a:lnTo>
                    <a:pt x="1451609" y="204495"/>
                  </a:lnTo>
                  <a:lnTo>
                    <a:pt x="1446783" y="197891"/>
                  </a:lnTo>
                  <a:lnTo>
                    <a:pt x="1441076" y="190240"/>
                  </a:lnTo>
                  <a:lnTo>
                    <a:pt x="1437100" y="185001"/>
                  </a:lnTo>
                  <a:lnTo>
                    <a:pt x="1361058" y="86258"/>
                  </a:lnTo>
                  <a:close/>
                </a:path>
                <a:path w="1739900" h="697864">
                  <a:moveTo>
                    <a:pt x="1503933" y="42062"/>
                  </a:moveTo>
                  <a:lnTo>
                    <a:pt x="1467103" y="53492"/>
                  </a:lnTo>
                  <a:lnTo>
                    <a:pt x="1461134" y="158902"/>
                  </a:lnTo>
                  <a:lnTo>
                    <a:pt x="1459102" y="202082"/>
                  </a:lnTo>
                  <a:lnTo>
                    <a:pt x="1458849" y="213512"/>
                  </a:lnTo>
                  <a:lnTo>
                    <a:pt x="1458214" y="213766"/>
                  </a:lnTo>
                  <a:lnTo>
                    <a:pt x="1491457" y="213766"/>
                  </a:lnTo>
                  <a:lnTo>
                    <a:pt x="1503933" y="42062"/>
                  </a:lnTo>
                  <a:close/>
                </a:path>
                <a:path w="1739900" h="697864">
                  <a:moveTo>
                    <a:pt x="1642060" y="0"/>
                  </a:moveTo>
                  <a:lnTo>
                    <a:pt x="1599815" y="9018"/>
                  </a:lnTo>
                  <a:lnTo>
                    <a:pt x="1566226" y="31267"/>
                  </a:lnTo>
                  <a:lnTo>
                    <a:pt x="1544415" y="71606"/>
                  </a:lnTo>
                  <a:lnTo>
                    <a:pt x="1542110" y="89814"/>
                  </a:lnTo>
                  <a:lnTo>
                    <a:pt x="1542202" y="100949"/>
                  </a:lnTo>
                  <a:lnTo>
                    <a:pt x="1543234" y="110781"/>
                  </a:lnTo>
                  <a:lnTo>
                    <a:pt x="1543288" y="111293"/>
                  </a:lnTo>
                  <a:lnTo>
                    <a:pt x="1545247" y="121564"/>
                  </a:lnTo>
                  <a:lnTo>
                    <a:pt x="1545302" y="121852"/>
                  </a:lnTo>
                  <a:lnTo>
                    <a:pt x="1561097" y="162135"/>
                  </a:lnTo>
                  <a:lnTo>
                    <a:pt x="1586745" y="191125"/>
                  </a:lnTo>
                  <a:lnTo>
                    <a:pt x="1629918" y="207543"/>
                  </a:lnTo>
                  <a:lnTo>
                    <a:pt x="1639800" y="207950"/>
                  </a:lnTo>
                  <a:lnTo>
                    <a:pt x="1650015" y="207273"/>
                  </a:lnTo>
                  <a:lnTo>
                    <a:pt x="1691703" y="194431"/>
                  </a:lnTo>
                  <a:lnTo>
                    <a:pt x="1715603" y="176738"/>
                  </a:lnTo>
                  <a:lnTo>
                    <a:pt x="1646616" y="176738"/>
                  </a:lnTo>
                  <a:lnTo>
                    <a:pt x="1630426" y="175158"/>
                  </a:lnTo>
                  <a:lnTo>
                    <a:pt x="1597885" y="150647"/>
                  </a:lnTo>
                  <a:lnTo>
                    <a:pt x="1597787" y="150520"/>
                  </a:lnTo>
                  <a:lnTo>
                    <a:pt x="1581868" y="113067"/>
                  </a:lnTo>
                  <a:lnTo>
                    <a:pt x="1579118" y="89814"/>
                  </a:lnTo>
                  <a:lnTo>
                    <a:pt x="1579500" y="82865"/>
                  </a:lnTo>
                  <a:lnTo>
                    <a:pt x="1580467" y="76321"/>
                  </a:lnTo>
                  <a:lnTo>
                    <a:pt x="1581959" y="70479"/>
                  </a:lnTo>
                  <a:lnTo>
                    <a:pt x="1582029" y="70205"/>
                  </a:lnTo>
                  <a:lnTo>
                    <a:pt x="1611011" y="37363"/>
                  </a:lnTo>
                  <a:lnTo>
                    <a:pt x="1610836" y="37363"/>
                  </a:lnTo>
                  <a:lnTo>
                    <a:pt x="1627758" y="32156"/>
                  </a:lnTo>
                  <a:lnTo>
                    <a:pt x="1635759" y="31267"/>
                  </a:lnTo>
                  <a:lnTo>
                    <a:pt x="1710245" y="31267"/>
                  </a:lnTo>
                  <a:lnTo>
                    <a:pt x="1708969" y="29676"/>
                  </a:lnTo>
                  <a:lnTo>
                    <a:pt x="1670589" y="4200"/>
                  </a:lnTo>
                  <a:lnTo>
                    <a:pt x="1652016" y="406"/>
                  </a:lnTo>
                  <a:lnTo>
                    <a:pt x="1642060" y="0"/>
                  </a:lnTo>
                  <a:close/>
                </a:path>
                <a:path w="1739900" h="697864">
                  <a:moveTo>
                    <a:pt x="1710245" y="31267"/>
                  </a:moveTo>
                  <a:lnTo>
                    <a:pt x="1635759" y="31267"/>
                  </a:lnTo>
                  <a:lnTo>
                    <a:pt x="1643633" y="31902"/>
                  </a:lnTo>
                  <a:lnTo>
                    <a:pt x="1651380" y="32664"/>
                  </a:lnTo>
                  <a:lnTo>
                    <a:pt x="1684020" y="57429"/>
                  </a:lnTo>
                  <a:lnTo>
                    <a:pt x="1699940" y="94882"/>
                  </a:lnTo>
                  <a:lnTo>
                    <a:pt x="1702780" y="117119"/>
                  </a:lnTo>
                  <a:lnTo>
                    <a:pt x="1702816" y="118135"/>
                  </a:lnTo>
                  <a:lnTo>
                    <a:pt x="1702359" y="125067"/>
                  </a:lnTo>
                  <a:lnTo>
                    <a:pt x="1701355" y="131581"/>
                  </a:lnTo>
                  <a:lnTo>
                    <a:pt x="1699836" y="137471"/>
                  </a:lnTo>
                  <a:lnTo>
                    <a:pt x="1699779" y="137691"/>
                  </a:lnTo>
                  <a:lnTo>
                    <a:pt x="1670557" y="170713"/>
                  </a:lnTo>
                  <a:lnTo>
                    <a:pt x="1645546" y="176738"/>
                  </a:lnTo>
                  <a:lnTo>
                    <a:pt x="1715603" y="176738"/>
                  </a:lnTo>
                  <a:lnTo>
                    <a:pt x="1737391" y="136344"/>
                  </a:lnTo>
                  <a:lnTo>
                    <a:pt x="1739696" y="118135"/>
                  </a:lnTo>
                  <a:lnTo>
                    <a:pt x="1739606" y="107001"/>
                  </a:lnTo>
                  <a:lnTo>
                    <a:pt x="1738587" y="97168"/>
                  </a:lnTo>
                  <a:lnTo>
                    <a:pt x="1738534" y="96656"/>
                  </a:lnTo>
                  <a:lnTo>
                    <a:pt x="1725644" y="54969"/>
                  </a:lnTo>
                  <a:lnTo>
                    <a:pt x="1715134" y="37363"/>
                  </a:lnTo>
                  <a:lnTo>
                    <a:pt x="1710245" y="31267"/>
                  </a:lnTo>
                  <a:close/>
                </a:path>
              </a:pathLst>
            </a:custGeom>
            <a:solidFill>
              <a:srgbClr val="8EC6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39400" y="1083627"/>
              <a:ext cx="1192530" cy="901700"/>
            </a:xfrm>
            <a:custGeom>
              <a:avLst/>
              <a:gdLst/>
              <a:ahLst/>
              <a:cxnLst/>
              <a:rect l="l" t="t" r="r" b="b"/>
              <a:pathLst>
                <a:path w="1192529" h="901700">
                  <a:moveTo>
                    <a:pt x="1102600" y="694689"/>
                  </a:moveTo>
                  <a:lnTo>
                    <a:pt x="1083982" y="694689"/>
                  </a:lnTo>
                  <a:lnTo>
                    <a:pt x="1074864" y="695960"/>
                  </a:lnTo>
                  <a:lnTo>
                    <a:pt x="1065934" y="698500"/>
                  </a:lnTo>
                  <a:lnTo>
                    <a:pt x="1057243" y="702310"/>
                  </a:lnTo>
                  <a:lnTo>
                    <a:pt x="1048789" y="706120"/>
                  </a:lnTo>
                  <a:lnTo>
                    <a:pt x="1040574" y="712470"/>
                  </a:lnTo>
                  <a:lnTo>
                    <a:pt x="1032668" y="717550"/>
                  </a:lnTo>
                  <a:lnTo>
                    <a:pt x="1005121" y="751839"/>
                  </a:lnTo>
                  <a:lnTo>
                    <a:pt x="990084" y="789939"/>
                  </a:lnTo>
                  <a:lnTo>
                    <a:pt x="988573" y="802639"/>
                  </a:lnTo>
                  <a:lnTo>
                    <a:pt x="988471" y="805179"/>
                  </a:lnTo>
                  <a:lnTo>
                    <a:pt x="988369" y="807720"/>
                  </a:lnTo>
                  <a:lnTo>
                    <a:pt x="988932" y="816610"/>
                  </a:lnTo>
                  <a:lnTo>
                    <a:pt x="989012" y="817879"/>
                  </a:lnTo>
                  <a:lnTo>
                    <a:pt x="1007274" y="861060"/>
                  </a:lnTo>
                  <a:lnTo>
                    <a:pt x="1040229" y="889000"/>
                  </a:lnTo>
                  <a:lnTo>
                    <a:pt x="1078243" y="901700"/>
                  </a:lnTo>
                  <a:lnTo>
                    <a:pt x="1096861" y="901700"/>
                  </a:lnTo>
                  <a:lnTo>
                    <a:pt x="1140269" y="885189"/>
                  </a:lnTo>
                  <a:lnTo>
                    <a:pt x="1158081" y="868679"/>
                  </a:lnTo>
                  <a:lnTo>
                    <a:pt x="1078293" y="868679"/>
                  </a:lnTo>
                  <a:lnTo>
                    <a:pt x="1062926" y="866139"/>
                  </a:lnTo>
                  <a:lnTo>
                    <a:pt x="1031811" y="839470"/>
                  </a:lnTo>
                  <a:lnTo>
                    <a:pt x="1027620" y="833120"/>
                  </a:lnTo>
                  <a:lnTo>
                    <a:pt x="1025080" y="825500"/>
                  </a:lnTo>
                  <a:lnTo>
                    <a:pt x="1024318" y="817879"/>
                  </a:lnTo>
                  <a:lnTo>
                    <a:pt x="1024006" y="811529"/>
                  </a:lnTo>
                  <a:lnTo>
                    <a:pt x="1024241" y="807720"/>
                  </a:lnTo>
                  <a:lnTo>
                    <a:pt x="1024319" y="806450"/>
                  </a:lnTo>
                  <a:lnTo>
                    <a:pt x="1041971" y="764539"/>
                  </a:lnTo>
                  <a:lnTo>
                    <a:pt x="1047279" y="756920"/>
                  </a:lnTo>
                  <a:lnTo>
                    <a:pt x="1087183" y="728979"/>
                  </a:lnTo>
                  <a:lnTo>
                    <a:pt x="1094930" y="727710"/>
                  </a:lnTo>
                  <a:lnTo>
                    <a:pt x="1166796" y="727710"/>
                  </a:lnTo>
                  <a:lnTo>
                    <a:pt x="1158952" y="721360"/>
                  </a:lnTo>
                  <a:lnTo>
                    <a:pt x="1121652" y="698500"/>
                  </a:lnTo>
                  <a:lnTo>
                    <a:pt x="1112075" y="695960"/>
                  </a:lnTo>
                  <a:lnTo>
                    <a:pt x="1102600" y="694689"/>
                  </a:lnTo>
                  <a:close/>
                </a:path>
                <a:path w="1192529" h="901700">
                  <a:moveTo>
                    <a:pt x="1166796" y="727710"/>
                  </a:moveTo>
                  <a:lnTo>
                    <a:pt x="1102677" y="727710"/>
                  </a:lnTo>
                  <a:lnTo>
                    <a:pt x="1117917" y="730250"/>
                  </a:lnTo>
                  <a:lnTo>
                    <a:pt x="1125283" y="734060"/>
                  </a:lnTo>
                  <a:lnTo>
                    <a:pt x="1132268" y="739139"/>
                  </a:lnTo>
                  <a:lnTo>
                    <a:pt x="1139380" y="744220"/>
                  </a:lnTo>
                  <a:lnTo>
                    <a:pt x="1144968" y="749300"/>
                  </a:lnTo>
                  <a:lnTo>
                    <a:pt x="1156804" y="786129"/>
                  </a:lnTo>
                  <a:lnTo>
                    <a:pt x="1156633" y="788670"/>
                  </a:lnTo>
                  <a:lnTo>
                    <a:pt x="1156547" y="789939"/>
                  </a:lnTo>
                  <a:lnTo>
                    <a:pt x="1156462" y="791210"/>
                  </a:lnTo>
                  <a:lnTo>
                    <a:pt x="1138872" y="833120"/>
                  </a:lnTo>
                  <a:lnTo>
                    <a:pt x="1105392" y="863600"/>
                  </a:lnTo>
                  <a:lnTo>
                    <a:pt x="1099595" y="864870"/>
                  </a:lnTo>
                  <a:lnTo>
                    <a:pt x="1093787" y="867410"/>
                  </a:lnTo>
                  <a:lnTo>
                    <a:pt x="1086040" y="868679"/>
                  </a:lnTo>
                  <a:lnTo>
                    <a:pt x="1158081" y="868679"/>
                  </a:lnTo>
                  <a:lnTo>
                    <a:pt x="1180925" y="835660"/>
                  </a:lnTo>
                  <a:lnTo>
                    <a:pt x="1192148" y="797560"/>
                  </a:lnTo>
                  <a:lnTo>
                    <a:pt x="1192366" y="792479"/>
                  </a:lnTo>
                  <a:lnTo>
                    <a:pt x="1192475" y="789939"/>
                  </a:lnTo>
                  <a:lnTo>
                    <a:pt x="1183975" y="751839"/>
                  </a:lnTo>
                  <a:lnTo>
                    <a:pt x="1173569" y="735329"/>
                  </a:lnTo>
                  <a:lnTo>
                    <a:pt x="1166796" y="727710"/>
                  </a:lnTo>
                  <a:close/>
                </a:path>
                <a:path w="1192529" h="901700">
                  <a:moveTo>
                    <a:pt x="948769" y="593089"/>
                  </a:moveTo>
                  <a:lnTo>
                    <a:pt x="911066" y="601979"/>
                  </a:lnTo>
                  <a:lnTo>
                    <a:pt x="877633" y="624839"/>
                  </a:lnTo>
                  <a:lnTo>
                    <a:pt x="852598" y="660400"/>
                  </a:lnTo>
                  <a:lnTo>
                    <a:pt x="842168" y="697229"/>
                  </a:lnTo>
                  <a:lnTo>
                    <a:pt x="842053" y="707389"/>
                  </a:lnTo>
                  <a:lnTo>
                    <a:pt x="842962" y="716279"/>
                  </a:lnTo>
                  <a:lnTo>
                    <a:pt x="863746" y="759460"/>
                  </a:lnTo>
                  <a:lnTo>
                    <a:pt x="903795" y="792479"/>
                  </a:lnTo>
                  <a:lnTo>
                    <a:pt x="918146" y="798829"/>
                  </a:lnTo>
                  <a:lnTo>
                    <a:pt x="925258" y="802639"/>
                  </a:lnTo>
                  <a:lnTo>
                    <a:pt x="931989" y="805179"/>
                  </a:lnTo>
                  <a:lnTo>
                    <a:pt x="950150" y="779779"/>
                  </a:lnTo>
                  <a:lnTo>
                    <a:pt x="936307" y="774700"/>
                  </a:lnTo>
                  <a:lnTo>
                    <a:pt x="922083" y="767079"/>
                  </a:lnTo>
                  <a:lnTo>
                    <a:pt x="888936" y="739139"/>
                  </a:lnTo>
                  <a:lnTo>
                    <a:pt x="878945" y="709929"/>
                  </a:lnTo>
                  <a:lnTo>
                    <a:pt x="879024" y="706120"/>
                  </a:lnTo>
                  <a:lnTo>
                    <a:pt x="895540" y="661670"/>
                  </a:lnTo>
                  <a:lnTo>
                    <a:pt x="924014" y="635000"/>
                  </a:lnTo>
                  <a:lnTo>
                    <a:pt x="949188" y="627379"/>
                  </a:lnTo>
                  <a:lnTo>
                    <a:pt x="1025778" y="627379"/>
                  </a:lnTo>
                  <a:lnTo>
                    <a:pt x="1023048" y="624839"/>
                  </a:lnTo>
                  <a:lnTo>
                    <a:pt x="989599" y="603250"/>
                  </a:lnTo>
                  <a:lnTo>
                    <a:pt x="968946" y="595629"/>
                  </a:lnTo>
                  <a:lnTo>
                    <a:pt x="948769" y="593089"/>
                  </a:lnTo>
                  <a:close/>
                </a:path>
                <a:path w="1192529" h="901700">
                  <a:moveTo>
                    <a:pt x="862012" y="514350"/>
                  </a:moveTo>
                  <a:lnTo>
                    <a:pt x="746950" y="676910"/>
                  </a:lnTo>
                  <a:lnTo>
                    <a:pt x="776795" y="698500"/>
                  </a:lnTo>
                  <a:lnTo>
                    <a:pt x="891730" y="535939"/>
                  </a:lnTo>
                  <a:lnTo>
                    <a:pt x="862012" y="514350"/>
                  </a:lnTo>
                  <a:close/>
                </a:path>
                <a:path w="1192529" h="901700">
                  <a:moveTo>
                    <a:pt x="1025778" y="627379"/>
                  </a:moveTo>
                  <a:lnTo>
                    <a:pt x="955627" y="627379"/>
                  </a:lnTo>
                  <a:lnTo>
                    <a:pt x="975086" y="631189"/>
                  </a:lnTo>
                  <a:lnTo>
                    <a:pt x="981487" y="633729"/>
                  </a:lnTo>
                  <a:lnTo>
                    <a:pt x="1014412" y="659129"/>
                  </a:lnTo>
                  <a:lnTo>
                    <a:pt x="1019492" y="664210"/>
                  </a:lnTo>
                  <a:lnTo>
                    <a:pt x="1024572" y="670560"/>
                  </a:lnTo>
                  <a:lnTo>
                    <a:pt x="1042352" y="645160"/>
                  </a:lnTo>
                  <a:lnTo>
                    <a:pt x="1038669" y="640079"/>
                  </a:lnTo>
                  <a:lnTo>
                    <a:pt x="1034097" y="635000"/>
                  </a:lnTo>
                  <a:lnTo>
                    <a:pt x="1028509" y="629920"/>
                  </a:lnTo>
                  <a:lnTo>
                    <a:pt x="1025778" y="627379"/>
                  </a:lnTo>
                  <a:close/>
                </a:path>
                <a:path w="1192529" h="901700">
                  <a:moveTo>
                    <a:pt x="704405" y="402589"/>
                  </a:moveTo>
                  <a:lnTo>
                    <a:pt x="686752" y="427989"/>
                  </a:lnTo>
                  <a:lnTo>
                    <a:pt x="739203" y="464820"/>
                  </a:lnTo>
                  <a:lnTo>
                    <a:pt x="641794" y="603250"/>
                  </a:lnTo>
                  <a:lnTo>
                    <a:pt x="671639" y="623570"/>
                  </a:lnTo>
                  <a:lnTo>
                    <a:pt x="769048" y="486410"/>
                  </a:lnTo>
                  <a:lnTo>
                    <a:pt x="822871" y="486410"/>
                  </a:lnTo>
                  <a:lnTo>
                    <a:pt x="704405" y="402589"/>
                  </a:lnTo>
                  <a:close/>
                </a:path>
                <a:path w="1192529" h="901700">
                  <a:moveTo>
                    <a:pt x="578294" y="313689"/>
                  </a:moveTo>
                  <a:lnTo>
                    <a:pt x="463359" y="476250"/>
                  </a:lnTo>
                  <a:lnTo>
                    <a:pt x="573087" y="553720"/>
                  </a:lnTo>
                  <a:lnTo>
                    <a:pt x="590613" y="529589"/>
                  </a:lnTo>
                  <a:lnTo>
                    <a:pt x="510730" y="472439"/>
                  </a:lnTo>
                  <a:lnTo>
                    <a:pt x="543115" y="426720"/>
                  </a:lnTo>
                  <a:lnTo>
                    <a:pt x="594952" y="426720"/>
                  </a:lnTo>
                  <a:lnTo>
                    <a:pt x="560768" y="402589"/>
                  </a:lnTo>
                  <a:lnTo>
                    <a:pt x="590486" y="359410"/>
                  </a:lnTo>
                  <a:lnTo>
                    <a:pt x="642612" y="359410"/>
                  </a:lnTo>
                  <a:lnTo>
                    <a:pt x="578294" y="313689"/>
                  </a:lnTo>
                  <a:close/>
                </a:path>
                <a:path w="1192529" h="901700">
                  <a:moveTo>
                    <a:pt x="822871" y="486410"/>
                  </a:moveTo>
                  <a:lnTo>
                    <a:pt x="769048" y="486410"/>
                  </a:lnTo>
                  <a:lnTo>
                    <a:pt x="821372" y="523239"/>
                  </a:lnTo>
                  <a:lnTo>
                    <a:pt x="839025" y="497839"/>
                  </a:lnTo>
                  <a:lnTo>
                    <a:pt x="822871" y="486410"/>
                  </a:lnTo>
                  <a:close/>
                </a:path>
                <a:path w="1192529" h="901700">
                  <a:moveTo>
                    <a:pt x="594952" y="426720"/>
                  </a:moveTo>
                  <a:lnTo>
                    <a:pt x="543115" y="426720"/>
                  </a:lnTo>
                  <a:lnTo>
                    <a:pt x="608012" y="472439"/>
                  </a:lnTo>
                  <a:lnTo>
                    <a:pt x="625538" y="448310"/>
                  </a:lnTo>
                  <a:lnTo>
                    <a:pt x="594952" y="426720"/>
                  </a:lnTo>
                  <a:close/>
                </a:path>
                <a:path w="1192529" h="901700">
                  <a:moveTo>
                    <a:pt x="427926" y="247650"/>
                  </a:moveTo>
                  <a:lnTo>
                    <a:pt x="394779" y="247650"/>
                  </a:lnTo>
                  <a:lnTo>
                    <a:pt x="395541" y="248920"/>
                  </a:lnTo>
                  <a:lnTo>
                    <a:pt x="394236" y="265429"/>
                  </a:lnTo>
                  <a:lnTo>
                    <a:pt x="394136" y="266700"/>
                  </a:lnTo>
                  <a:lnTo>
                    <a:pt x="393160" y="283210"/>
                  </a:lnTo>
                  <a:lnTo>
                    <a:pt x="392738" y="295910"/>
                  </a:lnTo>
                  <a:lnTo>
                    <a:pt x="392620" y="426720"/>
                  </a:lnTo>
                  <a:lnTo>
                    <a:pt x="423862" y="448310"/>
                  </a:lnTo>
                  <a:lnTo>
                    <a:pt x="467861" y="386079"/>
                  </a:lnTo>
                  <a:lnTo>
                    <a:pt x="425767" y="386079"/>
                  </a:lnTo>
                  <a:lnTo>
                    <a:pt x="425005" y="384810"/>
                  </a:lnTo>
                  <a:lnTo>
                    <a:pt x="427666" y="339089"/>
                  </a:lnTo>
                  <a:lnTo>
                    <a:pt x="427870" y="325120"/>
                  </a:lnTo>
                  <a:lnTo>
                    <a:pt x="427926" y="247650"/>
                  </a:lnTo>
                  <a:close/>
                </a:path>
                <a:path w="1192529" h="901700">
                  <a:moveTo>
                    <a:pt x="642612" y="359410"/>
                  </a:moveTo>
                  <a:lnTo>
                    <a:pt x="590486" y="359410"/>
                  </a:lnTo>
                  <a:lnTo>
                    <a:pt x="666051" y="414020"/>
                  </a:lnTo>
                  <a:lnTo>
                    <a:pt x="683704" y="388620"/>
                  </a:lnTo>
                  <a:lnTo>
                    <a:pt x="642612" y="359410"/>
                  </a:lnTo>
                  <a:close/>
                </a:path>
                <a:path w="1192529" h="901700">
                  <a:moveTo>
                    <a:pt x="509079" y="265429"/>
                  </a:moveTo>
                  <a:lnTo>
                    <a:pt x="457009" y="339089"/>
                  </a:lnTo>
                  <a:lnTo>
                    <a:pt x="451199" y="346710"/>
                  </a:lnTo>
                  <a:lnTo>
                    <a:pt x="444055" y="358139"/>
                  </a:lnTo>
                  <a:lnTo>
                    <a:pt x="435578" y="370839"/>
                  </a:lnTo>
                  <a:lnTo>
                    <a:pt x="425767" y="386079"/>
                  </a:lnTo>
                  <a:lnTo>
                    <a:pt x="467861" y="386079"/>
                  </a:lnTo>
                  <a:lnTo>
                    <a:pt x="538797" y="285750"/>
                  </a:lnTo>
                  <a:lnTo>
                    <a:pt x="509079" y="265429"/>
                  </a:lnTo>
                  <a:close/>
                </a:path>
                <a:path w="1192529" h="901700">
                  <a:moveTo>
                    <a:pt x="396684" y="185420"/>
                  </a:moveTo>
                  <a:lnTo>
                    <a:pt x="281622" y="347979"/>
                  </a:lnTo>
                  <a:lnTo>
                    <a:pt x="311467" y="369570"/>
                  </a:lnTo>
                  <a:lnTo>
                    <a:pt x="369847" y="287020"/>
                  </a:lnTo>
                  <a:lnTo>
                    <a:pt x="377158" y="275589"/>
                  </a:lnTo>
                  <a:lnTo>
                    <a:pt x="385468" y="262889"/>
                  </a:lnTo>
                  <a:lnTo>
                    <a:pt x="394779" y="247650"/>
                  </a:lnTo>
                  <a:lnTo>
                    <a:pt x="427926" y="247650"/>
                  </a:lnTo>
                  <a:lnTo>
                    <a:pt x="427926" y="208279"/>
                  </a:lnTo>
                  <a:lnTo>
                    <a:pt x="396684" y="185420"/>
                  </a:lnTo>
                  <a:close/>
                </a:path>
                <a:path w="1192529" h="901700">
                  <a:moveTo>
                    <a:pt x="660590" y="313689"/>
                  </a:moveTo>
                  <a:lnTo>
                    <a:pt x="622490" y="332739"/>
                  </a:lnTo>
                  <a:lnTo>
                    <a:pt x="645350" y="347979"/>
                  </a:lnTo>
                  <a:lnTo>
                    <a:pt x="689673" y="335279"/>
                  </a:lnTo>
                  <a:lnTo>
                    <a:pt x="660590" y="313689"/>
                  </a:lnTo>
                  <a:close/>
                </a:path>
                <a:path w="1192529" h="901700">
                  <a:moveTo>
                    <a:pt x="254825" y="85089"/>
                  </a:moveTo>
                  <a:lnTo>
                    <a:pt x="139763" y="247650"/>
                  </a:lnTo>
                  <a:lnTo>
                    <a:pt x="249491" y="325120"/>
                  </a:lnTo>
                  <a:lnTo>
                    <a:pt x="267144" y="300989"/>
                  </a:lnTo>
                  <a:lnTo>
                    <a:pt x="187134" y="243839"/>
                  </a:lnTo>
                  <a:lnTo>
                    <a:pt x="219646" y="198120"/>
                  </a:lnTo>
                  <a:lnTo>
                    <a:pt x="272251" y="198120"/>
                  </a:lnTo>
                  <a:lnTo>
                    <a:pt x="237172" y="172720"/>
                  </a:lnTo>
                  <a:lnTo>
                    <a:pt x="266890" y="130810"/>
                  </a:lnTo>
                  <a:lnTo>
                    <a:pt x="319065" y="130810"/>
                  </a:lnTo>
                  <a:lnTo>
                    <a:pt x="254825" y="85089"/>
                  </a:lnTo>
                  <a:close/>
                </a:path>
                <a:path w="1192529" h="901700">
                  <a:moveTo>
                    <a:pt x="272251" y="198120"/>
                  </a:moveTo>
                  <a:lnTo>
                    <a:pt x="219646" y="198120"/>
                  </a:lnTo>
                  <a:lnTo>
                    <a:pt x="284416" y="243839"/>
                  </a:lnTo>
                  <a:lnTo>
                    <a:pt x="302069" y="219710"/>
                  </a:lnTo>
                  <a:lnTo>
                    <a:pt x="272251" y="198120"/>
                  </a:lnTo>
                  <a:close/>
                </a:path>
                <a:path w="1192529" h="901700">
                  <a:moveTo>
                    <a:pt x="110408" y="0"/>
                  </a:moveTo>
                  <a:lnTo>
                    <a:pt x="103489" y="0"/>
                  </a:lnTo>
                  <a:lnTo>
                    <a:pt x="96641" y="1270"/>
                  </a:lnTo>
                  <a:lnTo>
                    <a:pt x="89852" y="1270"/>
                  </a:lnTo>
                  <a:lnTo>
                    <a:pt x="51879" y="16510"/>
                  </a:lnTo>
                  <a:lnTo>
                    <a:pt x="20637" y="46989"/>
                  </a:lnTo>
                  <a:lnTo>
                    <a:pt x="2984" y="83820"/>
                  </a:lnTo>
                  <a:lnTo>
                    <a:pt x="0" y="101600"/>
                  </a:lnTo>
                  <a:lnTo>
                    <a:pt x="91" y="111760"/>
                  </a:lnTo>
                  <a:lnTo>
                    <a:pt x="16700" y="156210"/>
                  </a:lnTo>
                  <a:lnTo>
                    <a:pt x="50736" y="189229"/>
                  </a:lnTo>
                  <a:lnTo>
                    <a:pt x="55562" y="193039"/>
                  </a:lnTo>
                  <a:lnTo>
                    <a:pt x="60642" y="195579"/>
                  </a:lnTo>
                  <a:lnTo>
                    <a:pt x="71310" y="201929"/>
                  </a:lnTo>
                  <a:lnTo>
                    <a:pt x="86931" y="209550"/>
                  </a:lnTo>
                  <a:lnTo>
                    <a:pt x="91757" y="212089"/>
                  </a:lnTo>
                  <a:lnTo>
                    <a:pt x="96202" y="213360"/>
                  </a:lnTo>
                  <a:lnTo>
                    <a:pt x="100647" y="215900"/>
                  </a:lnTo>
                  <a:lnTo>
                    <a:pt x="104457" y="217170"/>
                  </a:lnTo>
                  <a:lnTo>
                    <a:pt x="107505" y="217170"/>
                  </a:lnTo>
                  <a:lnTo>
                    <a:pt x="135556" y="177800"/>
                  </a:lnTo>
                  <a:lnTo>
                    <a:pt x="91249" y="177800"/>
                  </a:lnTo>
                  <a:lnTo>
                    <a:pt x="88074" y="176529"/>
                  </a:lnTo>
                  <a:lnTo>
                    <a:pt x="84518" y="173989"/>
                  </a:lnTo>
                  <a:lnTo>
                    <a:pt x="80581" y="171450"/>
                  </a:lnTo>
                  <a:lnTo>
                    <a:pt x="76644" y="170179"/>
                  </a:lnTo>
                  <a:lnTo>
                    <a:pt x="73088" y="167639"/>
                  </a:lnTo>
                  <a:lnTo>
                    <a:pt x="41209" y="133350"/>
                  </a:lnTo>
                  <a:lnTo>
                    <a:pt x="36589" y="107950"/>
                  </a:lnTo>
                  <a:lnTo>
                    <a:pt x="38909" y="95250"/>
                  </a:lnTo>
                  <a:lnTo>
                    <a:pt x="58279" y="59689"/>
                  </a:lnTo>
                  <a:lnTo>
                    <a:pt x="96158" y="35560"/>
                  </a:lnTo>
                  <a:lnTo>
                    <a:pt x="103060" y="34289"/>
                  </a:lnTo>
                  <a:lnTo>
                    <a:pt x="188143" y="34289"/>
                  </a:lnTo>
                  <a:lnTo>
                    <a:pt x="185467" y="31750"/>
                  </a:lnTo>
                  <a:lnTo>
                    <a:pt x="179806" y="27939"/>
                  </a:lnTo>
                  <a:lnTo>
                    <a:pt x="173799" y="22860"/>
                  </a:lnTo>
                  <a:lnTo>
                    <a:pt x="145732" y="7620"/>
                  </a:lnTo>
                  <a:lnTo>
                    <a:pt x="138664" y="5079"/>
                  </a:lnTo>
                  <a:lnTo>
                    <a:pt x="110408" y="0"/>
                  </a:lnTo>
                  <a:close/>
                </a:path>
                <a:path w="1192529" h="901700">
                  <a:moveTo>
                    <a:pt x="319065" y="130810"/>
                  </a:moveTo>
                  <a:lnTo>
                    <a:pt x="266890" y="130810"/>
                  </a:lnTo>
                  <a:lnTo>
                    <a:pt x="342582" y="184150"/>
                  </a:lnTo>
                  <a:lnTo>
                    <a:pt x="360108" y="160020"/>
                  </a:lnTo>
                  <a:lnTo>
                    <a:pt x="319065" y="130810"/>
                  </a:lnTo>
                  <a:close/>
                </a:path>
                <a:path w="1192529" h="901700">
                  <a:moveTo>
                    <a:pt x="99250" y="88900"/>
                  </a:moveTo>
                  <a:lnTo>
                    <a:pt x="81597" y="113029"/>
                  </a:lnTo>
                  <a:lnTo>
                    <a:pt x="118046" y="139700"/>
                  </a:lnTo>
                  <a:lnTo>
                    <a:pt x="91249" y="177800"/>
                  </a:lnTo>
                  <a:lnTo>
                    <a:pt x="135556" y="177800"/>
                  </a:lnTo>
                  <a:lnTo>
                    <a:pt x="165417" y="135889"/>
                  </a:lnTo>
                  <a:lnTo>
                    <a:pt x="99250" y="88900"/>
                  </a:lnTo>
                  <a:close/>
                </a:path>
                <a:path w="1192529" h="901700">
                  <a:moveTo>
                    <a:pt x="188143" y="34289"/>
                  </a:moveTo>
                  <a:lnTo>
                    <a:pt x="117014" y="34289"/>
                  </a:lnTo>
                  <a:lnTo>
                    <a:pt x="131254" y="36829"/>
                  </a:lnTo>
                  <a:lnTo>
                    <a:pt x="145319" y="41910"/>
                  </a:lnTo>
                  <a:lnTo>
                    <a:pt x="152149" y="45720"/>
                  </a:lnTo>
                  <a:lnTo>
                    <a:pt x="158813" y="50800"/>
                  </a:lnTo>
                  <a:lnTo>
                    <a:pt x="165417" y="54610"/>
                  </a:lnTo>
                  <a:lnTo>
                    <a:pt x="171513" y="60960"/>
                  </a:lnTo>
                  <a:lnTo>
                    <a:pt x="182943" y="71120"/>
                  </a:lnTo>
                  <a:lnTo>
                    <a:pt x="188150" y="77470"/>
                  </a:lnTo>
                  <a:lnTo>
                    <a:pt x="193103" y="83820"/>
                  </a:lnTo>
                  <a:lnTo>
                    <a:pt x="211010" y="58420"/>
                  </a:lnTo>
                  <a:lnTo>
                    <a:pt x="207454" y="53339"/>
                  </a:lnTo>
                  <a:lnTo>
                    <a:pt x="202374" y="48260"/>
                  </a:lnTo>
                  <a:lnTo>
                    <a:pt x="195897" y="41910"/>
                  </a:lnTo>
                  <a:lnTo>
                    <a:pt x="190819" y="36829"/>
                  </a:lnTo>
                  <a:lnTo>
                    <a:pt x="188143" y="34289"/>
                  </a:lnTo>
                  <a:close/>
                </a:path>
              </a:pathLst>
            </a:custGeom>
            <a:solidFill>
              <a:srgbClr val="84C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092811" y="2992742"/>
            <a:ext cx="2892743" cy="943528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marR="7620">
              <a:spcBef>
                <a:spcPts val="158"/>
              </a:spcBef>
            </a:pPr>
            <a:r>
              <a:rPr sz="3000" b="1" dirty="0">
                <a:solidFill>
                  <a:srgbClr val="385622"/>
                </a:solidFill>
                <a:latin typeface="Corbel"/>
                <a:cs typeface="Corbel"/>
              </a:rPr>
              <a:t>Evitar</a:t>
            </a:r>
            <a:r>
              <a:rPr sz="3000" b="1" spc="-60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3000" b="1" spc="-15" dirty="0">
                <a:solidFill>
                  <a:srgbClr val="385622"/>
                </a:solidFill>
                <a:latin typeface="Corbel"/>
                <a:cs typeface="Corbel"/>
              </a:rPr>
              <a:t>Introdução Erradicação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87310" y="3045322"/>
            <a:ext cx="3565208" cy="943528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3000" b="1" dirty="0">
                <a:solidFill>
                  <a:srgbClr val="385622"/>
                </a:solidFill>
                <a:latin typeface="Corbel"/>
                <a:cs typeface="Corbel"/>
              </a:rPr>
              <a:t>Cultivares</a:t>
            </a:r>
            <a:r>
              <a:rPr sz="3000" b="1" spc="-23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3000" b="1" spc="-15" dirty="0">
                <a:solidFill>
                  <a:srgbClr val="385622"/>
                </a:solidFill>
                <a:latin typeface="Corbel"/>
                <a:cs typeface="Corbel"/>
              </a:rPr>
              <a:t>resistentes</a:t>
            </a:r>
            <a:endParaRPr sz="3000">
              <a:latin typeface="Corbel"/>
              <a:cs typeface="Corbel"/>
            </a:endParaRPr>
          </a:p>
          <a:p>
            <a:pPr marL="133350"/>
            <a:r>
              <a:rPr sz="3000" b="1" dirty="0">
                <a:solidFill>
                  <a:srgbClr val="385622"/>
                </a:solidFill>
                <a:latin typeface="Corbel"/>
                <a:cs typeface="Corbel"/>
              </a:rPr>
              <a:t>Cultivares</a:t>
            </a:r>
            <a:r>
              <a:rPr sz="3000" b="1" spc="-38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3000" b="1" spc="-15" dirty="0">
                <a:solidFill>
                  <a:srgbClr val="385622"/>
                </a:solidFill>
                <a:latin typeface="Corbel"/>
                <a:cs typeface="Corbel"/>
              </a:rPr>
              <a:t>tolerantes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8199" y="4643234"/>
            <a:ext cx="6068378" cy="207620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52863">
              <a:spcBef>
                <a:spcPts val="150"/>
              </a:spcBef>
            </a:pPr>
            <a:r>
              <a:rPr sz="3600" b="1" spc="-53" dirty="0">
                <a:solidFill>
                  <a:srgbClr val="78C146"/>
                </a:solidFill>
                <a:latin typeface="Corbel"/>
                <a:cs typeface="Corbel"/>
              </a:rPr>
              <a:t>CULTURAL</a:t>
            </a:r>
            <a:endParaRPr sz="3600">
              <a:latin typeface="Corbel"/>
              <a:cs typeface="Corbel"/>
            </a:endParaRPr>
          </a:p>
          <a:p>
            <a:pPr marL="19050" marR="1624965" indent="1492566" algn="r">
              <a:spcBef>
                <a:spcPts val="1958"/>
              </a:spcBef>
            </a:pPr>
            <a:r>
              <a:rPr sz="2700" b="1" dirty="0">
                <a:solidFill>
                  <a:srgbClr val="385622"/>
                </a:solidFill>
                <a:latin typeface="Corbel"/>
                <a:cs typeface="Corbel"/>
              </a:rPr>
              <a:t>Rotação</a:t>
            </a:r>
            <a:r>
              <a:rPr sz="2700" b="1" spc="-38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2700" b="1" dirty="0">
                <a:solidFill>
                  <a:srgbClr val="385622"/>
                </a:solidFill>
                <a:latin typeface="Corbel"/>
                <a:cs typeface="Corbel"/>
              </a:rPr>
              <a:t>de</a:t>
            </a:r>
            <a:r>
              <a:rPr sz="2700" b="1" spc="-53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2700" b="1" spc="-15" dirty="0">
                <a:solidFill>
                  <a:srgbClr val="385622"/>
                </a:solidFill>
                <a:latin typeface="Corbel"/>
                <a:cs typeface="Corbel"/>
              </a:rPr>
              <a:t>culturas </a:t>
            </a:r>
            <a:r>
              <a:rPr sz="2700" b="1" dirty="0">
                <a:solidFill>
                  <a:srgbClr val="385622"/>
                </a:solidFill>
                <a:latin typeface="Corbel"/>
                <a:cs typeface="Corbel"/>
              </a:rPr>
              <a:t>Material</a:t>
            </a:r>
            <a:r>
              <a:rPr sz="2700" b="1" spc="-15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2700" b="1" dirty="0">
                <a:solidFill>
                  <a:srgbClr val="385622"/>
                </a:solidFill>
                <a:latin typeface="Corbel"/>
                <a:cs typeface="Corbel"/>
              </a:rPr>
              <a:t>de</a:t>
            </a:r>
            <a:r>
              <a:rPr sz="2700" b="1" spc="-38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2700" b="1" spc="-15" dirty="0">
                <a:solidFill>
                  <a:srgbClr val="385622"/>
                </a:solidFill>
                <a:latin typeface="Corbel"/>
                <a:cs typeface="Corbel"/>
              </a:rPr>
              <a:t>Propagação</a:t>
            </a:r>
            <a:r>
              <a:rPr sz="2700" b="1" spc="-60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2700" b="1" spc="-30" dirty="0">
                <a:solidFill>
                  <a:srgbClr val="385622"/>
                </a:solidFill>
                <a:latin typeface="Corbel"/>
                <a:cs typeface="Corbel"/>
              </a:rPr>
              <a:t>Sadio </a:t>
            </a:r>
            <a:r>
              <a:rPr sz="2700" b="1" dirty="0">
                <a:solidFill>
                  <a:srgbClr val="385622"/>
                </a:solidFill>
                <a:latin typeface="Corbel"/>
                <a:cs typeface="Corbel"/>
              </a:rPr>
              <a:t>Local</a:t>
            </a:r>
            <a:r>
              <a:rPr sz="2700" b="1" spc="-30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2700" b="1" dirty="0">
                <a:solidFill>
                  <a:srgbClr val="385622"/>
                </a:solidFill>
                <a:latin typeface="Corbel"/>
                <a:cs typeface="Corbel"/>
              </a:rPr>
              <a:t>e</a:t>
            </a:r>
            <a:r>
              <a:rPr sz="2700" b="1" spc="-15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2700" b="1" dirty="0">
                <a:solidFill>
                  <a:srgbClr val="385622"/>
                </a:solidFill>
                <a:latin typeface="Corbel"/>
                <a:cs typeface="Corbel"/>
              </a:rPr>
              <a:t>Época de</a:t>
            </a:r>
            <a:r>
              <a:rPr sz="2700" b="1" spc="-113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2700" b="1" spc="-15" dirty="0">
                <a:solidFill>
                  <a:srgbClr val="385622"/>
                </a:solidFill>
                <a:latin typeface="Corbel"/>
                <a:cs typeface="Corbel"/>
              </a:rPr>
              <a:t>Cultivo</a:t>
            </a:r>
            <a:endParaRPr sz="2700">
              <a:latin typeface="Corbel"/>
              <a:cs typeface="Corbe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67534" y="7823633"/>
            <a:ext cx="3769043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R="7620" algn="r">
              <a:spcBef>
                <a:spcPts val="150"/>
              </a:spcBef>
            </a:pPr>
            <a:r>
              <a:rPr sz="2700" b="1" spc="-15" dirty="0">
                <a:solidFill>
                  <a:srgbClr val="385622"/>
                </a:solidFill>
                <a:latin typeface="Corbel"/>
                <a:cs typeface="Corbel"/>
              </a:rPr>
              <a:t>Capina</a:t>
            </a:r>
            <a:endParaRPr sz="2700">
              <a:latin typeface="Corbel"/>
              <a:cs typeface="Corbel"/>
            </a:endParaRPr>
          </a:p>
          <a:p>
            <a:pPr marR="9525" algn="r"/>
            <a:r>
              <a:rPr sz="2700" b="1" dirty="0">
                <a:solidFill>
                  <a:srgbClr val="385622"/>
                </a:solidFill>
                <a:latin typeface="Corbel"/>
                <a:cs typeface="Corbel"/>
              </a:rPr>
              <a:t>Esmagamento</a:t>
            </a:r>
            <a:r>
              <a:rPr sz="2700" b="1" spc="-38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2700" b="1" dirty="0">
                <a:solidFill>
                  <a:srgbClr val="385622"/>
                </a:solidFill>
                <a:latin typeface="Corbel"/>
                <a:cs typeface="Corbel"/>
              </a:rPr>
              <a:t>de</a:t>
            </a:r>
            <a:r>
              <a:rPr sz="2700" b="1" spc="-68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2700" b="1" spc="-15" dirty="0">
                <a:solidFill>
                  <a:srgbClr val="385622"/>
                </a:solidFill>
                <a:latin typeface="Corbel"/>
                <a:cs typeface="Corbel"/>
              </a:rPr>
              <a:t>insetos</a:t>
            </a:r>
            <a:endParaRPr sz="2700">
              <a:latin typeface="Corbel"/>
              <a:cs typeface="Corbe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56652" y="8725649"/>
            <a:ext cx="3011805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>
              <a:spcBef>
                <a:spcPts val="150"/>
              </a:spcBef>
            </a:pPr>
            <a:r>
              <a:rPr sz="2700" b="1" spc="-15" dirty="0">
                <a:solidFill>
                  <a:srgbClr val="385622"/>
                </a:solidFill>
                <a:latin typeface="Corbel"/>
                <a:cs typeface="Corbel"/>
              </a:rPr>
              <a:t>Tratamento</a:t>
            </a:r>
            <a:r>
              <a:rPr sz="2700" b="1" spc="-120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2700" b="1" spc="-15" dirty="0">
                <a:solidFill>
                  <a:srgbClr val="385622"/>
                </a:solidFill>
                <a:latin typeface="Corbel"/>
                <a:cs typeface="Corbel"/>
              </a:rPr>
              <a:t>térmico Radiações</a:t>
            </a:r>
            <a:endParaRPr sz="2700">
              <a:latin typeface="Corbel"/>
              <a:cs typeface="Corbe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963783" y="7200506"/>
            <a:ext cx="4532948" cy="2096728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732721" marR="7620" indent="26670" algn="r">
              <a:spcBef>
                <a:spcPts val="150"/>
              </a:spcBef>
            </a:pPr>
            <a:r>
              <a:rPr sz="2700" b="1" spc="-15" dirty="0">
                <a:solidFill>
                  <a:srgbClr val="385622"/>
                </a:solidFill>
                <a:latin typeface="Corbel"/>
                <a:cs typeface="Corbel"/>
              </a:rPr>
              <a:t>Parasitismo Antibiose Predação Competição</a:t>
            </a:r>
            <a:endParaRPr sz="2700">
              <a:latin typeface="Corbel"/>
              <a:cs typeface="Corbel"/>
            </a:endParaRPr>
          </a:p>
          <a:p>
            <a:pPr marR="8573" algn="r"/>
            <a:r>
              <a:rPr sz="2700" b="1" spc="-30" dirty="0">
                <a:solidFill>
                  <a:srgbClr val="385622"/>
                </a:solidFill>
                <a:latin typeface="Corbel"/>
                <a:cs typeface="Corbel"/>
              </a:rPr>
              <a:t>Pesticidas</a:t>
            </a:r>
            <a:r>
              <a:rPr sz="2700" b="1" spc="-113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2700" b="1" dirty="0">
                <a:solidFill>
                  <a:srgbClr val="385622"/>
                </a:solidFill>
                <a:latin typeface="Corbel"/>
                <a:cs typeface="Corbel"/>
              </a:rPr>
              <a:t>Agrícolas</a:t>
            </a:r>
            <a:r>
              <a:rPr sz="2700" b="1" spc="45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2700" b="1" spc="-15" dirty="0">
                <a:solidFill>
                  <a:srgbClr val="385622"/>
                </a:solidFill>
                <a:latin typeface="Corbel"/>
                <a:cs typeface="Corbel"/>
              </a:rPr>
              <a:t>Biológicos</a:t>
            </a:r>
            <a:endParaRPr sz="2700">
              <a:latin typeface="Corbel"/>
              <a:cs typeface="Corbe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858369" y="5572876"/>
            <a:ext cx="4885373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3000" b="1" spc="-30" dirty="0">
                <a:solidFill>
                  <a:srgbClr val="385622"/>
                </a:solidFill>
                <a:latin typeface="Corbel"/>
                <a:cs typeface="Corbel"/>
              </a:rPr>
              <a:t>Pesticidas</a:t>
            </a:r>
            <a:r>
              <a:rPr sz="3000" b="1" spc="-53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3000" b="1" spc="-15" dirty="0">
                <a:solidFill>
                  <a:srgbClr val="385622"/>
                </a:solidFill>
                <a:latin typeface="Corbel"/>
                <a:cs typeface="Corbel"/>
              </a:rPr>
              <a:t>Agrícolas</a:t>
            </a:r>
            <a:r>
              <a:rPr sz="3000" b="1" spc="-23" dirty="0">
                <a:solidFill>
                  <a:srgbClr val="385622"/>
                </a:solidFill>
                <a:latin typeface="Corbel"/>
                <a:cs typeface="Corbel"/>
              </a:rPr>
              <a:t> </a:t>
            </a:r>
            <a:r>
              <a:rPr sz="3000" b="1" spc="-15" dirty="0">
                <a:solidFill>
                  <a:srgbClr val="385622"/>
                </a:solidFill>
                <a:latin typeface="Corbel"/>
                <a:cs typeface="Corbel"/>
              </a:rPr>
              <a:t>Químicos</a:t>
            </a:r>
            <a:endParaRPr sz="3000">
              <a:latin typeface="Corbel"/>
              <a:cs typeface="Corbe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106227" y="2716517"/>
            <a:ext cx="8322945" cy="6460808"/>
            <a:chOff x="2853308" y="1281683"/>
            <a:chExt cx="5548630" cy="4307205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43983" y="1281683"/>
              <a:ext cx="3957827" cy="380847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641851" y="1327911"/>
              <a:ext cx="1466850" cy="981710"/>
            </a:xfrm>
            <a:custGeom>
              <a:avLst/>
              <a:gdLst/>
              <a:ahLst/>
              <a:cxnLst/>
              <a:rect l="l" t="t" r="r" b="b"/>
              <a:pathLst>
                <a:path w="1466850" h="981710">
                  <a:moveTo>
                    <a:pt x="1466469" y="981328"/>
                  </a:moveTo>
                  <a:lnTo>
                    <a:pt x="1414755" y="969170"/>
                  </a:lnTo>
                  <a:lnTo>
                    <a:pt x="1363198" y="956904"/>
                  </a:lnTo>
                  <a:lnTo>
                    <a:pt x="1311953" y="944417"/>
                  </a:lnTo>
                  <a:lnTo>
                    <a:pt x="1261178" y="931599"/>
                  </a:lnTo>
                  <a:lnTo>
                    <a:pt x="1211029" y="918336"/>
                  </a:lnTo>
                  <a:lnTo>
                    <a:pt x="1161662" y="904519"/>
                  </a:lnTo>
                  <a:lnTo>
                    <a:pt x="1113234" y="890034"/>
                  </a:lnTo>
                  <a:lnTo>
                    <a:pt x="1065902" y="874770"/>
                  </a:lnTo>
                  <a:lnTo>
                    <a:pt x="1019821" y="858616"/>
                  </a:lnTo>
                  <a:lnTo>
                    <a:pt x="975148" y="841459"/>
                  </a:lnTo>
                  <a:lnTo>
                    <a:pt x="932040" y="823188"/>
                  </a:lnTo>
                  <a:lnTo>
                    <a:pt x="890653" y="803691"/>
                  </a:lnTo>
                  <a:lnTo>
                    <a:pt x="851143" y="782856"/>
                  </a:lnTo>
                  <a:lnTo>
                    <a:pt x="813668" y="760572"/>
                  </a:lnTo>
                  <a:lnTo>
                    <a:pt x="778383" y="736726"/>
                  </a:lnTo>
                  <a:lnTo>
                    <a:pt x="741312" y="706185"/>
                  </a:lnTo>
                  <a:lnTo>
                    <a:pt x="708406" y="671875"/>
                  </a:lnTo>
                  <a:lnTo>
                    <a:pt x="679037" y="634483"/>
                  </a:lnTo>
                  <a:lnTo>
                    <a:pt x="652582" y="594696"/>
                  </a:lnTo>
                  <a:lnTo>
                    <a:pt x="628416" y="553199"/>
                  </a:lnTo>
                  <a:lnTo>
                    <a:pt x="605913" y="510680"/>
                  </a:lnTo>
                  <a:lnTo>
                    <a:pt x="584448" y="467824"/>
                  </a:lnTo>
                  <a:lnTo>
                    <a:pt x="563397" y="425318"/>
                  </a:lnTo>
                  <a:lnTo>
                    <a:pt x="542134" y="383849"/>
                  </a:lnTo>
                  <a:lnTo>
                    <a:pt x="520035" y="344102"/>
                  </a:lnTo>
                  <a:lnTo>
                    <a:pt x="496474" y="306764"/>
                  </a:lnTo>
                  <a:lnTo>
                    <a:pt x="470827" y="272522"/>
                  </a:lnTo>
                  <a:lnTo>
                    <a:pt x="442468" y="242062"/>
                  </a:lnTo>
                  <a:lnTo>
                    <a:pt x="402760" y="207049"/>
                  </a:lnTo>
                  <a:lnTo>
                    <a:pt x="361618" y="175446"/>
                  </a:lnTo>
                  <a:lnTo>
                    <a:pt x="319203" y="146875"/>
                  </a:lnTo>
                  <a:lnTo>
                    <a:pt x="275673" y="120956"/>
                  </a:lnTo>
                  <a:lnTo>
                    <a:pt x="231187" y="97313"/>
                  </a:lnTo>
                  <a:lnTo>
                    <a:pt x="185905" y="75568"/>
                  </a:lnTo>
                  <a:lnTo>
                    <a:pt x="139986" y="55341"/>
                  </a:lnTo>
                  <a:lnTo>
                    <a:pt x="93589" y="36256"/>
                  </a:lnTo>
                  <a:lnTo>
                    <a:pt x="46874" y="17935"/>
                  </a:lnTo>
                  <a:lnTo>
                    <a:pt x="0" y="0"/>
                  </a:lnTo>
                </a:path>
              </a:pathLst>
            </a:custGeom>
            <a:ln w="57150">
              <a:solidFill>
                <a:srgbClr val="85C4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81883" y="2904744"/>
              <a:ext cx="2032000" cy="280670"/>
            </a:xfrm>
            <a:custGeom>
              <a:avLst/>
              <a:gdLst/>
              <a:ahLst/>
              <a:cxnLst/>
              <a:rect l="l" t="t" r="r" b="b"/>
              <a:pathLst>
                <a:path w="2032000" h="280669">
                  <a:moveTo>
                    <a:pt x="2031492" y="0"/>
                  </a:moveTo>
                  <a:lnTo>
                    <a:pt x="1983514" y="22702"/>
                  </a:lnTo>
                  <a:lnTo>
                    <a:pt x="1935571" y="45270"/>
                  </a:lnTo>
                  <a:lnTo>
                    <a:pt x="1887698" y="67574"/>
                  </a:lnTo>
                  <a:lnTo>
                    <a:pt x="1839929" y="89481"/>
                  </a:lnTo>
                  <a:lnTo>
                    <a:pt x="1792301" y="110861"/>
                  </a:lnTo>
                  <a:lnTo>
                    <a:pt x="1744846" y="131582"/>
                  </a:lnTo>
                  <a:lnTo>
                    <a:pt x="1697601" y="151513"/>
                  </a:lnTo>
                  <a:lnTo>
                    <a:pt x="1650601" y="170522"/>
                  </a:lnTo>
                  <a:lnTo>
                    <a:pt x="1603879" y="188480"/>
                  </a:lnTo>
                  <a:lnTo>
                    <a:pt x="1557472" y="205254"/>
                  </a:lnTo>
                  <a:lnTo>
                    <a:pt x="1511413" y="220713"/>
                  </a:lnTo>
                  <a:lnTo>
                    <a:pt x="1465739" y="234727"/>
                  </a:lnTo>
                  <a:lnTo>
                    <a:pt x="1420483" y="247163"/>
                  </a:lnTo>
                  <a:lnTo>
                    <a:pt x="1375681" y="257890"/>
                  </a:lnTo>
                  <a:lnTo>
                    <a:pt x="1331367" y="266778"/>
                  </a:lnTo>
                  <a:lnTo>
                    <a:pt x="1287577" y="273695"/>
                  </a:lnTo>
                  <a:lnTo>
                    <a:pt x="1244345" y="278510"/>
                  </a:lnTo>
                  <a:lnTo>
                    <a:pt x="1192500" y="280305"/>
                  </a:lnTo>
                  <a:lnTo>
                    <a:pt x="1141293" y="277108"/>
                  </a:lnTo>
                  <a:lnTo>
                    <a:pt x="1090710" y="269680"/>
                  </a:lnTo>
                  <a:lnTo>
                    <a:pt x="1040737" y="258784"/>
                  </a:lnTo>
                  <a:lnTo>
                    <a:pt x="991360" y="245180"/>
                  </a:lnTo>
                  <a:lnTo>
                    <a:pt x="942564" y="229631"/>
                  </a:lnTo>
                  <a:lnTo>
                    <a:pt x="894334" y="212899"/>
                  </a:lnTo>
                  <a:lnTo>
                    <a:pt x="846656" y="195745"/>
                  </a:lnTo>
                  <a:lnTo>
                    <a:pt x="799515" y="178931"/>
                  </a:lnTo>
                  <a:lnTo>
                    <a:pt x="752898" y="163218"/>
                  </a:lnTo>
                  <a:lnTo>
                    <a:pt x="706790" y="149369"/>
                  </a:lnTo>
                  <a:lnTo>
                    <a:pt x="661176" y="138145"/>
                  </a:lnTo>
                  <a:lnTo>
                    <a:pt x="616041" y="130307"/>
                  </a:lnTo>
                  <a:lnTo>
                    <a:pt x="571373" y="126618"/>
                  </a:lnTo>
                  <a:lnTo>
                    <a:pt x="520039" y="126379"/>
                  </a:lnTo>
                  <a:lnTo>
                    <a:pt x="469676" y="128680"/>
                  </a:lnTo>
                  <a:lnTo>
                    <a:pt x="420195" y="133292"/>
                  </a:lnTo>
                  <a:lnTo>
                    <a:pt x="371507" y="139982"/>
                  </a:lnTo>
                  <a:lnTo>
                    <a:pt x="323526" y="148518"/>
                  </a:lnTo>
                  <a:lnTo>
                    <a:pt x="276161" y="158670"/>
                  </a:lnTo>
                  <a:lnTo>
                    <a:pt x="229326" y="170206"/>
                  </a:lnTo>
                  <a:lnTo>
                    <a:pt x="182931" y="182894"/>
                  </a:lnTo>
                  <a:lnTo>
                    <a:pt x="136890" y="196502"/>
                  </a:lnTo>
                  <a:lnTo>
                    <a:pt x="91113" y="210800"/>
                  </a:lnTo>
                  <a:lnTo>
                    <a:pt x="45512" y="225556"/>
                  </a:lnTo>
                  <a:lnTo>
                    <a:pt x="0" y="240537"/>
                  </a:lnTo>
                </a:path>
              </a:pathLst>
            </a:custGeom>
            <a:ln w="57150">
              <a:solidFill>
                <a:srgbClr val="77C1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61486" y="3840733"/>
              <a:ext cx="1805939" cy="962025"/>
            </a:xfrm>
            <a:custGeom>
              <a:avLst/>
              <a:gdLst/>
              <a:ahLst/>
              <a:cxnLst/>
              <a:rect l="l" t="t" r="r" b="b"/>
              <a:pathLst>
                <a:path w="1805939" h="962025">
                  <a:moveTo>
                    <a:pt x="1805939" y="0"/>
                  </a:moveTo>
                  <a:lnTo>
                    <a:pt x="1769473" y="38636"/>
                  </a:lnTo>
                  <a:lnTo>
                    <a:pt x="1732991" y="77134"/>
                  </a:lnTo>
                  <a:lnTo>
                    <a:pt x="1696479" y="115360"/>
                  </a:lnTo>
                  <a:lnTo>
                    <a:pt x="1659922" y="153177"/>
                  </a:lnTo>
                  <a:lnTo>
                    <a:pt x="1623303" y="190450"/>
                  </a:lnTo>
                  <a:lnTo>
                    <a:pt x="1586609" y="227045"/>
                  </a:lnTo>
                  <a:lnTo>
                    <a:pt x="1549823" y="262825"/>
                  </a:lnTo>
                  <a:lnTo>
                    <a:pt x="1512931" y="297656"/>
                  </a:lnTo>
                  <a:lnTo>
                    <a:pt x="1475917" y="331403"/>
                  </a:lnTo>
                  <a:lnTo>
                    <a:pt x="1438767" y="363930"/>
                  </a:lnTo>
                  <a:lnTo>
                    <a:pt x="1401464" y="395101"/>
                  </a:lnTo>
                  <a:lnTo>
                    <a:pt x="1363995" y="424782"/>
                  </a:lnTo>
                  <a:lnTo>
                    <a:pt x="1326343" y="452838"/>
                  </a:lnTo>
                  <a:lnTo>
                    <a:pt x="1288493" y="479133"/>
                  </a:lnTo>
                  <a:lnTo>
                    <a:pt x="1250431" y="503531"/>
                  </a:lnTo>
                  <a:lnTo>
                    <a:pt x="1212140" y="525899"/>
                  </a:lnTo>
                  <a:lnTo>
                    <a:pt x="1173607" y="546100"/>
                  </a:lnTo>
                  <a:lnTo>
                    <a:pt x="1125936" y="566548"/>
                  </a:lnTo>
                  <a:lnTo>
                    <a:pt x="1077044" y="582107"/>
                  </a:lnTo>
                  <a:lnTo>
                    <a:pt x="1027195" y="593492"/>
                  </a:lnTo>
                  <a:lnTo>
                    <a:pt x="976652" y="601421"/>
                  </a:lnTo>
                  <a:lnTo>
                    <a:pt x="925679" y="606610"/>
                  </a:lnTo>
                  <a:lnTo>
                    <a:pt x="874540" y="609774"/>
                  </a:lnTo>
                  <a:lnTo>
                    <a:pt x="823499" y="611632"/>
                  </a:lnTo>
                  <a:lnTo>
                    <a:pt x="772820" y="612898"/>
                  </a:lnTo>
                  <a:lnTo>
                    <a:pt x="722765" y="614290"/>
                  </a:lnTo>
                  <a:lnTo>
                    <a:pt x="673600" y="616523"/>
                  </a:lnTo>
                  <a:lnTo>
                    <a:pt x="625588" y="620316"/>
                  </a:lnTo>
                  <a:lnTo>
                    <a:pt x="578993" y="626383"/>
                  </a:lnTo>
                  <a:lnTo>
                    <a:pt x="534079" y="635441"/>
                  </a:lnTo>
                  <a:lnTo>
                    <a:pt x="491109" y="648208"/>
                  </a:lnTo>
                  <a:lnTo>
                    <a:pt x="443154" y="666616"/>
                  </a:lnTo>
                  <a:lnTo>
                    <a:pt x="397033" y="687046"/>
                  </a:lnTo>
                  <a:lnTo>
                    <a:pt x="352579" y="709314"/>
                  </a:lnTo>
                  <a:lnTo>
                    <a:pt x="309625" y="733236"/>
                  </a:lnTo>
                  <a:lnTo>
                    <a:pt x="268005" y="758628"/>
                  </a:lnTo>
                  <a:lnTo>
                    <a:pt x="227552" y="785304"/>
                  </a:lnTo>
                  <a:lnTo>
                    <a:pt x="188098" y="813081"/>
                  </a:lnTo>
                  <a:lnTo>
                    <a:pt x="149478" y="841774"/>
                  </a:lnTo>
                  <a:lnTo>
                    <a:pt x="111525" y="871200"/>
                  </a:lnTo>
                  <a:lnTo>
                    <a:pt x="74072" y="901173"/>
                  </a:lnTo>
                  <a:lnTo>
                    <a:pt x="36953" y="931509"/>
                  </a:lnTo>
                  <a:lnTo>
                    <a:pt x="0" y="962025"/>
                  </a:lnTo>
                </a:path>
              </a:pathLst>
            </a:custGeom>
            <a:ln w="57150">
              <a:solidFill>
                <a:srgbClr val="6CBD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353050" y="4588255"/>
              <a:ext cx="1013460" cy="971550"/>
            </a:xfrm>
            <a:custGeom>
              <a:avLst/>
              <a:gdLst/>
              <a:ahLst/>
              <a:cxnLst/>
              <a:rect l="l" t="t" r="r" b="b"/>
              <a:pathLst>
                <a:path w="1013460" h="971550">
                  <a:moveTo>
                    <a:pt x="1012951" y="0"/>
                  </a:moveTo>
                  <a:lnTo>
                    <a:pt x="992287" y="51981"/>
                  </a:lnTo>
                  <a:lnTo>
                    <a:pt x="971468" y="103622"/>
                  </a:lnTo>
                  <a:lnTo>
                    <a:pt x="950348" y="154582"/>
                  </a:lnTo>
                  <a:lnTo>
                    <a:pt x="928779" y="204521"/>
                  </a:lnTo>
                  <a:lnTo>
                    <a:pt x="906611" y="253098"/>
                  </a:lnTo>
                  <a:lnTo>
                    <a:pt x="883697" y="299974"/>
                  </a:lnTo>
                  <a:lnTo>
                    <a:pt x="859889" y="344806"/>
                  </a:lnTo>
                  <a:lnTo>
                    <a:pt x="835039" y="387255"/>
                  </a:lnTo>
                  <a:lnTo>
                    <a:pt x="808997" y="426981"/>
                  </a:lnTo>
                  <a:lnTo>
                    <a:pt x="781617" y="463644"/>
                  </a:lnTo>
                  <a:lnTo>
                    <a:pt x="752751" y="496901"/>
                  </a:lnTo>
                  <a:lnTo>
                    <a:pt x="722249" y="526415"/>
                  </a:lnTo>
                  <a:lnTo>
                    <a:pt x="682020" y="554931"/>
                  </a:lnTo>
                  <a:lnTo>
                    <a:pt x="637445" y="575550"/>
                  </a:lnTo>
                  <a:lnTo>
                    <a:pt x="589650" y="589978"/>
                  </a:lnTo>
                  <a:lnTo>
                    <a:pt x="539761" y="599918"/>
                  </a:lnTo>
                  <a:lnTo>
                    <a:pt x="488902" y="607075"/>
                  </a:lnTo>
                  <a:lnTo>
                    <a:pt x="438199" y="613154"/>
                  </a:lnTo>
                  <a:lnTo>
                    <a:pt x="388778" y="619860"/>
                  </a:lnTo>
                  <a:lnTo>
                    <a:pt x="341765" y="628896"/>
                  </a:lnTo>
                  <a:lnTo>
                    <a:pt x="298284" y="641968"/>
                  </a:lnTo>
                  <a:lnTo>
                    <a:pt x="259461" y="660781"/>
                  </a:lnTo>
                  <a:lnTo>
                    <a:pt x="216599" y="690573"/>
                  </a:lnTo>
                  <a:lnTo>
                    <a:pt x="177915" y="723983"/>
                  </a:lnTo>
                  <a:lnTo>
                    <a:pt x="142808" y="760494"/>
                  </a:lnTo>
                  <a:lnTo>
                    <a:pt x="110680" y="799592"/>
                  </a:lnTo>
                  <a:lnTo>
                    <a:pt x="80934" y="840761"/>
                  </a:lnTo>
                  <a:lnTo>
                    <a:pt x="52970" y="883487"/>
                  </a:lnTo>
                  <a:lnTo>
                    <a:pt x="26192" y="927255"/>
                  </a:lnTo>
                  <a:lnTo>
                    <a:pt x="0" y="971550"/>
                  </a:lnTo>
                </a:path>
              </a:pathLst>
            </a:custGeom>
            <a:ln w="57150">
              <a:solidFill>
                <a:srgbClr val="55B9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38572" y="2103119"/>
              <a:ext cx="2273935" cy="1737360"/>
            </a:xfrm>
            <a:custGeom>
              <a:avLst/>
              <a:gdLst/>
              <a:ahLst/>
              <a:cxnLst/>
              <a:rect l="l" t="t" r="r" b="b"/>
              <a:pathLst>
                <a:path w="2273934" h="1737360">
                  <a:moveTo>
                    <a:pt x="1136903" y="0"/>
                  </a:moveTo>
                  <a:lnTo>
                    <a:pt x="1081820" y="1001"/>
                  </a:lnTo>
                  <a:lnTo>
                    <a:pt x="1027413" y="3976"/>
                  </a:lnTo>
                  <a:lnTo>
                    <a:pt x="973742" y="8878"/>
                  </a:lnTo>
                  <a:lnTo>
                    <a:pt x="920867" y="15661"/>
                  </a:lnTo>
                  <a:lnTo>
                    <a:pt x="868847" y="24282"/>
                  </a:lnTo>
                  <a:lnTo>
                    <a:pt x="817742" y="34693"/>
                  </a:lnTo>
                  <a:lnTo>
                    <a:pt x="767611" y="46850"/>
                  </a:lnTo>
                  <a:lnTo>
                    <a:pt x="718514" y="60706"/>
                  </a:lnTo>
                  <a:lnTo>
                    <a:pt x="670511" y="76218"/>
                  </a:lnTo>
                  <a:lnTo>
                    <a:pt x="623660" y="93338"/>
                  </a:lnTo>
                  <a:lnTo>
                    <a:pt x="578022" y="112022"/>
                  </a:lnTo>
                  <a:lnTo>
                    <a:pt x="533656" y="132224"/>
                  </a:lnTo>
                  <a:lnTo>
                    <a:pt x="490622" y="153898"/>
                  </a:lnTo>
                  <a:lnTo>
                    <a:pt x="448979" y="177000"/>
                  </a:lnTo>
                  <a:lnTo>
                    <a:pt x="408787" y="201483"/>
                  </a:lnTo>
                  <a:lnTo>
                    <a:pt x="370105" y="227302"/>
                  </a:lnTo>
                  <a:lnTo>
                    <a:pt x="332993" y="254412"/>
                  </a:lnTo>
                  <a:lnTo>
                    <a:pt x="297511" y="282767"/>
                  </a:lnTo>
                  <a:lnTo>
                    <a:pt x="263718" y="312322"/>
                  </a:lnTo>
                  <a:lnTo>
                    <a:pt x="231673" y="343031"/>
                  </a:lnTo>
                  <a:lnTo>
                    <a:pt x="201436" y="374849"/>
                  </a:lnTo>
                  <a:lnTo>
                    <a:pt x="173067" y="407730"/>
                  </a:lnTo>
                  <a:lnTo>
                    <a:pt x="146626" y="441629"/>
                  </a:lnTo>
                  <a:lnTo>
                    <a:pt x="122171" y="476500"/>
                  </a:lnTo>
                  <a:lnTo>
                    <a:pt x="99762" y="512298"/>
                  </a:lnTo>
                  <a:lnTo>
                    <a:pt x="79460" y="548977"/>
                  </a:lnTo>
                  <a:lnTo>
                    <a:pt x="61323" y="586492"/>
                  </a:lnTo>
                  <a:lnTo>
                    <a:pt x="45411" y="624797"/>
                  </a:lnTo>
                  <a:lnTo>
                    <a:pt x="31783" y="663848"/>
                  </a:lnTo>
                  <a:lnTo>
                    <a:pt x="20500" y="703597"/>
                  </a:lnTo>
                  <a:lnTo>
                    <a:pt x="11620" y="744001"/>
                  </a:lnTo>
                  <a:lnTo>
                    <a:pt x="5204" y="785012"/>
                  </a:lnTo>
                  <a:lnTo>
                    <a:pt x="1311" y="826587"/>
                  </a:lnTo>
                  <a:lnTo>
                    <a:pt x="0" y="868679"/>
                  </a:lnTo>
                  <a:lnTo>
                    <a:pt x="1311" y="910772"/>
                  </a:lnTo>
                  <a:lnTo>
                    <a:pt x="5204" y="952347"/>
                  </a:lnTo>
                  <a:lnTo>
                    <a:pt x="11620" y="993358"/>
                  </a:lnTo>
                  <a:lnTo>
                    <a:pt x="20500" y="1033762"/>
                  </a:lnTo>
                  <a:lnTo>
                    <a:pt x="31783" y="1073511"/>
                  </a:lnTo>
                  <a:lnTo>
                    <a:pt x="45411" y="1112562"/>
                  </a:lnTo>
                  <a:lnTo>
                    <a:pt x="61323" y="1150867"/>
                  </a:lnTo>
                  <a:lnTo>
                    <a:pt x="79460" y="1188382"/>
                  </a:lnTo>
                  <a:lnTo>
                    <a:pt x="99762" y="1225061"/>
                  </a:lnTo>
                  <a:lnTo>
                    <a:pt x="122171" y="1260859"/>
                  </a:lnTo>
                  <a:lnTo>
                    <a:pt x="146626" y="1295730"/>
                  </a:lnTo>
                  <a:lnTo>
                    <a:pt x="173067" y="1329629"/>
                  </a:lnTo>
                  <a:lnTo>
                    <a:pt x="201436" y="1362510"/>
                  </a:lnTo>
                  <a:lnTo>
                    <a:pt x="231673" y="1394328"/>
                  </a:lnTo>
                  <a:lnTo>
                    <a:pt x="263718" y="1425037"/>
                  </a:lnTo>
                  <a:lnTo>
                    <a:pt x="297511" y="1454592"/>
                  </a:lnTo>
                  <a:lnTo>
                    <a:pt x="332993" y="1482947"/>
                  </a:lnTo>
                  <a:lnTo>
                    <a:pt x="370105" y="1510057"/>
                  </a:lnTo>
                  <a:lnTo>
                    <a:pt x="408787" y="1535876"/>
                  </a:lnTo>
                  <a:lnTo>
                    <a:pt x="448979" y="1560359"/>
                  </a:lnTo>
                  <a:lnTo>
                    <a:pt x="490622" y="1583461"/>
                  </a:lnTo>
                  <a:lnTo>
                    <a:pt x="533656" y="1605135"/>
                  </a:lnTo>
                  <a:lnTo>
                    <a:pt x="578022" y="1625337"/>
                  </a:lnTo>
                  <a:lnTo>
                    <a:pt x="623660" y="1644021"/>
                  </a:lnTo>
                  <a:lnTo>
                    <a:pt x="670511" y="1661141"/>
                  </a:lnTo>
                  <a:lnTo>
                    <a:pt x="718514" y="1676653"/>
                  </a:lnTo>
                  <a:lnTo>
                    <a:pt x="767611" y="1690509"/>
                  </a:lnTo>
                  <a:lnTo>
                    <a:pt x="817742" y="1702666"/>
                  </a:lnTo>
                  <a:lnTo>
                    <a:pt x="868847" y="1713077"/>
                  </a:lnTo>
                  <a:lnTo>
                    <a:pt x="920867" y="1721698"/>
                  </a:lnTo>
                  <a:lnTo>
                    <a:pt x="973742" y="1728481"/>
                  </a:lnTo>
                  <a:lnTo>
                    <a:pt x="1027413" y="1733383"/>
                  </a:lnTo>
                  <a:lnTo>
                    <a:pt x="1081820" y="1736358"/>
                  </a:lnTo>
                  <a:lnTo>
                    <a:pt x="1136903" y="1737359"/>
                  </a:lnTo>
                  <a:lnTo>
                    <a:pt x="1191987" y="1736358"/>
                  </a:lnTo>
                  <a:lnTo>
                    <a:pt x="1246394" y="1733383"/>
                  </a:lnTo>
                  <a:lnTo>
                    <a:pt x="1300065" y="1728481"/>
                  </a:lnTo>
                  <a:lnTo>
                    <a:pt x="1352940" y="1721698"/>
                  </a:lnTo>
                  <a:lnTo>
                    <a:pt x="1404960" y="1713077"/>
                  </a:lnTo>
                  <a:lnTo>
                    <a:pt x="1456065" y="1702666"/>
                  </a:lnTo>
                  <a:lnTo>
                    <a:pt x="1506196" y="1690509"/>
                  </a:lnTo>
                  <a:lnTo>
                    <a:pt x="1555293" y="1676653"/>
                  </a:lnTo>
                  <a:lnTo>
                    <a:pt x="1603296" y="1661141"/>
                  </a:lnTo>
                  <a:lnTo>
                    <a:pt x="1650147" y="1644021"/>
                  </a:lnTo>
                  <a:lnTo>
                    <a:pt x="1695785" y="1625337"/>
                  </a:lnTo>
                  <a:lnTo>
                    <a:pt x="1740151" y="1605135"/>
                  </a:lnTo>
                  <a:lnTo>
                    <a:pt x="1783185" y="1583461"/>
                  </a:lnTo>
                  <a:lnTo>
                    <a:pt x="1824828" y="1560359"/>
                  </a:lnTo>
                  <a:lnTo>
                    <a:pt x="1865020" y="1535876"/>
                  </a:lnTo>
                  <a:lnTo>
                    <a:pt x="1903702" y="1510057"/>
                  </a:lnTo>
                  <a:lnTo>
                    <a:pt x="1940814" y="1482947"/>
                  </a:lnTo>
                  <a:lnTo>
                    <a:pt x="1976296" y="1454592"/>
                  </a:lnTo>
                  <a:lnTo>
                    <a:pt x="2010089" y="1425037"/>
                  </a:lnTo>
                  <a:lnTo>
                    <a:pt x="2042134" y="1394328"/>
                  </a:lnTo>
                  <a:lnTo>
                    <a:pt x="2072371" y="1362510"/>
                  </a:lnTo>
                  <a:lnTo>
                    <a:pt x="2100740" y="1329629"/>
                  </a:lnTo>
                  <a:lnTo>
                    <a:pt x="2127181" y="1295730"/>
                  </a:lnTo>
                  <a:lnTo>
                    <a:pt x="2151636" y="1260859"/>
                  </a:lnTo>
                  <a:lnTo>
                    <a:pt x="2174045" y="1225061"/>
                  </a:lnTo>
                  <a:lnTo>
                    <a:pt x="2194347" y="1188382"/>
                  </a:lnTo>
                  <a:lnTo>
                    <a:pt x="2212484" y="1150867"/>
                  </a:lnTo>
                  <a:lnTo>
                    <a:pt x="2228396" y="1112562"/>
                  </a:lnTo>
                  <a:lnTo>
                    <a:pt x="2242024" y="1073511"/>
                  </a:lnTo>
                  <a:lnTo>
                    <a:pt x="2253307" y="1033762"/>
                  </a:lnTo>
                  <a:lnTo>
                    <a:pt x="2262187" y="993358"/>
                  </a:lnTo>
                  <a:lnTo>
                    <a:pt x="2268603" y="952347"/>
                  </a:lnTo>
                  <a:lnTo>
                    <a:pt x="2272496" y="910772"/>
                  </a:lnTo>
                  <a:lnTo>
                    <a:pt x="2273807" y="868679"/>
                  </a:lnTo>
                  <a:lnTo>
                    <a:pt x="2272496" y="826587"/>
                  </a:lnTo>
                  <a:lnTo>
                    <a:pt x="2268603" y="785012"/>
                  </a:lnTo>
                  <a:lnTo>
                    <a:pt x="2262187" y="744001"/>
                  </a:lnTo>
                  <a:lnTo>
                    <a:pt x="2253307" y="703597"/>
                  </a:lnTo>
                  <a:lnTo>
                    <a:pt x="2242024" y="663848"/>
                  </a:lnTo>
                  <a:lnTo>
                    <a:pt x="2228396" y="624797"/>
                  </a:lnTo>
                  <a:lnTo>
                    <a:pt x="2212484" y="586492"/>
                  </a:lnTo>
                  <a:lnTo>
                    <a:pt x="2194347" y="548977"/>
                  </a:lnTo>
                  <a:lnTo>
                    <a:pt x="2174045" y="512298"/>
                  </a:lnTo>
                  <a:lnTo>
                    <a:pt x="2151636" y="476500"/>
                  </a:lnTo>
                  <a:lnTo>
                    <a:pt x="2127181" y="441629"/>
                  </a:lnTo>
                  <a:lnTo>
                    <a:pt x="2100740" y="407730"/>
                  </a:lnTo>
                  <a:lnTo>
                    <a:pt x="2072371" y="374849"/>
                  </a:lnTo>
                  <a:lnTo>
                    <a:pt x="2042134" y="343031"/>
                  </a:lnTo>
                  <a:lnTo>
                    <a:pt x="2010089" y="312322"/>
                  </a:lnTo>
                  <a:lnTo>
                    <a:pt x="1976296" y="282767"/>
                  </a:lnTo>
                  <a:lnTo>
                    <a:pt x="1940813" y="254412"/>
                  </a:lnTo>
                  <a:lnTo>
                    <a:pt x="1903702" y="227302"/>
                  </a:lnTo>
                  <a:lnTo>
                    <a:pt x="1865020" y="201483"/>
                  </a:lnTo>
                  <a:lnTo>
                    <a:pt x="1824828" y="177000"/>
                  </a:lnTo>
                  <a:lnTo>
                    <a:pt x="1783185" y="153898"/>
                  </a:lnTo>
                  <a:lnTo>
                    <a:pt x="1740151" y="132224"/>
                  </a:lnTo>
                  <a:lnTo>
                    <a:pt x="1695785" y="112022"/>
                  </a:lnTo>
                  <a:lnTo>
                    <a:pt x="1650147" y="93338"/>
                  </a:lnTo>
                  <a:lnTo>
                    <a:pt x="1603296" y="76218"/>
                  </a:lnTo>
                  <a:lnTo>
                    <a:pt x="1555293" y="60706"/>
                  </a:lnTo>
                  <a:lnTo>
                    <a:pt x="1506196" y="46850"/>
                  </a:lnTo>
                  <a:lnTo>
                    <a:pt x="1456065" y="34693"/>
                  </a:lnTo>
                  <a:lnTo>
                    <a:pt x="1404960" y="24282"/>
                  </a:lnTo>
                  <a:lnTo>
                    <a:pt x="1352940" y="15661"/>
                  </a:lnTo>
                  <a:lnTo>
                    <a:pt x="1300065" y="8878"/>
                  </a:lnTo>
                  <a:lnTo>
                    <a:pt x="1246394" y="3976"/>
                  </a:lnTo>
                  <a:lnTo>
                    <a:pt x="1191987" y="1001"/>
                  </a:lnTo>
                  <a:lnTo>
                    <a:pt x="1136903" y="0"/>
                  </a:lnTo>
                  <a:close/>
                </a:path>
              </a:pathLst>
            </a:custGeom>
            <a:solidFill>
              <a:srgbClr val="DCE1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405813" y="4695432"/>
            <a:ext cx="2269808" cy="103393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indent="340043">
              <a:spcBef>
                <a:spcPts val="143"/>
              </a:spcBef>
            </a:pPr>
            <a:r>
              <a:rPr sz="3300" spc="-45" dirty="0">
                <a:solidFill>
                  <a:srgbClr val="385622"/>
                </a:solidFill>
                <a:latin typeface="Microsoft Sans Serif"/>
                <a:cs typeface="Microsoft Sans Serif"/>
              </a:rPr>
              <a:t>MANEJO </a:t>
            </a:r>
            <a:r>
              <a:rPr sz="3300" spc="-248" dirty="0">
                <a:solidFill>
                  <a:srgbClr val="385622"/>
                </a:solidFill>
                <a:latin typeface="Microsoft Sans Serif"/>
                <a:cs typeface="Microsoft Sans Serif"/>
              </a:rPr>
              <a:t>INTEGRADO</a:t>
            </a:r>
            <a:endParaRPr sz="3300" dirty="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1089196" y="2756522"/>
            <a:ext cx="3572828" cy="5647373"/>
            <a:chOff x="7508620" y="1308353"/>
            <a:chExt cx="2381885" cy="3764915"/>
          </a:xfrm>
        </p:grpSpPr>
        <p:sp>
          <p:nvSpPr>
            <p:cNvPr id="26" name="object 26"/>
            <p:cNvSpPr/>
            <p:nvPr/>
          </p:nvSpPr>
          <p:spPr>
            <a:xfrm>
              <a:off x="7537195" y="1336928"/>
              <a:ext cx="1929130" cy="661035"/>
            </a:xfrm>
            <a:custGeom>
              <a:avLst/>
              <a:gdLst/>
              <a:ahLst/>
              <a:cxnLst/>
              <a:rect l="l" t="t" r="r" b="b"/>
              <a:pathLst>
                <a:path w="1929129" h="661035">
                  <a:moveTo>
                    <a:pt x="1929129" y="0"/>
                  </a:moveTo>
                  <a:lnTo>
                    <a:pt x="1883555" y="27365"/>
                  </a:lnTo>
                  <a:lnTo>
                    <a:pt x="1837996" y="54623"/>
                  </a:lnTo>
                  <a:lnTo>
                    <a:pt x="1792469" y="81670"/>
                  </a:lnTo>
                  <a:lnTo>
                    <a:pt x="1746990" y="108402"/>
                  </a:lnTo>
                  <a:lnTo>
                    <a:pt x="1701573" y="134714"/>
                  </a:lnTo>
                  <a:lnTo>
                    <a:pt x="1656236" y="160502"/>
                  </a:lnTo>
                  <a:lnTo>
                    <a:pt x="1610994" y="185662"/>
                  </a:lnTo>
                  <a:lnTo>
                    <a:pt x="1565862" y="210089"/>
                  </a:lnTo>
                  <a:lnTo>
                    <a:pt x="1520857" y="233680"/>
                  </a:lnTo>
                  <a:lnTo>
                    <a:pt x="1475994" y="256331"/>
                  </a:lnTo>
                  <a:lnTo>
                    <a:pt x="1431289" y="277937"/>
                  </a:lnTo>
                  <a:lnTo>
                    <a:pt x="1386758" y="298394"/>
                  </a:lnTo>
                  <a:lnTo>
                    <a:pt x="1342417" y="317598"/>
                  </a:lnTo>
                  <a:lnTo>
                    <a:pt x="1298282" y="335444"/>
                  </a:lnTo>
                  <a:lnTo>
                    <a:pt x="1254367" y="351829"/>
                  </a:lnTo>
                  <a:lnTo>
                    <a:pt x="1210690" y="366649"/>
                  </a:lnTo>
                  <a:lnTo>
                    <a:pt x="1160795" y="380903"/>
                  </a:lnTo>
                  <a:lnTo>
                    <a:pt x="1110730" y="392023"/>
                  </a:lnTo>
                  <a:lnTo>
                    <a:pt x="1060601" y="400466"/>
                  </a:lnTo>
                  <a:lnTo>
                    <a:pt x="1010514" y="406688"/>
                  </a:lnTo>
                  <a:lnTo>
                    <a:pt x="960575" y="411147"/>
                  </a:lnTo>
                  <a:lnTo>
                    <a:pt x="910891" y="414301"/>
                  </a:lnTo>
                  <a:lnTo>
                    <a:pt x="861568" y="416607"/>
                  </a:lnTo>
                  <a:lnTo>
                    <a:pt x="812710" y="418522"/>
                  </a:lnTo>
                  <a:lnTo>
                    <a:pt x="764426" y="420504"/>
                  </a:lnTo>
                  <a:lnTo>
                    <a:pt x="716820" y="423010"/>
                  </a:lnTo>
                  <a:lnTo>
                    <a:pt x="669999" y="426497"/>
                  </a:lnTo>
                  <a:lnTo>
                    <a:pt x="624068" y="431423"/>
                  </a:lnTo>
                  <a:lnTo>
                    <a:pt x="579135" y="438245"/>
                  </a:lnTo>
                  <a:lnTo>
                    <a:pt x="535304" y="447421"/>
                  </a:lnTo>
                  <a:lnTo>
                    <a:pt x="481110" y="461619"/>
                  </a:lnTo>
                  <a:lnTo>
                    <a:pt x="428496" y="477306"/>
                  </a:lnTo>
                  <a:lnTo>
                    <a:pt x="377303" y="494334"/>
                  </a:lnTo>
                  <a:lnTo>
                    <a:pt x="327375" y="512555"/>
                  </a:lnTo>
                  <a:lnTo>
                    <a:pt x="278553" y="531820"/>
                  </a:lnTo>
                  <a:lnTo>
                    <a:pt x="230679" y="551981"/>
                  </a:lnTo>
                  <a:lnTo>
                    <a:pt x="183595" y="572889"/>
                  </a:lnTo>
                  <a:lnTo>
                    <a:pt x="137143" y="594397"/>
                  </a:lnTo>
                  <a:lnTo>
                    <a:pt x="91165" y="616356"/>
                  </a:lnTo>
                  <a:lnTo>
                    <a:pt x="45503" y="638618"/>
                  </a:lnTo>
                  <a:lnTo>
                    <a:pt x="0" y="661035"/>
                  </a:lnTo>
                </a:path>
              </a:pathLst>
            </a:custGeom>
            <a:ln w="57150">
              <a:solidFill>
                <a:srgbClr val="97C9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959851" y="2973324"/>
              <a:ext cx="1902460" cy="193675"/>
            </a:xfrm>
            <a:custGeom>
              <a:avLst/>
              <a:gdLst/>
              <a:ahLst/>
              <a:cxnLst/>
              <a:rect l="l" t="t" r="r" b="b"/>
              <a:pathLst>
                <a:path w="1902459" h="193675">
                  <a:moveTo>
                    <a:pt x="1901952" y="0"/>
                  </a:moveTo>
                  <a:lnTo>
                    <a:pt x="1851034" y="17756"/>
                  </a:lnTo>
                  <a:lnTo>
                    <a:pt x="1800167" y="35377"/>
                  </a:lnTo>
                  <a:lnTo>
                    <a:pt x="1749398" y="52732"/>
                  </a:lnTo>
                  <a:lnTo>
                    <a:pt x="1698774" y="69688"/>
                  </a:lnTo>
                  <a:lnTo>
                    <a:pt x="1648342" y="86115"/>
                  </a:lnTo>
                  <a:lnTo>
                    <a:pt x="1598149" y="101880"/>
                  </a:lnTo>
                  <a:lnTo>
                    <a:pt x="1548243" y="116852"/>
                  </a:lnTo>
                  <a:lnTo>
                    <a:pt x="1498671" y="130899"/>
                  </a:lnTo>
                  <a:lnTo>
                    <a:pt x="1449479" y="143889"/>
                  </a:lnTo>
                  <a:lnTo>
                    <a:pt x="1400715" y="155692"/>
                  </a:lnTo>
                  <a:lnTo>
                    <a:pt x="1352427" y="166175"/>
                  </a:lnTo>
                  <a:lnTo>
                    <a:pt x="1304661" y="175207"/>
                  </a:lnTo>
                  <a:lnTo>
                    <a:pt x="1257465" y="182655"/>
                  </a:lnTo>
                  <a:lnTo>
                    <a:pt x="1210886" y="188390"/>
                  </a:lnTo>
                  <a:lnTo>
                    <a:pt x="1164971" y="192277"/>
                  </a:lnTo>
                  <a:lnTo>
                    <a:pt x="1112741" y="193455"/>
                  </a:lnTo>
                  <a:lnTo>
                    <a:pt x="1061200" y="190686"/>
                  </a:lnTo>
                  <a:lnTo>
                    <a:pt x="1010328" y="184626"/>
                  </a:lnTo>
                  <a:lnTo>
                    <a:pt x="960112" y="175930"/>
                  </a:lnTo>
                  <a:lnTo>
                    <a:pt x="910533" y="165256"/>
                  </a:lnTo>
                  <a:lnTo>
                    <a:pt x="861577" y="153259"/>
                  </a:lnTo>
                  <a:lnTo>
                    <a:pt x="813226" y="140597"/>
                  </a:lnTo>
                  <a:lnTo>
                    <a:pt x="765464" y="127924"/>
                  </a:lnTo>
                  <a:lnTo>
                    <a:pt x="718275" y="115897"/>
                  </a:lnTo>
                  <a:lnTo>
                    <a:pt x="671643" y="105172"/>
                  </a:lnTo>
                  <a:lnTo>
                    <a:pt x="625551" y="96407"/>
                  </a:lnTo>
                  <a:lnTo>
                    <a:pt x="579983" y="90256"/>
                  </a:lnTo>
                  <a:lnTo>
                    <a:pt x="534924" y="87375"/>
                  </a:lnTo>
                  <a:lnTo>
                    <a:pt x="482538" y="87300"/>
                  </a:lnTo>
                  <a:lnTo>
                    <a:pt x="431229" y="89291"/>
                  </a:lnTo>
                  <a:lnTo>
                    <a:pt x="380887" y="93143"/>
                  </a:lnTo>
                  <a:lnTo>
                    <a:pt x="331405" y="98648"/>
                  </a:lnTo>
                  <a:lnTo>
                    <a:pt x="282673" y="105599"/>
                  </a:lnTo>
                  <a:lnTo>
                    <a:pt x="234585" y="113791"/>
                  </a:lnTo>
                  <a:lnTo>
                    <a:pt x="187031" y="123016"/>
                  </a:lnTo>
                  <a:lnTo>
                    <a:pt x="139904" y="133067"/>
                  </a:lnTo>
                  <a:lnTo>
                    <a:pt x="93095" y="143739"/>
                  </a:lnTo>
                  <a:lnTo>
                    <a:pt x="46496" y="154824"/>
                  </a:lnTo>
                  <a:lnTo>
                    <a:pt x="0" y="166115"/>
                  </a:lnTo>
                </a:path>
              </a:pathLst>
            </a:custGeom>
            <a:ln w="57149">
              <a:solidFill>
                <a:srgbClr val="A4CE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544053" y="4340224"/>
              <a:ext cx="1742439" cy="704215"/>
            </a:xfrm>
            <a:custGeom>
              <a:avLst/>
              <a:gdLst/>
              <a:ahLst/>
              <a:cxnLst/>
              <a:rect l="l" t="t" r="r" b="b"/>
              <a:pathLst>
                <a:path w="1742440" h="704214">
                  <a:moveTo>
                    <a:pt x="1742186" y="704088"/>
                  </a:moveTo>
                  <a:lnTo>
                    <a:pt x="1688738" y="698253"/>
                  </a:lnTo>
                  <a:lnTo>
                    <a:pt x="1635403" y="692311"/>
                  </a:lnTo>
                  <a:lnTo>
                    <a:pt x="1582288" y="686154"/>
                  </a:lnTo>
                  <a:lnTo>
                    <a:pt x="1529503" y="679675"/>
                  </a:lnTo>
                  <a:lnTo>
                    <a:pt x="1477155" y="672766"/>
                  </a:lnTo>
                  <a:lnTo>
                    <a:pt x="1425354" y="665319"/>
                  </a:lnTo>
                  <a:lnTo>
                    <a:pt x="1374208" y="657228"/>
                  </a:lnTo>
                  <a:lnTo>
                    <a:pt x="1323825" y="648384"/>
                  </a:lnTo>
                  <a:lnTo>
                    <a:pt x="1274314" y="638680"/>
                  </a:lnTo>
                  <a:lnTo>
                    <a:pt x="1225785" y="628010"/>
                  </a:lnTo>
                  <a:lnTo>
                    <a:pt x="1178344" y="616264"/>
                  </a:lnTo>
                  <a:lnTo>
                    <a:pt x="1132102" y="603337"/>
                  </a:lnTo>
                  <a:lnTo>
                    <a:pt x="1087166" y="589120"/>
                  </a:lnTo>
                  <a:lnTo>
                    <a:pt x="1043645" y="573505"/>
                  </a:lnTo>
                  <a:lnTo>
                    <a:pt x="1001649" y="556387"/>
                  </a:lnTo>
                  <a:lnTo>
                    <a:pt x="955537" y="533713"/>
                  </a:lnTo>
                  <a:lnTo>
                    <a:pt x="912042" y="507499"/>
                  </a:lnTo>
                  <a:lnTo>
                    <a:pt x="870815" y="478377"/>
                  </a:lnTo>
                  <a:lnTo>
                    <a:pt x="831506" y="446983"/>
                  </a:lnTo>
                  <a:lnTo>
                    <a:pt x="793765" y="413949"/>
                  </a:lnTo>
                  <a:lnTo>
                    <a:pt x="757243" y="379910"/>
                  </a:lnTo>
                  <a:lnTo>
                    <a:pt x="721590" y="345500"/>
                  </a:lnTo>
                  <a:lnTo>
                    <a:pt x="686457" y="311352"/>
                  </a:lnTo>
                  <a:lnTo>
                    <a:pt x="651494" y="278102"/>
                  </a:lnTo>
                  <a:lnTo>
                    <a:pt x="616351" y="246383"/>
                  </a:lnTo>
                  <a:lnTo>
                    <a:pt x="580679" y="216828"/>
                  </a:lnTo>
                  <a:lnTo>
                    <a:pt x="544128" y="190073"/>
                  </a:lnTo>
                  <a:lnTo>
                    <a:pt x="506349" y="166750"/>
                  </a:lnTo>
                  <a:lnTo>
                    <a:pt x="460738" y="142803"/>
                  </a:lnTo>
                  <a:lnTo>
                    <a:pt x="415006" y="121364"/>
                  </a:lnTo>
                  <a:lnTo>
                    <a:pt x="369167" y="102183"/>
                  </a:lnTo>
                  <a:lnTo>
                    <a:pt x="323231" y="85010"/>
                  </a:lnTo>
                  <a:lnTo>
                    <a:pt x="277212" y="69595"/>
                  </a:lnTo>
                  <a:lnTo>
                    <a:pt x="231120" y="55686"/>
                  </a:lnTo>
                  <a:lnTo>
                    <a:pt x="184968" y="43035"/>
                  </a:lnTo>
                  <a:lnTo>
                    <a:pt x="138768" y="31391"/>
                  </a:lnTo>
                  <a:lnTo>
                    <a:pt x="92532" y="20504"/>
                  </a:lnTo>
                  <a:lnTo>
                    <a:pt x="46272" y="10124"/>
                  </a:lnTo>
                  <a:lnTo>
                    <a:pt x="0" y="0"/>
                  </a:lnTo>
                </a:path>
              </a:pathLst>
            </a:custGeom>
            <a:ln w="57150">
              <a:solidFill>
                <a:srgbClr val="43B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AE7CBF61-DF01-A503-9890-AB6496AF76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0594"/>
            <a:ext cx="18288000" cy="10286532"/>
          </a:xfrm>
          <a:prstGeom prst="rect">
            <a:avLst/>
          </a:prstGeom>
        </p:spPr>
      </p:pic>
      <p:sp>
        <p:nvSpPr>
          <p:cNvPr id="17" name="Rectangle: Diagonal Corners Rounded 34">
            <a:extLst>
              <a:ext uri="{FF2B5EF4-FFF2-40B4-BE49-F238E27FC236}">
                <a16:creationId xmlns:a16="http://schemas.microsoft.com/office/drawing/2014/main" id="{76B55DCA-E299-A199-6FBA-B0FE8D6E30DA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218D69A-2439-DDAA-3BB1-AF3087C8BD2B}"/>
              </a:ext>
            </a:extLst>
          </p:cNvPr>
          <p:cNvSpPr txBox="1"/>
          <p:nvPr/>
        </p:nvSpPr>
        <p:spPr>
          <a:xfrm>
            <a:off x="4822474" y="100852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REGISTRO DOS PRODUTOS FITOSSANITÁRIOS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7A6D307F-C8AA-2AA3-9288-BE1BF7E7A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411738"/>
            <a:ext cx="2794959" cy="102369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21233" y="8780678"/>
            <a:ext cx="3221355" cy="2731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1650" dirty="0">
                <a:latin typeface="Calibri"/>
                <a:cs typeface="Calibri"/>
              </a:rPr>
              <a:t>Fonte:</a:t>
            </a:r>
            <a:r>
              <a:rPr sz="1650" spc="-6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MAPA,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ANVISA</a:t>
            </a:r>
            <a:r>
              <a:rPr sz="1650" spc="-1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</a:t>
            </a:r>
            <a:r>
              <a:rPr sz="1650" spc="-8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IBAMA,</a:t>
            </a:r>
            <a:r>
              <a:rPr sz="1650" spc="-38" dirty="0">
                <a:latin typeface="Calibri"/>
                <a:cs typeface="Calibri"/>
              </a:rPr>
              <a:t> </a:t>
            </a:r>
            <a:r>
              <a:rPr sz="1650" spc="-30" dirty="0">
                <a:latin typeface="Calibri"/>
                <a:cs typeface="Calibri"/>
              </a:rPr>
              <a:t>2014</a:t>
            </a:r>
            <a:endParaRPr sz="16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8307" y="3294125"/>
            <a:ext cx="7232904" cy="537969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987676" y="2387649"/>
            <a:ext cx="3281363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3600" b="1" dirty="0">
                <a:latin typeface="Calibri"/>
                <a:cs typeface="Calibri"/>
              </a:rPr>
              <a:t>Fluxo</a:t>
            </a:r>
            <a:r>
              <a:rPr sz="3600" b="1" spc="-98" dirty="0">
                <a:latin typeface="Calibri"/>
                <a:cs typeface="Calibri"/>
              </a:rPr>
              <a:t> </a:t>
            </a:r>
            <a:r>
              <a:rPr sz="3600" b="1" dirty="0">
                <a:latin typeface="Calibri"/>
                <a:cs typeface="Calibri"/>
              </a:rPr>
              <a:t>de</a:t>
            </a:r>
            <a:r>
              <a:rPr sz="3600" b="1" spc="-83" dirty="0">
                <a:latin typeface="Calibri"/>
                <a:cs typeface="Calibri"/>
              </a:rPr>
              <a:t> </a:t>
            </a:r>
            <a:r>
              <a:rPr sz="3600" b="1" spc="-15" dirty="0">
                <a:latin typeface="Calibri"/>
                <a:cs typeface="Calibri"/>
              </a:rPr>
              <a:t>Registro</a:t>
            </a:r>
            <a:endParaRPr sz="36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9610344" y="2556320"/>
          <a:ext cx="7572375" cy="34680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1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7678"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b="1" dirty="0">
                          <a:latin typeface="Arial"/>
                          <a:cs typeface="Arial"/>
                        </a:rPr>
                        <a:t>Classificação</a:t>
                      </a:r>
                      <a:r>
                        <a:rPr sz="24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10" dirty="0">
                          <a:latin typeface="Arial"/>
                          <a:cs typeface="Arial"/>
                        </a:rPr>
                        <a:t>Toxicológica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38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63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spc="-10" dirty="0">
                          <a:latin typeface="Arial MT"/>
                          <a:cs typeface="Arial MT"/>
                        </a:rPr>
                        <a:t>Classe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T="438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spc="-10" dirty="0">
                          <a:latin typeface="Arial MT"/>
                          <a:cs typeface="Arial MT"/>
                        </a:rPr>
                        <a:t>Significado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T="438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958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10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Classe</a:t>
                      </a:r>
                      <a:r>
                        <a:rPr sz="2100" spc="-4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100" spc="-5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</a:t>
                      </a:r>
                      <a:endParaRPr sz="2100">
                        <a:latin typeface="Arial MT"/>
                        <a:cs typeface="Arial MT"/>
                      </a:endParaRPr>
                    </a:p>
                  </a:txBody>
                  <a:tcPr marL="0" marR="0" marT="438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10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Extremamente</a:t>
                      </a:r>
                      <a:r>
                        <a:rPr sz="2100" spc="-7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10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tóxico</a:t>
                      </a:r>
                      <a:endParaRPr sz="2100">
                        <a:latin typeface="Arial MT"/>
                        <a:cs typeface="Arial MT"/>
                      </a:endParaRPr>
                    </a:p>
                  </a:txBody>
                  <a:tcPr marL="0" marR="0" marT="438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9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10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Classe</a:t>
                      </a:r>
                      <a:r>
                        <a:rPr sz="2100" spc="-4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10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II</a:t>
                      </a:r>
                      <a:endParaRPr sz="2100">
                        <a:latin typeface="Arial MT"/>
                        <a:cs typeface="Arial MT"/>
                      </a:endParaRPr>
                    </a:p>
                  </a:txBody>
                  <a:tcPr marL="0" marR="0" marT="438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10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Altamente</a:t>
                      </a:r>
                      <a:r>
                        <a:rPr sz="2100" spc="-3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10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tóxico</a:t>
                      </a:r>
                      <a:endParaRPr sz="2100">
                        <a:latin typeface="Arial MT"/>
                        <a:cs typeface="Arial MT"/>
                      </a:endParaRPr>
                    </a:p>
                  </a:txBody>
                  <a:tcPr marL="0" marR="0" marT="438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9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100" dirty="0">
                          <a:latin typeface="Arial MT"/>
                          <a:cs typeface="Arial MT"/>
                        </a:rPr>
                        <a:t>Classe</a:t>
                      </a:r>
                      <a:r>
                        <a:rPr sz="21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100" spc="-25" dirty="0">
                          <a:latin typeface="Arial MT"/>
                          <a:cs typeface="Arial MT"/>
                        </a:rPr>
                        <a:t>III</a:t>
                      </a:r>
                      <a:endParaRPr sz="2100">
                        <a:latin typeface="Arial MT"/>
                        <a:cs typeface="Arial MT"/>
                      </a:endParaRPr>
                    </a:p>
                  </a:txBody>
                  <a:tcPr marL="0" marR="0" marT="438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100" dirty="0">
                          <a:latin typeface="Arial MT"/>
                          <a:cs typeface="Arial MT"/>
                        </a:rPr>
                        <a:t>Moderadamente</a:t>
                      </a:r>
                      <a:r>
                        <a:rPr sz="2100" spc="-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100" spc="-10" dirty="0">
                          <a:latin typeface="Arial MT"/>
                          <a:cs typeface="Arial MT"/>
                        </a:rPr>
                        <a:t>tóxico</a:t>
                      </a:r>
                      <a:endParaRPr sz="2100">
                        <a:latin typeface="Arial MT"/>
                        <a:cs typeface="Arial MT"/>
                      </a:endParaRPr>
                    </a:p>
                  </a:txBody>
                  <a:tcPr marL="0" marR="0" marT="438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958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10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Classe</a:t>
                      </a:r>
                      <a:r>
                        <a:rPr sz="2100" spc="-3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10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IV</a:t>
                      </a:r>
                      <a:endParaRPr sz="2100">
                        <a:latin typeface="Arial MT"/>
                        <a:cs typeface="Arial MT"/>
                      </a:endParaRPr>
                    </a:p>
                  </a:txBody>
                  <a:tcPr marL="0" marR="0" marT="438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AE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10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Pouco</a:t>
                      </a:r>
                      <a:r>
                        <a:rPr sz="2100" spc="-6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10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tóxico</a:t>
                      </a:r>
                      <a:endParaRPr sz="2100">
                        <a:latin typeface="Arial MT"/>
                        <a:cs typeface="Arial MT"/>
                      </a:endParaRPr>
                    </a:p>
                  </a:txBody>
                  <a:tcPr marL="0" marR="0" marT="438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4A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9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10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Classe</a:t>
                      </a:r>
                      <a:r>
                        <a:rPr sz="2100" spc="-4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100" spc="-5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V</a:t>
                      </a:r>
                      <a:endParaRPr sz="2100">
                        <a:latin typeface="Arial MT"/>
                        <a:cs typeface="Arial MT"/>
                      </a:endParaRPr>
                    </a:p>
                  </a:txBody>
                  <a:tcPr marL="0" marR="0" marT="438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4AE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10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Improvável</a:t>
                      </a:r>
                      <a:r>
                        <a:rPr sz="2100" spc="-4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10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2100" spc="-4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10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causar</a:t>
                      </a:r>
                      <a:r>
                        <a:rPr sz="2100" spc="-5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10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dano</a:t>
                      </a:r>
                      <a:r>
                        <a:rPr sz="2100" spc="-5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10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agudo</a:t>
                      </a:r>
                      <a:endParaRPr sz="2100">
                        <a:latin typeface="Arial MT"/>
                        <a:cs typeface="Arial MT"/>
                      </a:endParaRPr>
                    </a:p>
                  </a:txBody>
                  <a:tcPr marL="0" marR="0" marT="438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4A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1958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100" dirty="0">
                          <a:latin typeface="Arial MT"/>
                          <a:cs typeface="Arial MT"/>
                        </a:rPr>
                        <a:t>Classe</a:t>
                      </a:r>
                      <a:r>
                        <a:rPr sz="21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100" spc="-25" dirty="0">
                          <a:latin typeface="Arial MT"/>
                          <a:cs typeface="Arial MT"/>
                        </a:rPr>
                        <a:t>VI</a:t>
                      </a:r>
                      <a:endParaRPr sz="2100">
                        <a:latin typeface="Arial MT"/>
                        <a:cs typeface="Arial MT"/>
                      </a:endParaRPr>
                    </a:p>
                  </a:txBody>
                  <a:tcPr marL="0" marR="0" marT="44766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100" dirty="0">
                          <a:latin typeface="Arial MT"/>
                          <a:cs typeface="Arial MT"/>
                        </a:rPr>
                        <a:t>Não</a:t>
                      </a:r>
                      <a:r>
                        <a:rPr sz="2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100" spc="-10" dirty="0">
                          <a:latin typeface="Arial MT"/>
                          <a:cs typeface="Arial MT"/>
                        </a:rPr>
                        <a:t>classificado</a:t>
                      </a:r>
                      <a:endParaRPr sz="2100">
                        <a:latin typeface="Arial MT"/>
                        <a:cs typeface="Arial MT"/>
                      </a:endParaRPr>
                    </a:p>
                  </a:txBody>
                  <a:tcPr marL="0" marR="0" marT="44766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610344" y="6287070"/>
          <a:ext cx="7572375" cy="24422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1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7678"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Classificação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Ambiental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476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6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Classe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476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Significado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476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Classe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Altamente</a:t>
                      </a:r>
                      <a:r>
                        <a:rPr sz="18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Perigoso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Classe</a:t>
                      </a:r>
                      <a:r>
                        <a:rPr sz="18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II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667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Muito</a:t>
                      </a:r>
                      <a:r>
                        <a:rPr sz="1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Perigoso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667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Classe</a:t>
                      </a:r>
                      <a:r>
                        <a:rPr sz="18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III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667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Perigoso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667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Classe</a:t>
                      </a:r>
                      <a:r>
                        <a:rPr sz="18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IV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667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Pouco</a:t>
                      </a:r>
                      <a:r>
                        <a:rPr sz="18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Perigoso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667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6707123" y="2686050"/>
            <a:ext cx="2914650" cy="5783580"/>
            <a:chOff x="4471415" y="1790700"/>
            <a:chExt cx="1943100" cy="3855720"/>
          </a:xfrm>
        </p:grpSpPr>
        <p:sp>
          <p:nvSpPr>
            <p:cNvPr id="10" name="object 10"/>
            <p:cNvSpPr/>
            <p:nvPr/>
          </p:nvSpPr>
          <p:spPr>
            <a:xfrm>
              <a:off x="5130673" y="2868929"/>
              <a:ext cx="1283335" cy="2145665"/>
            </a:xfrm>
            <a:custGeom>
              <a:avLst/>
              <a:gdLst/>
              <a:ahLst/>
              <a:cxnLst/>
              <a:rect l="l" t="t" r="r" b="b"/>
              <a:pathLst>
                <a:path w="1283335" h="2145665">
                  <a:moveTo>
                    <a:pt x="1283335" y="0"/>
                  </a:moveTo>
                  <a:lnTo>
                    <a:pt x="1118616" y="10160"/>
                  </a:lnTo>
                  <a:lnTo>
                    <a:pt x="1100836" y="30353"/>
                  </a:lnTo>
                  <a:lnTo>
                    <a:pt x="1102766" y="37617"/>
                  </a:lnTo>
                  <a:lnTo>
                    <a:pt x="1107211" y="43395"/>
                  </a:lnTo>
                  <a:lnTo>
                    <a:pt x="1113510" y="47091"/>
                  </a:lnTo>
                  <a:lnTo>
                    <a:pt x="1121029" y="48133"/>
                  </a:lnTo>
                  <a:lnTo>
                    <a:pt x="1182624" y="44348"/>
                  </a:lnTo>
                  <a:lnTo>
                    <a:pt x="3048" y="833755"/>
                  </a:lnTo>
                  <a:lnTo>
                    <a:pt x="13919" y="850074"/>
                  </a:lnTo>
                  <a:lnTo>
                    <a:pt x="0" y="863727"/>
                  </a:lnTo>
                  <a:lnTo>
                    <a:pt x="1193812" y="2081326"/>
                  </a:lnTo>
                  <a:lnTo>
                    <a:pt x="1134237" y="2065020"/>
                  </a:lnTo>
                  <a:lnTo>
                    <a:pt x="1126680" y="2064499"/>
                  </a:lnTo>
                  <a:lnTo>
                    <a:pt x="1119784" y="2066836"/>
                  </a:lnTo>
                  <a:lnTo>
                    <a:pt x="1114259" y="2071598"/>
                  </a:lnTo>
                  <a:lnTo>
                    <a:pt x="1110869" y="2078355"/>
                  </a:lnTo>
                  <a:lnTo>
                    <a:pt x="1110335" y="2085924"/>
                  </a:lnTo>
                  <a:lnTo>
                    <a:pt x="1112672" y="2092871"/>
                  </a:lnTo>
                  <a:lnTo>
                    <a:pt x="1117434" y="2098433"/>
                  </a:lnTo>
                  <a:lnTo>
                    <a:pt x="1124204" y="2101850"/>
                  </a:lnTo>
                  <a:lnTo>
                    <a:pt x="1283335" y="2145411"/>
                  </a:lnTo>
                  <a:lnTo>
                    <a:pt x="1279867" y="2131695"/>
                  </a:lnTo>
                  <a:lnTo>
                    <a:pt x="1242949" y="1985391"/>
                  </a:lnTo>
                  <a:lnTo>
                    <a:pt x="1239634" y="1978596"/>
                  </a:lnTo>
                  <a:lnTo>
                    <a:pt x="1234198" y="1973707"/>
                  </a:lnTo>
                  <a:lnTo>
                    <a:pt x="1227353" y="1971217"/>
                  </a:lnTo>
                  <a:lnTo>
                    <a:pt x="1219835" y="1971548"/>
                  </a:lnTo>
                  <a:lnTo>
                    <a:pt x="1212964" y="1974862"/>
                  </a:lnTo>
                  <a:lnTo>
                    <a:pt x="1208100" y="1980311"/>
                  </a:lnTo>
                  <a:lnTo>
                    <a:pt x="1205636" y="1987194"/>
                  </a:lnTo>
                  <a:lnTo>
                    <a:pt x="1205992" y="1994789"/>
                  </a:lnTo>
                  <a:lnTo>
                    <a:pt x="1221092" y="2054644"/>
                  </a:lnTo>
                  <a:lnTo>
                    <a:pt x="42735" y="852932"/>
                  </a:lnTo>
                  <a:lnTo>
                    <a:pt x="1203985" y="75984"/>
                  </a:lnTo>
                  <a:lnTo>
                    <a:pt x="1176909" y="131572"/>
                  </a:lnTo>
                  <a:lnTo>
                    <a:pt x="1174953" y="138938"/>
                  </a:lnTo>
                  <a:lnTo>
                    <a:pt x="1175956" y="146202"/>
                  </a:lnTo>
                  <a:lnTo>
                    <a:pt x="1179614" y="152527"/>
                  </a:lnTo>
                  <a:lnTo>
                    <a:pt x="1185672" y="157099"/>
                  </a:lnTo>
                  <a:lnTo>
                    <a:pt x="1192961" y="158991"/>
                  </a:lnTo>
                  <a:lnTo>
                    <a:pt x="1200175" y="157962"/>
                  </a:lnTo>
                  <a:lnTo>
                    <a:pt x="1206487" y="154317"/>
                  </a:lnTo>
                  <a:lnTo>
                    <a:pt x="1211072" y="148336"/>
                  </a:lnTo>
                  <a:lnTo>
                    <a:pt x="1280858" y="5080"/>
                  </a:lnTo>
                  <a:lnTo>
                    <a:pt x="128333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90465" y="1809750"/>
              <a:ext cx="654050" cy="3817620"/>
            </a:xfrm>
            <a:custGeom>
              <a:avLst/>
              <a:gdLst/>
              <a:ahLst/>
              <a:cxnLst/>
              <a:rect l="l" t="t" r="r" b="b"/>
              <a:pathLst>
                <a:path w="654050" h="3817620">
                  <a:moveTo>
                    <a:pt x="0" y="0"/>
                  </a:moveTo>
                  <a:lnTo>
                    <a:pt x="82006" y="424"/>
                  </a:lnTo>
                  <a:lnTo>
                    <a:pt x="160974" y="1663"/>
                  </a:lnTo>
                  <a:lnTo>
                    <a:pt x="236291" y="3666"/>
                  </a:lnTo>
                  <a:lnTo>
                    <a:pt x="307343" y="6381"/>
                  </a:lnTo>
                  <a:lnTo>
                    <a:pt x="373518" y="9759"/>
                  </a:lnTo>
                  <a:lnTo>
                    <a:pt x="434203" y="13747"/>
                  </a:lnTo>
                  <a:lnTo>
                    <a:pt x="488785" y="18295"/>
                  </a:lnTo>
                  <a:lnTo>
                    <a:pt x="536651" y="23351"/>
                  </a:lnTo>
                  <a:lnTo>
                    <a:pt x="577189" y="28866"/>
                  </a:lnTo>
                  <a:lnTo>
                    <a:pt x="633827" y="41064"/>
                  </a:lnTo>
                  <a:lnTo>
                    <a:pt x="653796" y="54483"/>
                  </a:lnTo>
                  <a:lnTo>
                    <a:pt x="653796" y="3763137"/>
                  </a:lnTo>
                  <a:lnTo>
                    <a:pt x="609785" y="3782827"/>
                  </a:lnTo>
                  <a:lnTo>
                    <a:pt x="536651" y="3794262"/>
                  </a:lnTo>
                  <a:lnTo>
                    <a:pt x="488785" y="3799319"/>
                  </a:lnTo>
                  <a:lnTo>
                    <a:pt x="434203" y="3803868"/>
                  </a:lnTo>
                  <a:lnTo>
                    <a:pt x="373518" y="3807857"/>
                  </a:lnTo>
                  <a:lnTo>
                    <a:pt x="307343" y="3811235"/>
                  </a:lnTo>
                  <a:lnTo>
                    <a:pt x="236291" y="3813952"/>
                  </a:lnTo>
                  <a:lnTo>
                    <a:pt x="160974" y="3815955"/>
                  </a:lnTo>
                  <a:lnTo>
                    <a:pt x="82006" y="3817195"/>
                  </a:lnTo>
                  <a:lnTo>
                    <a:pt x="0" y="3817620"/>
                  </a:lnTo>
                </a:path>
              </a:pathLst>
            </a:custGeom>
            <a:ln w="380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274692" y="3562712"/>
            <a:ext cx="362406" cy="345224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17274692" y="3981050"/>
            <a:ext cx="367665" cy="755333"/>
            <a:chOff x="11516461" y="2654033"/>
            <a:chExt cx="245110" cy="50355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16461" y="2654033"/>
              <a:ext cx="241604" cy="23014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21007" y="2926829"/>
              <a:ext cx="240131" cy="2301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10236C74-729F-9B8D-3F03-065EE534CC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0594"/>
            <a:ext cx="18288000" cy="10286532"/>
          </a:xfrm>
          <a:prstGeom prst="rect">
            <a:avLst/>
          </a:prstGeom>
        </p:spPr>
      </p:pic>
      <p:sp>
        <p:nvSpPr>
          <p:cNvPr id="10" name="Rectangle: Diagonal Corners Rounded 34">
            <a:extLst>
              <a:ext uri="{FF2B5EF4-FFF2-40B4-BE49-F238E27FC236}">
                <a16:creationId xmlns:a16="http://schemas.microsoft.com/office/drawing/2014/main" id="{E13F627D-D652-C6B1-ECDD-891E467A162B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32F437A-CFB4-F428-AC4C-342AC21801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411738"/>
            <a:ext cx="2794959" cy="1023696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9777" y="2679503"/>
            <a:ext cx="16695866" cy="72277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5313914" y="2678191"/>
            <a:ext cx="1943100" cy="891591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60008" rIns="0" bIns="0" rtlCol="0">
            <a:spAutoFit/>
          </a:bodyPr>
          <a:lstStyle/>
          <a:p>
            <a:pPr algn="ctr">
              <a:spcBef>
                <a:spcPts val="472"/>
              </a:spcBef>
            </a:pPr>
            <a:r>
              <a:rPr sz="2700" b="1" spc="-15" dirty="0">
                <a:latin typeface="Arial"/>
                <a:cs typeface="Arial"/>
              </a:rPr>
              <a:t>Total</a:t>
            </a:r>
            <a:r>
              <a:rPr sz="2700" b="1" spc="-158" dirty="0">
                <a:latin typeface="Arial"/>
                <a:cs typeface="Arial"/>
              </a:rPr>
              <a:t> </a:t>
            </a:r>
            <a:r>
              <a:rPr sz="2700" b="1" spc="-30" dirty="0">
                <a:latin typeface="Arial"/>
                <a:cs typeface="Arial"/>
              </a:rPr>
              <a:t>2020</a:t>
            </a:r>
            <a:endParaRPr sz="27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700" b="1" spc="-38" dirty="0">
                <a:latin typeface="Arial"/>
                <a:cs typeface="Arial"/>
              </a:rPr>
              <a:t>493</a:t>
            </a:r>
            <a:endParaRPr sz="2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313914" y="3809762"/>
            <a:ext cx="1943100" cy="890628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59055" rIns="0" bIns="0" rtlCol="0">
            <a:spAutoFit/>
          </a:bodyPr>
          <a:lstStyle/>
          <a:p>
            <a:pPr marL="953" algn="ctr">
              <a:spcBef>
                <a:spcPts val="465"/>
              </a:spcBef>
            </a:pPr>
            <a:r>
              <a:rPr sz="2700" b="1" spc="-15" dirty="0">
                <a:latin typeface="Arial"/>
                <a:cs typeface="Arial"/>
              </a:rPr>
              <a:t>Total</a:t>
            </a:r>
            <a:r>
              <a:rPr sz="2700" b="1" spc="-150" dirty="0">
                <a:latin typeface="Arial"/>
                <a:cs typeface="Arial"/>
              </a:rPr>
              <a:t> </a:t>
            </a:r>
            <a:r>
              <a:rPr sz="2700" b="1" spc="-30" dirty="0">
                <a:latin typeface="Arial"/>
                <a:cs typeface="Arial"/>
              </a:rPr>
              <a:t>2019</a:t>
            </a:r>
            <a:endParaRPr sz="27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700" b="1" spc="-38" dirty="0">
                <a:latin typeface="Arial"/>
                <a:cs typeface="Arial"/>
              </a:rPr>
              <a:t>473</a:t>
            </a:r>
            <a:endParaRPr sz="2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544926" y="9923593"/>
            <a:ext cx="1161098" cy="2491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1500" dirty="0">
                <a:latin typeface="Arial MT"/>
                <a:cs typeface="Arial MT"/>
              </a:rPr>
              <a:t>Fonte:</a:t>
            </a:r>
            <a:r>
              <a:rPr sz="1500" spc="-53" dirty="0">
                <a:latin typeface="Arial MT"/>
                <a:cs typeface="Arial MT"/>
              </a:rPr>
              <a:t> </a:t>
            </a:r>
            <a:r>
              <a:rPr sz="1500" spc="-30" dirty="0">
                <a:latin typeface="Arial MT"/>
                <a:cs typeface="Arial MT"/>
              </a:rPr>
              <a:t>MAPA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9E2B888-E91E-6740-E1C4-6769CA5C5354}"/>
              </a:ext>
            </a:extLst>
          </p:cNvPr>
          <p:cNvSpPr txBox="1"/>
          <p:nvPr/>
        </p:nvSpPr>
        <p:spPr>
          <a:xfrm>
            <a:off x="4822474" y="100852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REGISTRO DOS PRODUTOS FITOSSANITÁRIOS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Pulverização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533400" y="3094360"/>
            <a:ext cx="8610600" cy="6468740"/>
          </a:xfrm>
          <a:prstGeom prst="rect">
            <a:avLst/>
          </a:prstGeom>
        </p:spPr>
        <p:txBody>
          <a:bodyPr vert="horz" wrap="square" lIns="137160" tIns="68580" rIns="137160" bIns="68580" numCol="1" rtlCol="0">
            <a:normAutofit fontScale="92500" lnSpcReduction="10000"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 Bahia é um dos estados com maior uso de pulverização aérea no Oeste.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Conflitos comuns: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proximidade de áreas urbanas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deriva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denúncias ambientais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tentativas de proibição municipal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392E0AF-79E9-7C6F-4AF6-5DDC77341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004" y="2906486"/>
            <a:ext cx="8020017" cy="665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222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Pulverização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8305800" y="2458321"/>
            <a:ext cx="9688974" cy="7561979"/>
          </a:xfrm>
          <a:prstGeom prst="rect">
            <a:avLst/>
          </a:prstGeom>
        </p:spPr>
        <p:txBody>
          <a:bodyPr vert="horz" wrap="square" lIns="137160" tIns="68580" rIns="137160" bIns="68580" numCol="1" rtlCol="0">
            <a:normAutofit fontScale="85000" lnSpcReduction="20000"/>
          </a:bodyPr>
          <a:lstStyle/>
          <a:p>
            <a:r>
              <a:rPr lang="pt-BR" sz="37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Município não pode legislar sobre produto registrado federalmente, mas pode disciplinar uso territorial.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ESTRATÉGIA SINDICAL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reforçar critérios técnicos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exigir zoneamento racional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combater proibições genéricas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promover diálogo preventivo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6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 pulverização aérea é técnica — o conflito é político.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FA54A11-06B2-32EF-56DA-6B0E8624D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3675" y="2458321"/>
            <a:ext cx="9688975" cy="626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167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421FF795-4D93-15B8-FA6C-6E53BC1918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16" name="Rectangle: Diagonal Corners Rounded 34">
            <a:extLst>
              <a:ext uri="{FF2B5EF4-FFF2-40B4-BE49-F238E27FC236}">
                <a16:creationId xmlns:a16="http://schemas.microsoft.com/office/drawing/2014/main" id="{D77C9990-3CA0-9C18-A0B8-4090BD75F45F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F10C0E5-4C43-1718-5EE8-9E9A655B7E44}"/>
              </a:ext>
            </a:extLst>
          </p:cNvPr>
          <p:cNvSpPr txBox="1"/>
          <p:nvPr/>
        </p:nvSpPr>
        <p:spPr>
          <a:xfrm>
            <a:off x="4911684" y="168342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REGULAMENTAÇÃO E FISCALIZAÇÃO DO SETOR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251C52DD-E565-7789-CA94-2604287AB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1066800" y="4183381"/>
            <a:ext cx="10074593" cy="2688908"/>
            <a:chOff x="972311" y="1597152"/>
            <a:chExt cx="6716395" cy="1792605"/>
          </a:xfrm>
        </p:grpSpPr>
        <p:pic>
          <p:nvPicPr>
            <p:cNvPr id="3" name="object 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0740" y="1633728"/>
              <a:ext cx="1767839" cy="171907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37003" y="1597152"/>
              <a:ext cx="4299204" cy="17922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2311" y="1819656"/>
              <a:ext cx="1488948" cy="12192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2496800" y="4914900"/>
            <a:ext cx="4108133" cy="1326325"/>
          </a:xfrm>
          <a:prstGeom prst="rect">
            <a:avLst/>
          </a:prstGeom>
          <a:solidFill>
            <a:srgbClr val="000000"/>
          </a:solidFill>
          <a:ln w="12192">
            <a:solidFill>
              <a:srgbClr val="000000"/>
            </a:solidFill>
          </a:ln>
        </p:spPr>
        <p:txBody>
          <a:bodyPr vert="horz" wrap="square" lIns="0" tIns="33338" rIns="0" bIns="0" rtlCol="0">
            <a:spAutoFit/>
          </a:bodyPr>
          <a:lstStyle/>
          <a:p>
            <a:pPr marL="839153" marR="287655" indent="-701993">
              <a:spcBef>
                <a:spcPts val="263"/>
              </a:spcBef>
            </a:pPr>
            <a:r>
              <a:rPr sz="4200" dirty="0">
                <a:solidFill>
                  <a:srgbClr val="FFFFFF"/>
                </a:solidFill>
                <a:latin typeface="Calibri"/>
                <a:cs typeface="Calibri"/>
              </a:rPr>
              <a:t>Órgãos</a:t>
            </a:r>
            <a:r>
              <a:rPr sz="4200" spc="-21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200" spc="-15" dirty="0">
                <a:solidFill>
                  <a:srgbClr val="FFFFFF"/>
                </a:solidFill>
                <a:latin typeface="Calibri"/>
                <a:cs typeface="Calibri"/>
              </a:rPr>
              <a:t>Estaduais Ambientais</a:t>
            </a:r>
            <a:endParaRPr sz="4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627103" y="8087868"/>
            <a:ext cx="3847338" cy="165049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160776" y="8234171"/>
            <a:ext cx="4359402" cy="107899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82100" y="7964423"/>
            <a:ext cx="1577340" cy="18973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m 57">
            <a:extLst>
              <a:ext uri="{FF2B5EF4-FFF2-40B4-BE49-F238E27FC236}">
                <a16:creationId xmlns:a16="http://schemas.microsoft.com/office/drawing/2014/main" id="{BB2B906D-B798-6203-282A-BFBB47D41D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39C20ED4-4E49-ED50-FA3F-1AD5FF34EA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139695" y="2455165"/>
            <a:ext cx="12546330" cy="7304723"/>
            <a:chOff x="1426463" y="1636776"/>
            <a:chExt cx="8364220" cy="4869815"/>
          </a:xfrm>
        </p:grpSpPr>
        <p:sp>
          <p:nvSpPr>
            <p:cNvPr id="5" name="object 5"/>
            <p:cNvSpPr/>
            <p:nvPr/>
          </p:nvSpPr>
          <p:spPr>
            <a:xfrm>
              <a:off x="1426463" y="1636776"/>
              <a:ext cx="1844039" cy="4691380"/>
            </a:xfrm>
            <a:custGeom>
              <a:avLst/>
              <a:gdLst/>
              <a:ahLst/>
              <a:cxnLst/>
              <a:rect l="l" t="t" r="r" b="b"/>
              <a:pathLst>
                <a:path w="1844039" h="4691380">
                  <a:moveTo>
                    <a:pt x="968375" y="0"/>
                  </a:moveTo>
                  <a:lnTo>
                    <a:pt x="0" y="0"/>
                  </a:lnTo>
                  <a:lnTo>
                    <a:pt x="0" y="4690872"/>
                  </a:lnTo>
                  <a:lnTo>
                    <a:pt x="968375" y="4690872"/>
                  </a:lnTo>
                  <a:lnTo>
                    <a:pt x="1844039" y="2345436"/>
                  </a:lnTo>
                  <a:lnTo>
                    <a:pt x="968375" y="0"/>
                  </a:lnTo>
                  <a:close/>
                </a:path>
              </a:pathLst>
            </a:custGeom>
            <a:solidFill>
              <a:srgbClr val="D9D9D9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36391" y="1708454"/>
              <a:ext cx="6653783" cy="47975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31463" y="1903476"/>
              <a:ext cx="6083808" cy="422757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608325" y="3474719"/>
            <a:ext cx="2225040" cy="501099"/>
          </a:xfrm>
          <a:prstGeom prst="rect">
            <a:avLst/>
          </a:prstGeom>
          <a:solidFill>
            <a:srgbClr val="523400"/>
          </a:solidFill>
        </p:spPr>
        <p:txBody>
          <a:bodyPr vert="horz" wrap="square" lIns="0" tIns="84773" rIns="0" bIns="0" rtlCol="0">
            <a:spAutoFit/>
          </a:bodyPr>
          <a:lstStyle/>
          <a:p>
            <a:pPr marL="215265">
              <a:spcBef>
                <a:spcPts val="668"/>
              </a:spcBef>
            </a:pPr>
            <a:r>
              <a:rPr sz="2700" spc="-15" dirty="0">
                <a:solidFill>
                  <a:srgbClr val="FFFFFF"/>
                </a:solidFill>
                <a:latin typeface="Calibri"/>
                <a:cs typeface="Calibri"/>
              </a:rPr>
              <a:t>SEMEADURA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811839" y="3582161"/>
            <a:ext cx="1776413" cy="411480"/>
            <a:chOff x="3207892" y="2388107"/>
            <a:chExt cx="1184275" cy="274320"/>
          </a:xfrm>
        </p:grpSpPr>
        <p:sp>
          <p:nvSpPr>
            <p:cNvPr id="10" name="object 10"/>
            <p:cNvSpPr/>
            <p:nvPr/>
          </p:nvSpPr>
          <p:spPr>
            <a:xfrm>
              <a:off x="4117847" y="2388107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20" h="274319">
                  <a:moveTo>
                    <a:pt x="137160" y="0"/>
                  </a:moveTo>
                  <a:lnTo>
                    <a:pt x="93829" y="6998"/>
                  </a:lnTo>
                  <a:lnTo>
                    <a:pt x="56180" y="26481"/>
                  </a:lnTo>
                  <a:lnTo>
                    <a:pt x="26481" y="56180"/>
                  </a:lnTo>
                  <a:lnTo>
                    <a:pt x="6998" y="93829"/>
                  </a:lnTo>
                  <a:lnTo>
                    <a:pt x="0" y="137159"/>
                  </a:lnTo>
                  <a:lnTo>
                    <a:pt x="6998" y="180490"/>
                  </a:lnTo>
                  <a:lnTo>
                    <a:pt x="26481" y="218139"/>
                  </a:lnTo>
                  <a:lnTo>
                    <a:pt x="56180" y="247838"/>
                  </a:lnTo>
                  <a:lnTo>
                    <a:pt x="93829" y="267321"/>
                  </a:lnTo>
                  <a:lnTo>
                    <a:pt x="137160" y="274319"/>
                  </a:lnTo>
                  <a:lnTo>
                    <a:pt x="180490" y="267321"/>
                  </a:lnTo>
                  <a:lnTo>
                    <a:pt x="218139" y="247838"/>
                  </a:lnTo>
                  <a:lnTo>
                    <a:pt x="247838" y="218139"/>
                  </a:lnTo>
                  <a:lnTo>
                    <a:pt x="267321" y="180490"/>
                  </a:lnTo>
                  <a:lnTo>
                    <a:pt x="274319" y="137159"/>
                  </a:lnTo>
                  <a:lnTo>
                    <a:pt x="267321" y="93829"/>
                  </a:lnTo>
                  <a:lnTo>
                    <a:pt x="247838" y="56180"/>
                  </a:lnTo>
                  <a:lnTo>
                    <a:pt x="218139" y="26481"/>
                  </a:lnTo>
                  <a:lnTo>
                    <a:pt x="180490" y="6998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523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22497" y="2526029"/>
              <a:ext cx="897255" cy="0"/>
            </a:xfrm>
            <a:custGeom>
              <a:avLst/>
              <a:gdLst/>
              <a:ahLst/>
              <a:cxnLst/>
              <a:rect l="l" t="t" r="r" b="b"/>
              <a:pathLst>
                <a:path w="897254">
                  <a:moveTo>
                    <a:pt x="0" y="0"/>
                  </a:moveTo>
                  <a:lnTo>
                    <a:pt x="896874" y="0"/>
                  </a:lnTo>
                </a:path>
              </a:pathLst>
            </a:custGeom>
            <a:ln w="28956">
              <a:solidFill>
                <a:srgbClr val="523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608325" y="5385816"/>
            <a:ext cx="2225040" cy="1126270"/>
          </a:xfrm>
          <a:prstGeom prst="rect">
            <a:avLst/>
          </a:prstGeom>
          <a:solidFill>
            <a:srgbClr val="523400"/>
          </a:solidFill>
        </p:spPr>
        <p:txBody>
          <a:bodyPr vert="horz" wrap="square" lIns="0" tIns="18098" rIns="0" bIns="0" rtlCol="0">
            <a:spAutoFit/>
          </a:bodyPr>
          <a:lstStyle/>
          <a:p>
            <a:pPr marL="141923" marR="133350" indent="2858" algn="ctr">
              <a:spcBef>
                <a:spcPts val="143"/>
              </a:spcBef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ADUBAÇÃO FERTILIZAÇÃO </a:t>
            </a:r>
            <a:r>
              <a:rPr sz="2400" spc="-38" dirty="0">
                <a:solidFill>
                  <a:srgbClr val="FFFFFF"/>
                </a:solidFill>
                <a:latin typeface="Calibri"/>
                <a:cs typeface="Calibri"/>
              </a:rPr>
              <a:t>MATURADORES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608325" y="5765293"/>
            <a:ext cx="4010025" cy="2987993"/>
            <a:chOff x="1738883" y="3843528"/>
            <a:chExt cx="2673350" cy="1991995"/>
          </a:xfrm>
        </p:grpSpPr>
        <p:sp>
          <p:nvSpPr>
            <p:cNvPr id="14" name="object 14"/>
            <p:cNvSpPr/>
            <p:nvPr/>
          </p:nvSpPr>
          <p:spPr>
            <a:xfrm>
              <a:off x="4137660" y="3843528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20" h="274320">
                  <a:moveTo>
                    <a:pt x="137160" y="0"/>
                  </a:moveTo>
                  <a:lnTo>
                    <a:pt x="93829" y="6998"/>
                  </a:lnTo>
                  <a:lnTo>
                    <a:pt x="56180" y="26481"/>
                  </a:lnTo>
                  <a:lnTo>
                    <a:pt x="26481" y="56180"/>
                  </a:lnTo>
                  <a:lnTo>
                    <a:pt x="6998" y="93829"/>
                  </a:lnTo>
                  <a:lnTo>
                    <a:pt x="0" y="137160"/>
                  </a:lnTo>
                  <a:lnTo>
                    <a:pt x="6998" y="180490"/>
                  </a:lnTo>
                  <a:lnTo>
                    <a:pt x="26481" y="218139"/>
                  </a:lnTo>
                  <a:lnTo>
                    <a:pt x="56180" y="247838"/>
                  </a:lnTo>
                  <a:lnTo>
                    <a:pt x="93829" y="267321"/>
                  </a:lnTo>
                  <a:lnTo>
                    <a:pt x="137160" y="274320"/>
                  </a:lnTo>
                  <a:lnTo>
                    <a:pt x="180490" y="267321"/>
                  </a:lnTo>
                  <a:lnTo>
                    <a:pt x="218139" y="247838"/>
                  </a:lnTo>
                  <a:lnTo>
                    <a:pt x="247838" y="218139"/>
                  </a:lnTo>
                  <a:lnTo>
                    <a:pt x="267321" y="180490"/>
                  </a:lnTo>
                  <a:lnTo>
                    <a:pt x="274319" y="137160"/>
                  </a:lnTo>
                  <a:lnTo>
                    <a:pt x="267321" y="93829"/>
                  </a:lnTo>
                  <a:lnTo>
                    <a:pt x="247838" y="56180"/>
                  </a:lnTo>
                  <a:lnTo>
                    <a:pt x="218139" y="26481"/>
                  </a:lnTo>
                  <a:lnTo>
                    <a:pt x="180490" y="6998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523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22497" y="3982974"/>
              <a:ext cx="916305" cy="0"/>
            </a:xfrm>
            <a:custGeom>
              <a:avLst/>
              <a:gdLst/>
              <a:ahLst/>
              <a:cxnLst/>
              <a:rect l="l" t="t" r="r" b="b"/>
              <a:pathLst>
                <a:path w="916304">
                  <a:moveTo>
                    <a:pt x="0" y="0"/>
                  </a:moveTo>
                  <a:lnTo>
                    <a:pt x="915924" y="0"/>
                  </a:lnTo>
                </a:path>
              </a:pathLst>
            </a:custGeom>
            <a:ln w="28956">
              <a:solidFill>
                <a:srgbClr val="523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38883" y="5178552"/>
              <a:ext cx="1483360" cy="657225"/>
            </a:xfrm>
            <a:custGeom>
              <a:avLst/>
              <a:gdLst/>
              <a:ahLst/>
              <a:cxnLst/>
              <a:rect l="l" t="t" r="r" b="b"/>
              <a:pathLst>
                <a:path w="1483360" h="657225">
                  <a:moveTo>
                    <a:pt x="1482852" y="0"/>
                  </a:moveTo>
                  <a:lnTo>
                    <a:pt x="0" y="0"/>
                  </a:lnTo>
                  <a:lnTo>
                    <a:pt x="0" y="656844"/>
                  </a:lnTo>
                  <a:lnTo>
                    <a:pt x="1482852" y="656844"/>
                  </a:lnTo>
                  <a:lnTo>
                    <a:pt x="1482852" y="0"/>
                  </a:lnTo>
                  <a:close/>
                </a:path>
              </a:pathLst>
            </a:custGeom>
            <a:solidFill>
              <a:srgbClr val="523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946274" y="7808594"/>
            <a:ext cx="1547813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2700" spc="-15" dirty="0">
                <a:solidFill>
                  <a:srgbClr val="FFFFFF"/>
                </a:solidFill>
                <a:latin typeface="Calibri"/>
                <a:cs typeface="Calibri"/>
              </a:rPr>
              <a:t>PROTEÇÃO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83966" y="8220608"/>
            <a:ext cx="1870710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sz="2700" spc="-6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spc="-15" dirty="0">
                <a:solidFill>
                  <a:srgbClr val="FFFFFF"/>
                </a:solidFill>
                <a:latin typeface="Calibri"/>
                <a:cs typeface="Calibri"/>
              </a:rPr>
              <a:t>LAVOURA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087178" y="8055864"/>
            <a:ext cx="2530793" cy="409575"/>
            <a:chOff x="2724785" y="5370576"/>
            <a:chExt cx="1687195" cy="273050"/>
          </a:xfrm>
        </p:grpSpPr>
        <p:sp>
          <p:nvSpPr>
            <p:cNvPr id="20" name="object 20"/>
            <p:cNvSpPr/>
            <p:nvPr/>
          </p:nvSpPr>
          <p:spPr>
            <a:xfrm>
              <a:off x="4137660" y="5370576"/>
              <a:ext cx="274320" cy="273050"/>
            </a:xfrm>
            <a:custGeom>
              <a:avLst/>
              <a:gdLst/>
              <a:ahLst/>
              <a:cxnLst/>
              <a:rect l="l" t="t" r="r" b="b"/>
              <a:pathLst>
                <a:path w="274320" h="273050">
                  <a:moveTo>
                    <a:pt x="137160" y="0"/>
                  </a:moveTo>
                  <a:lnTo>
                    <a:pt x="93829" y="6955"/>
                  </a:lnTo>
                  <a:lnTo>
                    <a:pt x="56180" y="26322"/>
                  </a:lnTo>
                  <a:lnTo>
                    <a:pt x="26481" y="55851"/>
                  </a:lnTo>
                  <a:lnTo>
                    <a:pt x="6998" y="93293"/>
                  </a:lnTo>
                  <a:lnTo>
                    <a:pt x="0" y="136398"/>
                  </a:lnTo>
                  <a:lnTo>
                    <a:pt x="6998" y="179502"/>
                  </a:lnTo>
                  <a:lnTo>
                    <a:pt x="26481" y="216944"/>
                  </a:lnTo>
                  <a:lnTo>
                    <a:pt x="56180" y="246473"/>
                  </a:lnTo>
                  <a:lnTo>
                    <a:pt x="93829" y="265840"/>
                  </a:lnTo>
                  <a:lnTo>
                    <a:pt x="137160" y="272796"/>
                  </a:lnTo>
                  <a:lnTo>
                    <a:pt x="180490" y="265840"/>
                  </a:lnTo>
                  <a:lnTo>
                    <a:pt x="218139" y="246473"/>
                  </a:lnTo>
                  <a:lnTo>
                    <a:pt x="247838" y="216944"/>
                  </a:lnTo>
                  <a:lnTo>
                    <a:pt x="267321" y="179502"/>
                  </a:lnTo>
                  <a:lnTo>
                    <a:pt x="274319" y="136398"/>
                  </a:lnTo>
                  <a:lnTo>
                    <a:pt x="267321" y="93293"/>
                  </a:lnTo>
                  <a:lnTo>
                    <a:pt x="247838" y="55851"/>
                  </a:lnTo>
                  <a:lnTo>
                    <a:pt x="218139" y="26322"/>
                  </a:lnTo>
                  <a:lnTo>
                    <a:pt x="180490" y="6955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523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739390" y="5490210"/>
              <a:ext cx="1454150" cy="0"/>
            </a:xfrm>
            <a:custGeom>
              <a:avLst/>
              <a:gdLst/>
              <a:ahLst/>
              <a:cxnLst/>
              <a:rect l="l" t="t" r="r" b="b"/>
              <a:pathLst>
                <a:path w="1454150">
                  <a:moveTo>
                    <a:pt x="0" y="0"/>
                  </a:moveTo>
                  <a:lnTo>
                    <a:pt x="1454150" y="0"/>
                  </a:lnTo>
                </a:path>
              </a:pathLst>
            </a:custGeom>
            <a:ln w="28956">
              <a:solidFill>
                <a:srgbClr val="523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4893289" y="7767829"/>
            <a:ext cx="2225040" cy="955711"/>
          </a:xfrm>
          <a:prstGeom prst="rect">
            <a:avLst/>
          </a:prstGeom>
          <a:solidFill>
            <a:srgbClr val="523400"/>
          </a:solidFill>
        </p:spPr>
        <p:txBody>
          <a:bodyPr vert="horz" wrap="square" lIns="0" tIns="6668" rIns="0" bIns="0" rtlCol="0">
            <a:spAutoFit/>
          </a:bodyPr>
          <a:lstStyle/>
          <a:p>
            <a:pPr marL="490538" marR="436245" indent="-41910">
              <a:lnSpc>
                <a:spcPts val="2520"/>
              </a:lnSpc>
              <a:spcBef>
                <a:spcPts val="53"/>
              </a:spcBef>
            </a:pPr>
            <a:r>
              <a:rPr sz="2100" b="1" spc="-30" dirty="0">
                <a:solidFill>
                  <a:srgbClr val="FFFFFF"/>
                </a:solidFill>
                <a:latin typeface="Calibri"/>
                <a:cs typeface="Calibri"/>
              </a:rPr>
              <a:t>COMBATE </a:t>
            </a:r>
            <a:r>
              <a:rPr sz="2100" b="1" spc="-75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100" b="1" spc="-15" dirty="0">
                <a:solidFill>
                  <a:srgbClr val="FFFFFF"/>
                </a:solidFill>
                <a:latin typeface="Calibri"/>
                <a:cs typeface="Calibri"/>
              </a:rPr>
              <a:t>INCÊNDIOS</a:t>
            </a:r>
            <a:endParaRPr sz="2100">
              <a:latin typeface="Calibri"/>
              <a:cs typeface="Calibri"/>
            </a:endParaRPr>
          </a:p>
          <a:p>
            <a:pPr marL="470535">
              <a:lnSpc>
                <a:spcPts val="2438"/>
              </a:lnSpc>
            </a:pPr>
            <a:r>
              <a:rPr sz="2100" b="1" spc="-15" dirty="0">
                <a:solidFill>
                  <a:srgbClr val="FFFFFF"/>
                </a:solidFill>
                <a:latin typeface="Calibri"/>
                <a:cs typeface="Calibri"/>
              </a:rPr>
              <a:t>FLORESTAIS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481946" y="2916556"/>
            <a:ext cx="5434013" cy="5557838"/>
            <a:chOff x="6321297" y="1944370"/>
            <a:chExt cx="3622675" cy="3705225"/>
          </a:xfrm>
        </p:grpSpPr>
        <p:sp>
          <p:nvSpPr>
            <p:cNvPr id="24" name="object 24"/>
            <p:cNvSpPr/>
            <p:nvPr/>
          </p:nvSpPr>
          <p:spPr>
            <a:xfrm>
              <a:off x="9063989" y="5508498"/>
              <a:ext cx="865505" cy="6350"/>
            </a:xfrm>
            <a:custGeom>
              <a:avLst/>
              <a:gdLst/>
              <a:ahLst/>
              <a:cxnLst/>
              <a:rect l="l" t="t" r="r" b="b"/>
              <a:pathLst>
                <a:path w="865504" h="6350">
                  <a:moveTo>
                    <a:pt x="0" y="6349"/>
                  </a:moveTo>
                  <a:lnTo>
                    <a:pt x="865124" y="0"/>
                  </a:lnTo>
                </a:path>
              </a:pathLst>
            </a:custGeom>
            <a:ln w="28956">
              <a:solidFill>
                <a:srgbClr val="523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788907" y="5375148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20" h="274320">
                  <a:moveTo>
                    <a:pt x="137160" y="0"/>
                  </a:moveTo>
                  <a:lnTo>
                    <a:pt x="93829" y="6998"/>
                  </a:lnTo>
                  <a:lnTo>
                    <a:pt x="56180" y="26481"/>
                  </a:lnTo>
                  <a:lnTo>
                    <a:pt x="26481" y="56180"/>
                  </a:lnTo>
                  <a:lnTo>
                    <a:pt x="6998" y="93829"/>
                  </a:lnTo>
                  <a:lnTo>
                    <a:pt x="0" y="137159"/>
                  </a:lnTo>
                  <a:lnTo>
                    <a:pt x="6998" y="180514"/>
                  </a:lnTo>
                  <a:lnTo>
                    <a:pt x="26481" y="218166"/>
                  </a:lnTo>
                  <a:lnTo>
                    <a:pt x="56180" y="247857"/>
                  </a:lnTo>
                  <a:lnTo>
                    <a:pt x="93829" y="267327"/>
                  </a:lnTo>
                  <a:lnTo>
                    <a:pt x="137160" y="274319"/>
                  </a:lnTo>
                  <a:lnTo>
                    <a:pt x="180490" y="267327"/>
                  </a:lnTo>
                  <a:lnTo>
                    <a:pt x="218139" y="247857"/>
                  </a:lnTo>
                  <a:lnTo>
                    <a:pt x="247838" y="218166"/>
                  </a:lnTo>
                  <a:lnTo>
                    <a:pt x="267321" y="180514"/>
                  </a:lnTo>
                  <a:lnTo>
                    <a:pt x="274320" y="137159"/>
                  </a:lnTo>
                  <a:lnTo>
                    <a:pt x="267321" y="93829"/>
                  </a:lnTo>
                  <a:lnTo>
                    <a:pt x="247838" y="56180"/>
                  </a:lnTo>
                  <a:lnTo>
                    <a:pt x="218139" y="26481"/>
                  </a:lnTo>
                  <a:lnTo>
                    <a:pt x="180490" y="6998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523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327647" y="1950720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20" h="274319">
                  <a:moveTo>
                    <a:pt x="137160" y="0"/>
                  </a:moveTo>
                  <a:lnTo>
                    <a:pt x="93829" y="6998"/>
                  </a:lnTo>
                  <a:lnTo>
                    <a:pt x="56180" y="26481"/>
                  </a:lnTo>
                  <a:lnTo>
                    <a:pt x="26481" y="56180"/>
                  </a:lnTo>
                  <a:lnTo>
                    <a:pt x="6998" y="93829"/>
                  </a:lnTo>
                  <a:lnTo>
                    <a:pt x="0" y="137159"/>
                  </a:lnTo>
                  <a:lnTo>
                    <a:pt x="6998" y="180490"/>
                  </a:lnTo>
                  <a:lnTo>
                    <a:pt x="26481" y="218139"/>
                  </a:lnTo>
                  <a:lnTo>
                    <a:pt x="56180" y="247838"/>
                  </a:lnTo>
                  <a:lnTo>
                    <a:pt x="93829" y="267321"/>
                  </a:lnTo>
                  <a:lnTo>
                    <a:pt x="137160" y="274319"/>
                  </a:lnTo>
                  <a:lnTo>
                    <a:pt x="180490" y="267321"/>
                  </a:lnTo>
                  <a:lnTo>
                    <a:pt x="218139" y="247838"/>
                  </a:lnTo>
                  <a:lnTo>
                    <a:pt x="247838" y="218139"/>
                  </a:lnTo>
                  <a:lnTo>
                    <a:pt x="267321" y="180490"/>
                  </a:lnTo>
                  <a:lnTo>
                    <a:pt x="274320" y="137159"/>
                  </a:lnTo>
                  <a:lnTo>
                    <a:pt x="267321" y="93829"/>
                  </a:lnTo>
                  <a:lnTo>
                    <a:pt x="247838" y="56180"/>
                  </a:lnTo>
                  <a:lnTo>
                    <a:pt x="218139" y="26481"/>
                  </a:lnTo>
                  <a:lnTo>
                    <a:pt x="180490" y="6998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327647" y="1950720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20" h="274319">
                  <a:moveTo>
                    <a:pt x="0" y="137159"/>
                  </a:moveTo>
                  <a:lnTo>
                    <a:pt x="6998" y="93829"/>
                  </a:lnTo>
                  <a:lnTo>
                    <a:pt x="26481" y="56180"/>
                  </a:lnTo>
                  <a:lnTo>
                    <a:pt x="56180" y="26481"/>
                  </a:lnTo>
                  <a:lnTo>
                    <a:pt x="93829" y="6998"/>
                  </a:lnTo>
                  <a:lnTo>
                    <a:pt x="137160" y="0"/>
                  </a:lnTo>
                  <a:lnTo>
                    <a:pt x="180490" y="6998"/>
                  </a:lnTo>
                  <a:lnTo>
                    <a:pt x="218139" y="26481"/>
                  </a:lnTo>
                  <a:lnTo>
                    <a:pt x="247838" y="56180"/>
                  </a:lnTo>
                  <a:lnTo>
                    <a:pt x="267321" y="93829"/>
                  </a:lnTo>
                  <a:lnTo>
                    <a:pt x="274320" y="137159"/>
                  </a:lnTo>
                  <a:lnTo>
                    <a:pt x="267321" y="180490"/>
                  </a:lnTo>
                  <a:lnTo>
                    <a:pt x="247838" y="218139"/>
                  </a:lnTo>
                  <a:lnTo>
                    <a:pt x="218139" y="247838"/>
                  </a:lnTo>
                  <a:lnTo>
                    <a:pt x="180490" y="267321"/>
                  </a:lnTo>
                  <a:lnTo>
                    <a:pt x="137160" y="274319"/>
                  </a:lnTo>
                  <a:lnTo>
                    <a:pt x="93829" y="267321"/>
                  </a:lnTo>
                  <a:lnTo>
                    <a:pt x="56180" y="247838"/>
                  </a:lnTo>
                  <a:lnTo>
                    <a:pt x="26481" y="218139"/>
                  </a:lnTo>
                  <a:lnTo>
                    <a:pt x="6998" y="180490"/>
                  </a:lnTo>
                  <a:lnTo>
                    <a:pt x="0" y="137159"/>
                  </a:lnTo>
                  <a:close/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4767560" y="3118103"/>
            <a:ext cx="2350770" cy="836126"/>
          </a:xfrm>
          <a:prstGeom prst="rect">
            <a:avLst/>
          </a:prstGeom>
          <a:solidFill>
            <a:srgbClr val="333E50"/>
          </a:solidFill>
        </p:spPr>
        <p:txBody>
          <a:bodyPr vert="horz" wrap="square" lIns="0" tIns="0" rIns="0" bIns="0" rtlCol="0">
            <a:spAutoFit/>
          </a:bodyPr>
          <a:lstStyle/>
          <a:p>
            <a:pPr marL="2858" algn="ctr">
              <a:lnSpc>
                <a:spcPts val="2220"/>
              </a:lnSpc>
            </a:pP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HANGAR</a:t>
            </a:r>
            <a:endParaRPr sz="2100">
              <a:latin typeface="Calibri"/>
              <a:cs typeface="Calibri"/>
            </a:endParaRPr>
          </a:p>
          <a:p>
            <a:pPr marL="407670" marR="389573" algn="ctr"/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Local</a:t>
            </a:r>
            <a:r>
              <a:rPr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onde</a:t>
            </a:r>
            <a:r>
              <a:rPr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fica</a:t>
            </a:r>
            <a:r>
              <a:rPr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75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aeronave.</a:t>
            </a:r>
            <a:endParaRPr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0442067" y="3316605"/>
            <a:ext cx="4354830" cy="508635"/>
            <a:chOff x="6961378" y="2211070"/>
            <a:chExt cx="2903220" cy="339090"/>
          </a:xfrm>
        </p:grpSpPr>
        <p:sp>
          <p:nvSpPr>
            <p:cNvPr id="30" name="object 30"/>
            <p:cNvSpPr/>
            <p:nvPr/>
          </p:nvSpPr>
          <p:spPr>
            <a:xfrm>
              <a:off x="8788908" y="2217420"/>
              <a:ext cx="274320" cy="273050"/>
            </a:xfrm>
            <a:custGeom>
              <a:avLst/>
              <a:gdLst/>
              <a:ahLst/>
              <a:cxnLst/>
              <a:rect l="l" t="t" r="r" b="b"/>
              <a:pathLst>
                <a:path w="274320" h="273050">
                  <a:moveTo>
                    <a:pt x="137160" y="0"/>
                  </a:moveTo>
                  <a:lnTo>
                    <a:pt x="93829" y="6955"/>
                  </a:lnTo>
                  <a:lnTo>
                    <a:pt x="56180" y="26322"/>
                  </a:lnTo>
                  <a:lnTo>
                    <a:pt x="26481" y="55851"/>
                  </a:lnTo>
                  <a:lnTo>
                    <a:pt x="6998" y="93293"/>
                  </a:lnTo>
                  <a:lnTo>
                    <a:pt x="0" y="136397"/>
                  </a:lnTo>
                  <a:lnTo>
                    <a:pt x="6998" y="179502"/>
                  </a:lnTo>
                  <a:lnTo>
                    <a:pt x="26481" y="216944"/>
                  </a:lnTo>
                  <a:lnTo>
                    <a:pt x="56180" y="246473"/>
                  </a:lnTo>
                  <a:lnTo>
                    <a:pt x="93829" y="265840"/>
                  </a:lnTo>
                  <a:lnTo>
                    <a:pt x="137160" y="272795"/>
                  </a:lnTo>
                  <a:lnTo>
                    <a:pt x="180490" y="265840"/>
                  </a:lnTo>
                  <a:lnTo>
                    <a:pt x="218139" y="246473"/>
                  </a:lnTo>
                  <a:lnTo>
                    <a:pt x="247838" y="216944"/>
                  </a:lnTo>
                  <a:lnTo>
                    <a:pt x="267321" y="179502"/>
                  </a:lnTo>
                  <a:lnTo>
                    <a:pt x="274320" y="136397"/>
                  </a:lnTo>
                  <a:lnTo>
                    <a:pt x="267321" y="93293"/>
                  </a:lnTo>
                  <a:lnTo>
                    <a:pt x="247838" y="55851"/>
                  </a:lnTo>
                  <a:lnTo>
                    <a:pt x="218139" y="26322"/>
                  </a:lnTo>
                  <a:lnTo>
                    <a:pt x="180490" y="6955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788908" y="2217420"/>
              <a:ext cx="274320" cy="273050"/>
            </a:xfrm>
            <a:custGeom>
              <a:avLst/>
              <a:gdLst/>
              <a:ahLst/>
              <a:cxnLst/>
              <a:rect l="l" t="t" r="r" b="b"/>
              <a:pathLst>
                <a:path w="274320" h="273050">
                  <a:moveTo>
                    <a:pt x="0" y="136397"/>
                  </a:moveTo>
                  <a:lnTo>
                    <a:pt x="6998" y="93293"/>
                  </a:lnTo>
                  <a:lnTo>
                    <a:pt x="26481" y="55851"/>
                  </a:lnTo>
                  <a:lnTo>
                    <a:pt x="56180" y="26322"/>
                  </a:lnTo>
                  <a:lnTo>
                    <a:pt x="93829" y="6955"/>
                  </a:lnTo>
                  <a:lnTo>
                    <a:pt x="137160" y="0"/>
                  </a:lnTo>
                  <a:lnTo>
                    <a:pt x="180490" y="6955"/>
                  </a:lnTo>
                  <a:lnTo>
                    <a:pt x="218139" y="26322"/>
                  </a:lnTo>
                  <a:lnTo>
                    <a:pt x="247838" y="55851"/>
                  </a:lnTo>
                  <a:lnTo>
                    <a:pt x="267321" y="93293"/>
                  </a:lnTo>
                  <a:lnTo>
                    <a:pt x="274320" y="136397"/>
                  </a:lnTo>
                  <a:lnTo>
                    <a:pt x="267321" y="179502"/>
                  </a:lnTo>
                  <a:lnTo>
                    <a:pt x="247838" y="216944"/>
                  </a:lnTo>
                  <a:lnTo>
                    <a:pt x="218139" y="246473"/>
                  </a:lnTo>
                  <a:lnTo>
                    <a:pt x="180490" y="265840"/>
                  </a:lnTo>
                  <a:lnTo>
                    <a:pt x="137160" y="272795"/>
                  </a:lnTo>
                  <a:lnTo>
                    <a:pt x="93829" y="265840"/>
                  </a:lnTo>
                  <a:lnTo>
                    <a:pt x="56180" y="246473"/>
                  </a:lnTo>
                  <a:lnTo>
                    <a:pt x="26481" y="216944"/>
                  </a:lnTo>
                  <a:lnTo>
                    <a:pt x="6998" y="179502"/>
                  </a:lnTo>
                  <a:lnTo>
                    <a:pt x="0" y="136397"/>
                  </a:lnTo>
                  <a:close/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063990" y="2355342"/>
              <a:ext cx="786130" cy="0"/>
            </a:xfrm>
            <a:custGeom>
              <a:avLst/>
              <a:gdLst/>
              <a:ahLst/>
              <a:cxnLst/>
              <a:rect l="l" t="t" r="r" b="b"/>
              <a:pathLst>
                <a:path w="786129">
                  <a:moveTo>
                    <a:pt x="0" y="0"/>
                  </a:moveTo>
                  <a:lnTo>
                    <a:pt x="785749" y="0"/>
                  </a:lnTo>
                </a:path>
              </a:pathLst>
            </a:custGeom>
            <a:ln w="28956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400544" y="2269236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20" h="274319">
                  <a:moveTo>
                    <a:pt x="137159" y="0"/>
                  </a:moveTo>
                  <a:lnTo>
                    <a:pt x="93829" y="6998"/>
                  </a:lnTo>
                  <a:lnTo>
                    <a:pt x="56180" y="26481"/>
                  </a:lnTo>
                  <a:lnTo>
                    <a:pt x="26481" y="56180"/>
                  </a:lnTo>
                  <a:lnTo>
                    <a:pt x="6998" y="93829"/>
                  </a:lnTo>
                  <a:lnTo>
                    <a:pt x="0" y="137160"/>
                  </a:lnTo>
                  <a:lnTo>
                    <a:pt x="6998" y="180490"/>
                  </a:lnTo>
                  <a:lnTo>
                    <a:pt x="26481" y="218139"/>
                  </a:lnTo>
                  <a:lnTo>
                    <a:pt x="56180" y="247838"/>
                  </a:lnTo>
                  <a:lnTo>
                    <a:pt x="93829" y="267321"/>
                  </a:lnTo>
                  <a:lnTo>
                    <a:pt x="137159" y="274319"/>
                  </a:lnTo>
                  <a:lnTo>
                    <a:pt x="180490" y="267321"/>
                  </a:lnTo>
                  <a:lnTo>
                    <a:pt x="218139" y="247838"/>
                  </a:lnTo>
                  <a:lnTo>
                    <a:pt x="247838" y="218139"/>
                  </a:lnTo>
                  <a:lnTo>
                    <a:pt x="267321" y="180490"/>
                  </a:lnTo>
                  <a:lnTo>
                    <a:pt x="274320" y="137160"/>
                  </a:lnTo>
                  <a:lnTo>
                    <a:pt x="267321" y="93829"/>
                  </a:lnTo>
                  <a:lnTo>
                    <a:pt x="247838" y="56180"/>
                  </a:lnTo>
                  <a:lnTo>
                    <a:pt x="218139" y="26481"/>
                  </a:lnTo>
                  <a:lnTo>
                    <a:pt x="180490" y="6998"/>
                  </a:lnTo>
                  <a:lnTo>
                    <a:pt x="137159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00544" y="2269236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20" h="274319">
                  <a:moveTo>
                    <a:pt x="0" y="137160"/>
                  </a:moveTo>
                  <a:lnTo>
                    <a:pt x="6998" y="93829"/>
                  </a:lnTo>
                  <a:lnTo>
                    <a:pt x="26481" y="56180"/>
                  </a:lnTo>
                  <a:lnTo>
                    <a:pt x="56180" y="26481"/>
                  </a:lnTo>
                  <a:lnTo>
                    <a:pt x="93829" y="6998"/>
                  </a:lnTo>
                  <a:lnTo>
                    <a:pt x="137159" y="0"/>
                  </a:lnTo>
                  <a:lnTo>
                    <a:pt x="180490" y="6998"/>
                  </a:lnTo>
                  <a:lnTo>
                    <a:pt x="218139" y="26481"/>
                  </a:lnTo>
                  <a:lnTo>
                    <a:pt x="247838" y="56180"/>
                  </a:lnTo>
                  <a:lnTo>
                    <a:pt x="267321" y="93829"/>
                  </a:lnTo>
                  <a:lnTo>
                    <a:pt x="274320" y="137160"/>
                  </a:lnTo>
                  <a:lnTo>
                    <a:pt x="267321" y="180490"/>
                  </a:lnTo>
                  <a:lnTo>
                    <a:pt x="247838" y="218139"/>
                  </a:lnTo>
                  <a:lnTo>
                    <a:pt x="218139" y="247838"/>
                  </a:lnTo>
                  <a:lnTo>
                    <a:pt x="180490" y="267321"/>
                  </a:lnTo>
                  <a:lnTo>
                    <a:pt x="137159" y="274319"/>
                  </a:lnTo>
                  <a:lnTo>
                    <a:pt x="93829" y="267321"/>
                  </a:lnTo>
                  <a:lnTo>
                    <a:pt x="56180" y="247838"/>
                  </a:lnTo>
                  <a:lnTo>
                    <a:pt x="26481" y="218139"/>
                  </a:lnTo>
                  <a:lnTo>
                    <a:pt x="6998" y="180490"/>
                  </a:lnTo>
                  <a:lnTo>
                    <a:pt x="0" y="137160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967728" y="2269236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20" h="274319">
                  <a:moveTo>
                    <a:pt x="137160" y="0"/>
                  </a:moveTo>
                  <a:lnTo>
                    <a:pt x="93829" y="6998"/>
                  </a:lnTo>
                  <a:lnTo>
                    <a:pt x="56180" y="26481"/>
                  </a:lnTo>
                  <a:lnTo>
                    <a:pt x="26481" y="56180"/>
                  </a:lnTo>
                  <a:lnTo>
                    <a:pt x="6998" y="93829"/>
                  </a:lnTo>
                  <a:lnTo>
                    <a:pt x="0" y="137160"/>
                  </a:lnTo>
                  <a:lnTo>
                    <a:pt x="6998" y="180490"/>
                  </a:lnTo>
                  <a:lnTo>
                    <a:pt x="26481" y="218139"/>
                  </a:lnTo>
                  <a:lnTo>
                    <a:pt x="56180" y="247838"/>
                  </a:lnTo>
                  <a:lnTo>
                    <a:pt x="93829" y="267321"/>
                  </a:lnTo>
                  <a:lnTo>
                    <a:pt x="137160" y="274319"/>
                  </a:lnTo>
                  <a:lnTo>
                    <a:pt x="180490" y="267321"/>
                  </a:lnTo>
                  <a:lnTo>
                    <a:pt x="218139" y="247838"/>
                  </a:lnTo>
                  <a:lnTo>
                    <a:pt x="247838" y="218139"/>
                  </a:lnTo>
                  <a:lnTo>
                    <a:pt x="267321" y="180490"/>
                  </a:lnTo>
                  <a:lnTo>
                    <a:pt x="274320" y="137160"/>
                  </a:lnTo>
                  <a:lnTo>
                    <a:pt x="267321" y="93829"/>
                  </a:lnTo>
                  <a:lnTo>
                    <a:pt x="247838" y="56180"/>
                  </a:lnTo>
                  <a:lnTo>
                    <a:pt x="218139" y="26481"/>
                  </a:lnTo>
                  <a:lnTo>
                    <a:pt x="180490" y="6998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967728" y="2269236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20" h="274319">
                  <a:moveTo>
                    <a:pt x="0" y="137160"/>
                  </a:moveTo>
                  <a:lnTo>
                    <a:pt x="6998" y="93829"/>
                  </a:lnTo>
                  <a:lnTo>
                    <a:pt x="26481" y="56180"/>
                  </a:lnTo>
                  <a:lnTo>
                    <a:pt x="56180" y="26481"/>
                  </a:lnTo>
                  <a:lnTo>
                    <a:pt x="93829" y="6998"/>
                  </a:lnTo>
                  <a:lnTo>
                    <a:pt x="137160" y="0"/>
                  </a:lnTo>
                  <a:lnTo>
                    <a:pt x="180490" y="6998"/>
                  </a:lnTo>
                  <a:lnTo>
                    <a:pt x="218139" y="26481"/>
                  </a:lnTo>
                  <a:lnTo>
                    <a:pt x="247838" y="56180"/>
                  </a:lnTo>
                  <a:lnTo>
                    <a:pt x="267321" y="93829"/>
                  </a:lnTo>
                  <a:lnTo>
                    <a:pt x="274320" y="137160"/>
                  </a:lnTo>
                  <a:lnTo>
                    <a:pt x="267321" y="180490"/>
                  </a:lnTo>
                  <a:lnTo>
                    <a:pt x="247838" y="218139"/>
                  </a:lnTo>
                  <a:lnTo>
                    <a:pt x="218139" y="247838"/>
                  </a:lnTo>
                  <a:lnTo>
                    <a:pt x="180490" y="267321"/>
                  </a:lnTo>
                  <a:lnTo>
                    <a:pt x="137160" y="274319"/>
                  </a:lnTo>
                  <a:lnTo>
                    <a:pt x="93829" y="267321"/>
                  </a:lnTo>
                  <a:lnTo>
                    <a:pt x="56180" y="247838"/>
                  </a:lnTo>
                  <a:lnTo>
                    <a:pt x="26481" y="218139"/>
                  </a:lnTo>
                  <a:lnTo>
                    <a:pt x="6998" y="180490"/>
                  </a:lnTo>
                  <a:lnTo>
                    <a:pt x="0" y="137160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7664957" y="9482329"/>
            <a:ext cx="4065270" cy="657872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1430" rIns="0" bIns="0" rtlCol="0">
            <a:spAutoFit/>
          </a:bodyPr>
          <a:lstStyle/>
          <a:p>
            <a:pPr algn="ctr">
              <a:spcBef>
                <a:spcPts val="90"/>
              </a:spcBef>
            </a:pP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Distâncias</a:t>
            </a:r>
            <a:r>
              <a:rPr sz="2100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estabelecidas</a:t>
            </a:r>
            <a:endParaRPr sz="2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500mt</a:t>
            </a:r>
            <a:r>
              <a:rPr sz="2100" spc="-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30" dirty="0">
                <a:solidFill>
                  <a:srgbClr val="FFFFFF"/>
                </a:solidFill>
                <a:latin typeface="Calibri"/>
                <a:cs typeface="Calibri"/>
              </a:rPr>
              <a:t>250mt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352043" y="4073462"/>
            <a:ext cx="10023158" cy="5411153"/>
            <a:chOff x="234695" y="2715641"/>
            <a:chExt cx="6682105" cy="3607435"/>
          </a:xfrm>
        </p:grpSpPr>
        <p:sp>
          <p:nvSpPr>
            <p:cNvPr id="39" name="object 39"/>
            <p:cNvSpPr/>
            <p:nvPr/>
          </p:nvSpPr>
          <p:spPr>
            <a:xfrm>
              <a:off x="5328666" y="5470397"/>
              <a:ext cx="1588135" cy="852805"/>
            </a:xfrm>
            <a:custGeom>
              <a:avLst/>
              <a:gdLst/>
              <a:ahLst/>
              <a:cxnLst/>
              <a:rect l="l" t="t" r="r" b="b"/>
              <a:pathLst>
                <a:path w="1588134" h="852804">
                  <a:moveTo>
                    <a:pt x="209169" y="28194"/>
                  </a:moveTo>
                  <a:lnTo>
                    <a:pt x="76200" y="28194"/>
                  </a:lnTo>
                  <a:lnTo>
                    <a:pt x="76200" y="0"/>
                  </a:lnTo>
                  <a:lnTo>
                    <a:pt x="0" y="38100"/>
                  </a:lnTo>
                  <a:lnTo>
                    <a:pt x="76200" y="76200"/>
                  </a:lnTo>
                  <a:lnTo>
                    <a:pt x="76200" y="48006"/>
                  </a:lnTo>
                  <a:lnTo>
                    <a:pt x="209169" y="48006"/>
                  </a:lnTo>
                  <a:lnTo>
                    <a:pt x="209169" y="28194"/>
                  </a:lnTo>
                  <a:close/>
                </a:path>
                <a:path w="1588134" h="852804">
                  <a:moveTo>
                    <a:pt x="427101" y="28194"/>
                  </a:moveTo>
                  <a:lnTo>
                    <a:pt x="268605" y="28194"/>
                  </a:lnTo>
                  <a:lnTo>
                    <a:pt x="268605" y="48006"/>
                  </a:lnTo>
                  <a:lnTo>
                    <a:pt x="427101" y="48006"/>
                  </a:lnTo>
                  <a:lnTo>
                    <a:pt x="427101" y="28194"/>
                  </a:lnTo>
                  <a:close/>
                </a:path>
                <a:path w="1588134" h="852804">
                  <a:moveTo>
                    <a:pt x="645033" y="28194"/>
                  </a:moveTo>
                  <a:lnTo>
                    <a:pt x="486537" y="28194"/>
                  </a:lnTo>
                  <a:lnTo>
                    <a:pt x="486537" y="48006"/>
                  </a:lnTo>
                  <a:lnTo>
                    <a:pt x="645033" y="48006"/>
                  </a:lnTo>
                  <a:lnTo>
                    <a:pt x="645033" y="28194"/>
                  </a:lnTo>
                  <a:close/>
                </a:path>
                <a:path w="1588134" h="852804">
                  <a:moveTo>
                    <a:pt x="862965" y="28194"/>
                  </a:moveTo>
                  <a:lnTo>
                    <a:pt x="704469" y="28194"/>
                  </a:lnTo>
                  <a:lnTo>
                    <a:pt x="704469" y="48006"/>
                  </a:lnTo>
                  <a:lnTo>
                    <a:pt x="862965" y="48006"/>
                  </a:lnTo>
                  <a:lnTo>
                    <a:pt x="862965" y="28194"/>
                  </a:lnTo>
                  <a:close/>
                </a:path>
                <a:path w="1588134" h="852804">
                  <a:moveTo>
                    <a:pt x="1080897" y="28194"/>
                  </a:moveTo>
                  <a:lnTo>
                    <a:pt x="922401" y="28194"/>
                  </a:lnTo>
                  <a:lnTo>
                    <a:pt x="922401" y="48006"/>
                  </a:lnTo>
                  <a:lnTo>
                    <a:pt x="1080897" y="48006"/>
                  </a:lnTo>
                  <a:lnTo>
                    <a:pt x="1080897" y="28194"/>
                  </a:lnTo>
                  <a:close/>
                </a:path>
                <a:path w="1588134" h="852804">
                  <a:moveTo>
                    <a:pt x="1148080" y="693991"/>
                  </a:moveTo>
                  <a:lnTo>
                    <a:pt x="1128268" y="693991"/>
                  </a:lnTo>
                  <a:lnTo>
                    <a:pt x="1128268" y="852487"/>
                  </a:lnTo>
                  <a:lnTo>
                    <a:pt x="1148080" y="852487"/>
                  </a:lnTo>
                  <a:lnTo>
                    <a:pt x="1148080" y="693991"/>
                  </a:lnTo>
                  <a:close/>
                </a:path>
                <a:path w="1588134" h="852804">
                  <a:moveTo>
                    <a:pt x="1148080" y="476059"/>
                  </a:moveTo>
                  <a:lnTo>
                    <a:pt x="1128268" y="476059"/>
                  </a:lnTo>
                  <a:lnTo>
                    <a:pt x="1128268" y="634555"/>
                  </a:lnTo>
                  <a:lnTo>
                    <a:pt x="1148080" y="634555"/>
                  </a:lnTo>
                  <a:lnTo>
                    <a:pt x="1148080" y="476059"/>
                  </a:lnTo>
                  <a:close/>
                </a:path>
                <a:path w="1588134" h="852804">
                  <a:moveTo>
                    <a:pt x="1148080" y="258127"/>
                  </a:moveTo>
                  <a:lnTo>
                    <a:pt x="1128268" y="258127"/>
                  </a:lnTo>
                  <a:lnTo>
                    <a:pt x="1128268" y="416623"/>
                  </a:lnTo>
                  <a:lnTo>
                    <a:pt x="1148080" y="416623"/>
                  </a:lnTo>
                  <a:lnTo>
                    <a:pt x="1148080" y="258127"/>
                  </a:lnTo>
                  <a:close/>
                </a:path>
                <a:path w="1588134" h="852804">
                  <a:moveTo>
                    <a:pt x="1296924" y="28194"/>
                  </a:moveTo>
                  <a:lnTo>
                    <a:pt x="1138428" y="28194"/>
                  </a:lnTo>
                  <a:lnTo>
                    <a:pt x="1138428" y="40132"/>
                  </a:lnTo>
                  <a:lnTo>
                    <a:pt x="1128268" y="40132"/>
                  </a:lnTo>
                  <a:lnTo>
                    <a:pt x="1128268" y="198691"/>
                  </a:lnTo>
                  <a:lnTo>
                    <a:pt x="1148080" y="198691"/>
                  </a:lnTo>
                  <a:lnTo>
                    <a:pt x="1148080" y="48006"/>
                  </a:lnTo>
                  <a:lnTo>
                    <a:pt x="1296924" y="48006"/>
                  </a:lnTo>
                  <a:lnTo>
                    <a:pt x="1296924" y="28194"/>
                  </a:lnTo>
                  <a:close/>
                </a:path>
                <a:path w="1588134" h="852804">
                  <a:moveTo>
                    <a:pt x="1587627" y="38100"/>
                  </a:moveTo>
                  <a:lnTo>
                    <a:pt x="1567815" y="28194"/>
                  </a:lnTo>
                  <a:lnTo>
                    <a:pt x="1511427" y="0"/>
                  </a:lnTo>
                  <a:lnTo>
                    <a:pt x="1511427" y="28194"/>
                  </a:lnTo>
                  <a:lnTo>
                    <a:pt x="1356360" y="28194"/>
                  </a:lnTo>
                  <a:lnTo>
                    <a:pt x="1356360" y="48006"/>
                  </a:lnTo>
                  <a:lnTo>
                    <a:pt x="1511427" y="48006"/>
                  </a:lnTo>
                  <a:lnTo>
                    <a:pt x="1511427" y="76200"/>
                  </a:lnTo>
                  <a:lnTo>
                    <a:pt x="1567815" y="48006"/>
                  </a:lnTo>
                  <a:lnTo>
                    <a:pt x="1587627" y="381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4695" y="3029712"/>
              <a:ext cx="1510411" cy="208013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9767" y="3224784"/>
              <a:ext cx="940308" cy="151028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868" y="3915155"/>
              <a:ext cx="135636" cy="132587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918209" y="2730246"/>
              <a:ext cx="0" cy="1192530"/>
            </a:xfrm>
            <a:custGeom>
              <a:avLst/>
              <a:gdLst/>
              <a:ahLst/>
              <a:cxnLst/>
              <a:rect l="l" t="t" r="r" b="b"/>
              <a:pathLst>
                <a:path h="1192529">
                  <a:moveTo>
                    <a:pt x="0" y="0"/>
                  </a:moveTo>
                  <a:lnTo>
                    <a:pt x="0" y="1192148"/>
                  </a:lnTo>
                </a:path>
              </a:pathLst>
            </a:custGeom>
            <a:ln w="28956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274319" y="3191257"/>
            <a:ext cx="2225040" cy="882293"/>
          </a:xfrm>
          <a:prstGeom prst="rect">
            <a:avLst/>
          </a:prstGeom>
          <a:solidFill>
            <a:srgbClr val="6FAC46"/>
          </a:solidFill>
        </p:spPr>
        <p:txBody>
          <a:bodyPr vert="horz" wrap="square" lIns="0" tIns="15240" rIns="0" bIns="0" rtlCol="0">
            <a:spAutoFit/>
          </a:bodyPr>
          <a:lstStyle/>
          <a:p>
            <a:pPr algn="ctr">
              <a:spcBef>
                <a:spcPts val="120"/>
              </a:spcBef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PILOTO</a:t>
            </a:r>
            <a:endParaRPr sz="2400">
              <a:latin typeface="Calibri"/>
              <a:cs typeface="Calibri"/>
            </a:endParaRPr>
          </a:p>
          <a:p>
            <a:pPr marL="161925" marR="151448" algn="ctr">
              <a:spcBef>
                <a:spcPts val="53"/>
              </a:spcBef>
            </a:pPr>
            <a:r>
              <a:rPr sz="1575" dirty="0">
                <a:solidFill>
                  <a:srgbClr val="FFFFFF"/>
                </a:solidFill>
                <a:latin typeface="Calibri"/>
                <a:cs typeface="Calibri"/>
              </a:rPr>
              <a:t>Formado</a:t>
            </a:r>
            <a:r>
              <a:rPr sz="1575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75" dirty="0">
                <a:solidFill>
                  <a:srgbClr val="FFFFFF"/>
                </a:solidFill>
                <a:latin typeface="Calibri"/>
                <a:cs typeface="Calibri"/>
              </a:rPr>
              <a:t>em</a:t>
            </a:r>
            <a:r>
              <a:rPr sz="1575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75" spc="-15" dirty="0">
                <a:solidFill>
                  <a:srgbClr val="FFFFFF"/>
                </a:solidFill>
                <a:latin typeface="Calibri"/>
                <a:cs typeface="Calibri"/>
              </a:rPr>
              <a:t>Comercial </a:t>
            </a:r>
            <a:r>
              <a:rPr sz="1575" dirty="0">
                <a:solidFill>
                  <a:srgbClr val="FFFFFF"/>
                </a:solidFill>
                <a:latin typeface="Calibri"/>
                <a:cs typeface="Calibri"/>
              </a:rPr>
              <a:t>e em</a:t>
            </a:r>
            <a:r>
              <a:rPr sz="1575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75" dirty="0">
                <a:solidFill>
                  <a:srgbClr val="FFFFFF"/>
                </a:solidFill>
                <a:latin typeface="Calibri"/>
                <a:cs typeface="Calibri"/>
              </a:rPr>
              <a:t>Aviação</a:t>
            </a:r>
            <a:r>
              <a:rPr sz="1575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75" spc="-15" dirty="0">
                <a:solidFill>
                  <a:srgbClr val="FFFFFF"/>
                </a:solidFill>
                <a:latin typeface="Calibri"/>
                <a:cs typeface="Calibri"/>
              </a:rPr>
              <a:t>Agrícola</a:t>
            </a:r>
            <a:endParaRPr sz="1575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4767560" y="4837175"/>
            <a:ext cx="2350770" cy="982961"/>
          </a:xfrm>
          <a:prstGeom prst="rect">
            <a:avLst/>
          </a:prstGeom>
          <a:solidFill>
            <a:srgbClr val="333E50"/>
          </a:solidFill>
        </p:spPr>
        <p:txBody>
          <a:bodyPr vert="horz" wrap="square" lIns="0" tIns="173355" rIns="0" bIns="0" rtlCol="0">
            <a:spAutoFit/>
          </a:bodyPr>
          <a:lstStyle/>
          <a:p>
            <a:pPr marL="208598" marR="192405" indent="953" algn="ctr">
              <a:spcBef>
                <a:spcPts val="1365"/>
              </a:spcBef>
            </a:pPr>
            <a:r>
              <a:rPr spc="-53" dirty="0">
                <a:solidFill>
                  <a:srgbClr val="FFFFFF"/>
                </a:solidFill>
                <a:latin typeface="Calibri"/>
                <a:cs typeface="Calibri"/>
              </a:rPr>
              <a:t>PÁTIO </a:t>
            </a:r>
            <a:r>
              <a:rPr spc="-38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pc="-30" dirty="0">
                <a:solidFill>
                  <a:srgbClr val="FFFFFF"/>
                </a:solidFill>
                <a:latin typeface="Calibri"/>
                <a:cs typeface="Calibri"/>
              </a:rPr>
              <a:t>DESCONTAMINAÇÃO </a:t>
            </a:r>
            <a:r>
              <a:rPr sz="1650" dirty="0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sz="1650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-15" dirty="0">
                <a:solidFill>
                  <a:srgbClr val="FFFFFF"/>
                </a:solidFill>
                <a:latin typeface="Calibri"/>
                <a:cs typeface="Calibri"/>
              </a:rPr>
              <a:t>AERONAVE.</a:t>
            </a:r>
            <a:endParaRPr sz="1650">
              <a:latin typeface="Calibri"/>
              <a:cs typeface="Calibri"/>
            </a:endParaRPr>
          </a:p>
        </p:txBody>
      </p:sp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6596253" y="514350"/>
          <a:ext cx="3082291" cy="24117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24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82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483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27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APUA</a:t>
                      </a:r>
                      <a:endParaRPr sz="2700">
                        <a:latin typeface="Calibri"/>
                        <a:cs typeface="Calibri"/>
                      </a:endParaRPr>
                    </a:p>
                    <a:p>
                      <a:pPr marL="221615" marR="214629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2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Área</a:t>
                      </a:r>
                      <a:r>
                        <a:rPr sz="2100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21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1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Pouso Aeroagrícola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76200" marB="0">
                    <a:solidFill>
                      <a:srgbClr val="333E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38100">
                      <a:solidFill>
                        <a:srgbClr val="333E5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8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0" marB="0">
                    <a:solidFill>
                      <a:srgbClr val="333E5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333E50"/>
                      </a:solidFill>
                      <a:prstDash val="solid"/>
                    </a:lnR>
                    <a:lnT w="38100">
                      <a:solidFill>
                        <a:srgbClr val="333E5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030">
                <a:tc>
                  <a:txBody>
                    <a:bodyPr/>
                    <a:lstStyle/>
                    <a:p>
                      <a:pPr marL="91440" marR="13716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600" b="1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Instituição</a:t>
                      </a:r>
                      <a:r>
                        <a:rPr sz="1600" b="1" spc="-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b="1" spc="2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controle </a:t>
                      </a:r>
                      <a:r>
                        <a:rPr sz="1600" b="1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ANAC</a:t>
                      </a:r>
                      <a:r>
                        <a:rPr sz="1600" b="1" spc="-2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-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DECEA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38100">
                      <a:solidFill>
                        <a:srgbClr val="333E50"/>
                      </a:solidFill>
                      <a:prstDash val="solid"/>
                    </a:lnR>
                    <a:lnT w="38100">
                      <a:solidFill>
                        <a:srgbClr val="333E5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2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333E5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10634471" y="505207"/>
          <a:ext cx="4795838" cy="2895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1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3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99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6FAC46"/>
                      </a:solidFill>
                      <a:prstDash val="solid"/>
                    </a:lnR>
                    <a:lnB w="38100">
                      <a:solidFill>
                        <a:srgbClr val="6FAC46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7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Engenheiro Agrônomo</a:t>
                      </a:r>
                      <a:endParaRPr sz="2700">
                        <a:latin typeface="Calibri"/>
                        <a:cs typeface="Calibri"/>
                      </a:endParaRPr>
                    </a:p>
                  </a:txBody>
                  <a:tcPr marL="0" marR="0" marT="92391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solidFill>
                      <a:srgbClr val="6FAC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843">
                <a:tc rowSpan="3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6FAC46"/>
                      </a:solidFill>
                      <a:prstDash val="solid"/>
                    </a:lnL>
                    <a:lnT w="38100">
                      <a:solidFill>
                        <a:srgbClr val="6FAC46"/>
                      </a:solidFill>
                      <a:prstDash val="solid"/>
                    </a:lnT>
                    <a:lnB w="38100">
                      <a:solidFill>
                        <a:srgbClr val="6FAC46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1594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solidFill>
                      <a:srgbClr val="6FAC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318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6FAC46"/>
                      </a:solidFill>
                      <a:prstDash val="solid"/>
                    </a:lnL>
                    <a:lnT w="38100">
                      <a:solidFill>
                        <a:srgbClr val="6FAC46"/>
                      </a:solidFill>
                      <a:prstDash val="solid"/>
                    </a:lnT>
                    <a:lnB w="38100">
                      <a:solidFill>
                        <a:srgbClr val="6FAC46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 marR="119316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500" b="1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Instituição</a:t>
                      </a:r>
                      <a:r>
                        <a:rPr sz="1500" b="1" spc="-2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500" b="1" spc="-2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controle </a:t>
                      </a:r>
                      <a:r>
                        <a:rPr sz="1500" b="1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MAPA,</a:t>
                      </a:r>
                      <a:r>
                        <a:rPr sz="1500" b="1" spc="-1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IBAMA</a:t>
                      </a:r>
                      <a:r>
                        <a:rPr sz="1500" b="1" spc="-2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500" b="1" spc="-2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CREA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56198" marB="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281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6FAC46"/>
                      </a:solidFill>
                      <a:prstDash val="solid"/>
                    </a:lnL>
                    <a:lnT w="38100">
                      <a:solidFill>
                        <a:srgbClr val="6FAC46"/>
                      </a:solidFill>
                      <a:prstDash val="solid"/>
                    </a:lnT>
                    <a:lnB w="38100">
                      <a:solidFill>
                        <a:srgbClr val="6FAC46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46545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27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Técnico</a:t>
                      </a:r>
                      <a:r>
                        <a:rPr sz="27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7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Executor</a:t>
                      </a:r>
                      <a:endParaRPr sz="2700">
                        <a:latin typeface="Calibri"/>
                        <a:cs typeface="Calibri"/>
                      </a:endParaRPr>
                    </a:p>
                  </a:txBody>
                  <a:tcPr marL="0" marR="0" marT="126683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solidFill>
                      <a:srgbClr val="6FAC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94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6FAC46"/>
                      </a:solidFill>
                      <a:prstDash val="solid"/>
                    </a:lnL>
                    <a:lnR w="38100">
                      <a:solidFill>
                        <a:srgbClr val="6FAC46"/>
                      </a:solidFill>
                      <a:prstDash val="solid"/>
                    </a:lnR>
                    <a:lnT w="38100" cap="flat" cmpd="sng" algn="ctr">
                      <a:solidFill>
                        <a:srgbClr val="6FAC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6FAC46"/>
                      </a:solidFill>
                      <a:prstDash val="solid"/>
                    </a:lnL>
                    <a:lnT w="38100">
                      <a:solidFill>
                        <a:srgbClr val="6FAC46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445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solidFill>
                      <a:srgbClr val="6FAC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6FAC46"/>
                      </a:solidFill>
                      <a:prstDash val="solid"/>
                    </a:lnL>
                    <a:lnR w="38100">
                      <a:solidFill>
                        <a:srgbClr val="6FAC46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6FAC46"/>
                      </a:solidFill>
                      <a:prstDash val="solid"/>
                    </a:lnL>
                    <a:lnT w="38100">
                      <a:solidFill>
                        <a:srgbClr val="6FAC4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Instituição</a:t>
                      </a:r>
                      <a:r>
                        <a:rPr sz="1600" b="1" spc="-3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b="1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controle</a:t>
                      </a:r>
                      <a:r>
                        <a:rPr sz="1600" b="1" spc="-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600" b="1" spc="1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MAPA</a:t>
                      </a:r>
                      <a:r>
                        <a:rPr sz="1600" b="1" spc="-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600" b="1" spc="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CREA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72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6FAC46"/>
                      </a:solidFill>
                      <a:prstDash val="solid"/>
                    </a:lnL>
                    <a:lnR w="38100">
                      <a:solidFill>
                        <a:srgbClr val="6FAC46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6FAC46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48" name="object 48"/>
          <p:cNvGrpSpPr/>
          <p:nvPr/>
        </p:nvGrpSpPr>
        <p:grpSpPr>
          <a:xfrm>
            <a:off x="13174217" y="5207507"/>
            <a:ext cx="4467225" cy="4937760"/>
            <a:chOff x="8782811" y="3471671"/>
            <a:chExt cx="2978150" cy="3291840"/>
          </a:xfrm>
        </p:grpSpPr>
        <p:sp>
          <p:nvSpPr>
            <p:cNvPr id="49" name="object 49"/>
            <p:cNvSpPr/>
            <p:nvPr/>
          </p:nvSpPr>
          <p:spPr>
            <a:xfrm>
              <a:off x="8788907" y="3477767"/>
              <a:ext cx="274320" cy="276225"/>
            </a:xfrm>
            <a:custGeom>
              <a:avLst/>
              <a:gdLst/>
              <a:ahLst/>
              <a:cxnLst/>
              <a:rect l="l" t="t" r="r" b="b"/>
              <a:pathLst>
                <a:path w="274320" h="276225">
                  <a:moveTo>
                    <a:pt x="137160" y="0"/>
                  </a:moveTo>
                  <a:lnTo>
                    <a:pt x="93829" y="7028"/>
                  </a:lnTo>
                  <a:lnTo>
                    <a:pt x="56180" y="26602"/>
                  </a:lnTo>
                  <a:lnTo>
                    <a:pt x="26481" y="56455"/>
                  </a:lnTo>
                  <a:lnTo>
                    <a:pt x="6998" y="94317"/>
                  </a:lnTo>
                  <a:lnTo>
                    <a:pt x="0" y="137922"/>
                  </a:lnTo>
                  <a:lnTo>
                    <a:pt x="6998" y="181526"/>
                  </a:lnTo>
                  <a:lnTo>
                    <a:pt x="26481" y="219388"/>
                  </a:lnTo>
                  <a:lnTo>
                    <a:pt x="56180" y="249241"/>
                  </a:lnTo>
                  <a:lnTo>
                    <a:pt x="93829" y="268815"/>
                  </a:lnTo>
                  <a:lnTo>
                    <a:pt x="137160" y="275844"/>
                  </a:lnTo>
                  <a:lnTo>
                    <a:pt x="180490" y="268815"/>
                  </a:lnTo>
                  <a:lnTo>
                    <a:pt x="218139" y="249241"/>
                  </a:lnTo>
                  <a:lnTo>
                    <a:pt x="247838" y="219388"/>
                  </a:lnTo>
                  <a:lnTo>
                    <a:pt x="267321" y="181526"/>
                  </a:lnTo>
                  <a:lnTo>
                    <a:pt x="274320" y="137922"/>
                  </a:lnTo>
                  <a:lnTo>
                    <a:pt x="267321" y="94317"/>
                  </a:lnTo>
                  <a:lnTo>
                    <a:pt x="247838" y="56455"/>
                  </a:lnTo>
                  <a:lnTo>
                    <a:pt x="218139" y="26602"/>
                  </a:lnTo>
                  <a:lnTo>
                    <a:pt x="180490" y="7028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788907" y="3477767"/>
              <a:ext cx="274320" cy="276225"/>
            </a:xfrm>
            <a:custGeom>
              <a:avLst/>
              <a:gdLst/>
              <a:ahLst/>
              <a:cxnLst/>
              <a:rect l="l" t="t" r="r" b="b"/>
              <a:pathLst>
                <a:path w="274320" h="276225">
                  <a:moveTo>
                    <a:pt x="0" y="137922"/>
                  </a:moveTo>
                  <a:lnTo>
                    <a:pt x="6998" y="94317"/>
                  </a:lnTo>
                  <a:lnTo>
                    <a:pt x="26481" y="56455"/>
                  </a:lnTo>
                  <a:lnTo>
                    <a:pt x="56180" y="26602"/>
                  </a:lnTo>
                  <a:lnTo>
                    <a:pt x="93829" y="7028"/>
                  </a:lnTo>
                  <a:lnTo>
                    <a:pt x="137160" y="0"/>
                  </a:lnTo>
                  <a:lnTo>
                    <a:pt x="180490" y="7028"/>
                  </a:lnTo>
                  <a:lnTo>
                    <a:pt x="218139" y="26602"/>
                  </a:lnTo>
                  <a:lnTo>
                    <a:pt x="247838" y="56455"/>
                  </a:lnTo>
                  <a:lnTo>
                    <a:pt x="267321" y="94317"/>
                  </a:lnTo>
                  <a:lnTo>
                    <a:pt x="274320" y="137922"/>
                  </a:lnTo>
                  <a:lnTo>
                    <a:pt x="267321" y="181526"/>
                  </a:lnTo>
                  <a:lnTo>
                    <a:pt x="247838" y="219388"/>
                  </a:lnTo>
                  <a:lnTo>
                    <a:pt x="218139" y="249241"/>
                  </a:lnTo>
                  <a:lnTo>
                    <a:pt x="180490" y="268815"/>
                  </a:lnTo>
                  <a:lnTo>
                    <a:pt x="137160" y="275844"/>
                  </a:lnTo>
                  <a:lnTo>
                    <a:pt x="93829" y="268815"/>
                  </a:lnTo>
                  <a:lnTo>
                    <a:pt x="56180" y="249241"/>
                  </a:lnTo>
                  <a:lnTo>
                    <a:pt x="26481" y="219388"/>
                  </a:lnTo>
                  <a:lnTo>
                    <a:pt x="6998" y="181526"/>
                  </a:lnTo>
                  <a:lnTo>
                    <a:pt x="0" y="137922"/>
                  </a:lnTo>
                  <a:close/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063989" y="3617213"/>
              <a:ext cx="786130" cy="0"/>
            </a:xfrm>
            <a:custGeom>
              <a:avLst/>
              <a:gdLst/>
              <a:ahLst/>
              <a:cxnLst/>
              <a:rect l="l" t="t" r="r" b="b"/>
              <a:pathLst>
                <a:path w="786129">
                  <a:moveTo>
                    <a:pt x="0" y="0"/>
                  </a:moveTo>
                  <a:lnTo>
                    <a:pt x="785749" y="0"/>
                  </a:lnTo>
                </a:path>
              </a:pathLst>
            </a:custGeom>
            <a:ln w="28956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54539" y="5981699"/>
              <a:ext cx="2106168" cy="781812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14767560" y="3945635"/>
            <a:ext cx="2350770" cy="742511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49530" rIns="0" bIns="0" rtlCol="0">
            <a:spAutoFit/>
          </a:bodyPr>
          <a:lstStyle/>
          <a:p>
            <a:pPr marL="139065" marR="371475" algn="just">
              <a:spcBef>
                <a:spcPts val="390"/>
              </a:spcBef>
            </a:pPr>
            <a:r>
              <a:rPr sz="1500" b="1" dirty="0">
                <a:solidFill>
                  <a:srgbClr val="C00000"/>
                </a:solidFill>
                <a:latin typeface="Calibri"/>
                <a:cs typeface="Calibri"/>
              </a:rPr>
              <a:t>Instituição</a:t>
            </a:r>
            <a:r>
              <a:rPr sz="1500" b="1" spc="-3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1500" b="1" spc="-3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b="1" spc="-15" dirty="0">
                <a:solidFill>
                  <a:srgbClr val="C00000"/>
                </a:solidFill>
                <a:latin typeface="Calibri"/>
                <a:cs typeface="Calibri"/>
              </a:rPr>
              <a:t>controle </a:t>
            </a:r>
            <a:r>
              <a:rPr sz="1500" b="1" dirty="0">
                <a:solidFill>
                  <a:srgbClr val="C00000"/>
                </a:solidFill>
                <a:latin typeface="Calibri"/>
                <a:cs typeface="Calibri"/>
              </a:rPr>
              <a:t>ANAC,</a:t>
            </a:r>
            <a:r>
              <a:rPr sz="1500" b="1" spc="-3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C00000"/>
                </a:solidFill>
                <a:latin typeface="Calibri"/>
                <a:cs typeface="Calibri"/>
              </a:rPr>
              <a:t>MAPA,</a:t>
            </a:r>
            <a:r>
              <a:rPr sz="15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C00000"/>
                </a:solidFill>
                <a:latin typeface="Calibri"/>
                <a:cs typeface="Calibri"/>
              </a:rPr>
              <a:t>IBAMA</a:t>
            </a:r>
            <a:r>
              <a:rPr sz="1500" b="1" spc="-5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b="1" spc="-75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500" b="1" dirty="0">
                <a:solidFill>
                  <a:srgbClr val="C00000"/>
                </a:solidFill>
                <a:latin typeface="Calibri"/>
                <a:cs typeface="Calibri"/>
              </a:rPr>
              <a:t> ORGÃOS</a:t>
            </a:r>
            <a:r>
              <a:rPr sz="1500" b="1" spc="-6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b="1" spc="-15" dirty="0">
                <a:solidFill>
                  <a:srgbClr val="C00000"/>
                </a:solidFill>
                <a:latin typeface="Calibri"/>
                <a:cs typeface="Calibri"/>
              </a:rPr>
              <a:t>ESTADUAIS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4767560" y="6009895"/>
            <a:ext cx="2350770" cy="785793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58103" rIns="0" bIns="0" rtlCol="0">
            <a:spAutoFit/>
          </a:bodyPr>
          <a:lstStyle/>
          <a:p>
            <a:pPr marL="139065" marR="152400">
              <a:spcBef>
                <a:spcPts val="458"/>
              </a:spcBef>
            </a:pPr>
            <a:r>
              <a:rPr sz="1575" b="1" spc="-15" dirty="0">
                <a:solidFill>
                  <a:srgbClr val="C00000"/>
                </a:solidFill>
                <a:latin typeface="Calibri"/>
                <a:cs typeface="Calibri"/>
              </a:rPr>
              <a:t>Instituição</a:t>
            </a:r>
            <a:r>
              <a:rPr sz="1575" b="1" spc="-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75" b="1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1575" b="1" spc="3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75" b="1" spc="-15" dirty="0">
                <a:solidFill>
                  <a:srgbClr val="C00000"/>
                </a:solidFill>
                <a:latin typeface="Calibri"/>
                <a:cs typeface="Calibri"/>
              </a:rPr>
              <a:t>controle </a:t>
            </a:r>
            <a:r>
              <a:rPr sz="1575" b="1" dirty="0">
                <a:solidFill>
                  <a:srgbClr val="C00000"/>
                </a:solidFill>
                <a:latin typeface="Calibri"/>
                <a:cs typeface="Calibri"/>
              </a:rPr>
              <a:t>MAPA</a:t>
            </a:r>
            <a:r>
              <a:rPr sz="1575" b="1" spc="-2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75" b="1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575" b="1" spc="-15" dirty="0">
                <a:solidFill>
                  <a:srgbClr val="C00000"/>
                </a:solidFill>
                <a:latin typeface="Calibri"/>
                <a:cs typeface="Calibri"/>
              </a:rPr>
              <a:t> ORGÃOS </a:t>
            </a:r>
            <a:r>
              <a:rPr sz="1575" b="1" dirty="0">
                <a:solidFill>
                  <a:srgbClr val="C00000"/>
                </a:solidFill>
                <a:latin typeface="Calibri"/>
                <a:cs typeface="Calibri"/>
              </a:rPr>
              <a:t>ESTADUAIS</a:t>
            </a:r>
            <a:r>
              <a:rPr sz="1575" b="1" spc="-8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75" b="1" spc="-15" dirty="0">
                <a:solidFill>
                  <a:srgbClr val="C00000"/>
                </a:solidFill>
                <a:latin typeface="Calibri"/>
                <a:cs typeface="Calibri"/>
              </a:rPr>
              <a:t>AMBIENTAIS</a:t>
            </a:r>
            <a:endParaRPr sz="1575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74319" y="2290571"/>
            <a:ext cx="2225040" cy="818494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56198" rIns="0" bIns="0" rtlCol="0">
            <a:spAutoFit/>
          </a:bodyPr>
          <a:lstStyle/>
          <a:p>
            <a:pPr marL="136208" marR="797243">
              <a:spcBef>
                <a:spcPts val="443"/>
              </a:spcBef>
            </a:pPr>
            <a:r>
              <a:rPr sz="1650" b="1" dirty="0">
                <a:solidFill>
                  <a:srgbClr val="C00000"/>
                </a:solidFill>
                <a:latin typeface="Calibri"/>
                <a:cs typeface="Calibri"/>
              </a:rPr>
              <a:t>Instituição</a:t>
            </a:r>
            <a:r>
              <a:rPr sz="1650" b="1" spc="-8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50" b="1" spc="-38" dirty="0">
                <a:solidFill>
                  <a:srgbClr val="C00000"/>
                </a:solidFill>
                <a:latin typeface="Calibri"/>
                <a:cs typeface="Calibri"/>
              </a:rPr>
              <a:t>de </a:t>
            </a:r>
            <a:r>
              <a:rPr sz="1650" b="1" spc="-15" dirty="0">
                <a:solidFill>
                  <a:srgbClr val="C00000"/>
                </a:solidFill>
                <a:latin typeface="Calibri"/>
                <a:cs typeface="Calibri"/>
              </a:rPr>
              <a:t>controle</a:t>
            </a:r>
            <a:r>
              <a:rPr sz="1650" b="1" spc="7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C00000"/>
                </a:solidFill>
                <a:latin typeface="Calibri"/>
                <a:cs typeface="Calibri"/>
              </a:rPr>
              <a:t>ANAC</a:t>
            </a:r>
            <a:r>
              <a:rPr sz="1650" b="1" spc="-2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65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50" b="1" spc="-30" dirty="0">
                <a:solidFill>
                  <a:srgbClr val="C00000"/>
                </a:solidFill>
                <a:latin typeface="Calibri"/>
                <a:cs typeface="Calibri"/>
              </a:rPr>
              <a:t>DECEA</a:t>
            </a:r>
            <a:endParaRPr sz="1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Imagem 57" descr="Padrão do plano de fundo&#10;&#10;O conteúdo gerado por IA pode estar incorreto.">
            <a:extLst>
              <a:ext uri="{FF2B5EF4-FFF2-40B4-BE49-F238E27FC236}">
                <a16:creationId xmlns:a16="http://schemas.microsoft.com/office/drawing/2014/main" id="{BB2B906D-B798-6203-282A-BFBB47D41D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8" r="1" b="18734"/>
          <a:stretch>
            <a:fillRect/>
          </a:stretch>
        </p:blipFill>
        <p:spPr>
          <a:xfrm>
            <a:off x="20" y="10"/>
            <a:ext cx="10823081" cy="4453946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</p:spPr>
      </p:pic>
      <p:pic>
        <p:nvPicPr>
          <p:cNvPr id="2054" name="Picture 6" descr="Carro de brinquedo&#10;&#10;O conteúdo gerado por IA pode estar incorreto.">
            <a:extLst>
              <a:ext uri="{FF2B5EF4-FFF2-40B4-BE49-F238E27FC236}">
                <a16:creationId xmlns:a16="http://schemas.microsoft.com/office/drawing/2014/main" id="{22E0508A-8139-8D07-FD38-7BB5D0DC2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r="1459" b="1"/>
          <a:stretch>
            <a:fillRect/>
          </a:stretch>
        </p:blipFill>
        <p:spPr bwMode="auto">
          <a:xfrm>
            <a:off x="8433349" y="10"/>
            <a:ext cx="9854654" cy="5626091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Árvore com flores rosas&#10;&#10;O conteúdo gerado por IA pode estar incorreto.">
            <a:extLst>
              <a:ext uri="{FF2B5EF4-FFF2-40B4-BE49-F238E27FC236}">
                <a16:creationId xmlns:a16="http://schemas.microsoft.com/office/drawing/2014/main" id="{D18E8854-A9F5-00ED-C849-88222254F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2" r="-2" b="34138"/>
          <a:stretch>
            <a:fillRect/>
          </a:stretch>
        </p:blipFill>
        <p:spPr bwMode="auto">
          <a:xfrm>
            <a:off x="6273016" y="5831841"/>
            <a:ext cx="12014987" cy="4455159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aminhão verde na grama&#10;&#10;O conteúdo gerado por IA pode estar incorreto.">
            <a:extLst>
              <a:ext uri="{FF2B5EF4-FFF2-40B4-BE49-F238E27FC236}">
                <a16:creationId xmlns:a16="http://schemas.microsoft.com/office/drawing/2014/main" id="{45BF251F-13DF-214B-5F80-4A12E6498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5" r="-1" b="-1"/>
          <a:stretch>
            <a:fillRect/>
          </a:stretch>
        </p:blipFill>
        <p:spPr bwMode="auto">
          <a:xfrm>
            <a:off x="1" y="4659696"/>
            <a:ext cx="9314330" cy="5627304"/>
          </a:xfrm>
          <a:custGeom>
            <a:avLst/>
            <a:gdLst/>
            <a:ahLst/>
            <a:cxnLst/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Imagem 58" descr="Desenho de um círculo&#10;&#10;O conteúdo gerado por IA pode estar incorreto.">
            <a:extLst>
              <a:ext uri="{FF2B5EF4-FFF2-40B4-BE49-F238E27FC236}">
                <a16:creationId xmlns:a16="http://schemas.microsoft.com/office/drawing/2014/main" id="{39C20ED4-4E49-ED50-FA3F-1AD5FF34EA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335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Outorga de Recurso Hídrico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533400" y="3094359"/>
            <a:ext cx="16916400" cy="7069229"/>
          </a:xfrm>
          <a:prstGeom prst="rect">
            <a:avLst/>
          </a:prstGeom>
        </p:spPr>
        <p:txBody>
          <a:bodyPr vert="horz" wrap="square" lIns="137160" tIns="68580" rIns="137160" bIns="68580" numCol="2" rtlCol="0">
            <a:normAutofit fontScale="85000" lnSpcReduction="20000"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Esse é um dos maiores pontos de tensão no estado.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Órgão competente: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INEMA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QUANDO É EXIGIDA?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captação superficial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captação subterrânea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barramento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lançamento de efluente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REGIME DE USO INSIGNIFICANTE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Importante entender limites de vazão e critérios técnicos.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REALIDADE BAIANA: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Agricultura altamente irrigada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Conflito entre aglomerados irrigados e disponibilidade hídrica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Pressão sobre aquíferos</a:t>
            </a:r>
          </a:p>
        </p:txBody>
      </p:sp>
    </p:spTree>
    <p:extLst>
      <p:ext uri="{BB962C8B-B14F-4D97-AF65-F5344CB8AC3E}">
        <p14:creationId xmlns:p14="http://schemas.microsoft.com/office/powerpoint/2010/main" val="3203018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Outorga de Recurso Hídrico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38F079B-EC10-6291-9C6A-65FED1C0B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33" y="2345943"/>
            <a:ext cx="16951133" cy="781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344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Outorga de Recurso Hídrico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D035FB7-BB0A-972A-CD6D-97EF9152BF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1799673"/>
            <a:ext cx="9135750" cy="827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Outorga de Recurso Hídrico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22DA140-3381-C688-E763-953A5B080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354" y="2614792"/>
            <a:ext cx="8766322" cy="714940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8428A1A-DFE1-AAC2-B43D-E92BB76BAF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5944" y="2671693"/>
            <a:ext cx="7162800" cy="716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4388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Outorga de Recurso Hídrico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533400" y="2771260"/>
            <a:ext cx="17449800" cy="7013174"/>
          </a:xfrm>
          <a:prstGeom prst="rect">
            <a:avLst/>
          </a:prstGeom>
        </p:spPr>
        <p:txBody>
          <a:bodyPr vert="horz" wrap="square" lIns="137160" tIns="68580" rIns="137160" bIns="68580" numCol="2" rtlCol="0">
            <a:normAutofit fontScale="92500" lnSpcReduction="10000"/>
          </a:bodyPr>
          <a:lstStyle/>
          <a:p>
            <a:r>
              <a:rPr lang="pt-BR" sz="37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PROBLEMAS RECORRENTES: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captação acima da outorga</a:t>
            </a:r>
          </a:p>
          <a:p>
            <a:pPr defTabSz="876300"/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atraso na renovação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inconsistência documental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ausência de medição efetiva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9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Água é o principal ativo produtivo — e o principal vetor de conflito futuro.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DEFESA TÉCNICA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 sindicato deve dominar: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diferença entre outorga preventiva e definitiva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conceito de vazão de referência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enquadramento do corpo hídrico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papel dos comitês de bacia</a:t>
            </a:r>
          </a:p>
        </p:txBody>
      </p:sp>
    </p:spTree>
    <p:extLst>
      <p:ext uri="{BB962C8B-B14F-4D97-AF65-F5344CB8AC3E}">
        <p14:creationId xmlns:p14="http://schemas.microsoft.com/office/powerpoint/2010/main" val="8522461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Uso do Solo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685800" y="3086100"/>
            <a:ext cx="16916400" cy="6468740"/>
          </a:xfrm>
          <a:prstGeom prst="rect">
            <a:avLst/>
          </a:prstGeom>
        </p:spPr>
        <p:txBody>
          <a:bodyPr vert="horz" wrap="square" lIns="137160" tIns="68580" rIns="137160" bIns="68580" numCol="2" rtlCol="0">
            <a:normAutofit/>
          </a:bodyPr>
          <a:lstStyle/>
          <a:p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AUTORIZAÇÃO DE SUPRESSÃO VEGETAL (ASV)</a:t>
            </a:r>
          </a:p>
          <a:p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Competência: INEMA</a:t>
            </a:r>
          </a:p>
          <a:p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Exigida quando há:</a:t>
            </a:r>
          </a:p>
          <a:p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conversão de vegetação nativa</a:t>
            </a:r>
          </a:p>
          <a:p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intervenção em APP</a:t>
            </a:r>
          </a:p>
          <a:p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alteração significativa de cobertura</a:t>
            </a:r>
          </a:p>
          <a:p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Conflitos comuns:</a:t>
            </a:r>
          </a:p>
          <a:p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interpretação equivocada de vegetação secundária</a:t>
            </a:r>
          </a:p>
          <a:p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sobreposição com área de reserva legal</a:t>
            </a:r>
          </a:p>
          <a:p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divergência entre CEFIR e realidade de campo</a:t>
            </a:r>
          </a:p>
        </p:txBody>
      </p:sp>
    </p:spTree>
    <p:extLst>
      <p:ext uri="{BB962C8B-B14F-4D97-AF65-F5344CB8AC3E}">
        <p14:creationId xmlns:p14="http://schemas.microsoft.com/office/powerpoint/2010/main" val="37052283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Uso do Solo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533400" y="3094360"/>
            <a:ext cx="16916400" cy="6925940"/>
          </a:xfrm>
          <a:prstGeom prst="rect">
            <a:avLst/>
          </a:prstGeom>
        </p:spPr>
        <p:txBody>
          <a:bodyPr vert="horz" wrap="square" lIns="137160" tIns="68580" rIns="137160" bIns="68580" numCol="2" rtlCol="0">
            <a:normAutofit fontScale="85000" lnSpcReduction="20000"/>
          </a:bodyPr>
          <a:lstStyle/>
          <a:p>
            <a:r>
              <a:rPr lang="pt-BR" sz="37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LIMPEZA DE PASTO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Tema sensível na Bahia.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Diferença técnica: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limpeza de pasto → manejo de vegetação invasora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supressão → conversão de vegetação nativa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Problema prático: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Fiscalização interpreta como supressão irregular quando: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há regeneração avançada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ausência de comprovação histórica de uso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Defesa técnica exige: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prova de uso consolidado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histórico produtivo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georreferenciamento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coerência com cadastro ambiental (CEFIR)</a:t>
            </a:r>
          </a:p>
        </p:txBody>
      </p:sp>
    </p:spTree>
    <p:extLst>
      <p:ext uri="{BB962C8B-B14F-4D97-AF65-F5344CB8AC3E}">
        <p14:creationId xmlns:p14="http://schemas.microsoft.com/office/powerpoint/2010/main" val="315553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1515C91-88EB-4DE8-A483-D4C0E616A8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2" y="234"/>
            <a:ext cx="18288000" cy="1028653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F54035D-9DAF-434E-8AD3-C6CE84D97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285" y="3819525"/>
            <a:ext cx="937895" cy="3447098"/>
          </a:xfrm>
        </p:spPr>
        <p:txBody>
          <a:bodyPr/>
          <a:lstStyle/>
          <a:p>
            <a:r>
              <a:rPr lang="pt-BR" dirty="0"/>
              <a:t>Autuações decorrentes do Projeto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8E1EAFC-D392-4E69-BE68-CE7D5CB13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" y="10088"/>
            <a:ext cx="2794959" cy="102369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8449416-98AB-4F17-889D-63DAB2CDF3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250" t="20543" r="20292" b="2170"/>
          <a:stretch/>
        </p:blipFill>
        <p:spPr>
          <a:xfrm>
            <a:off x="44427" y="2453386"/>
            <a:ext cx="9180000" cy="641378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A4B30B1-6ADB-45EF-9DD6-BCCBAF79DC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607" t="20440" r="20310" b="2273"/>
          <a:stretch/>
        </p:blipFill>
        <p:spPr>
          <a:xfrm>
            <a:off x="8707482" y="3442025"/>
            <a:ext cx="9180000" cy="6454487"/>
          </a:xfrm>
          <a:prstGeom prst="rect">
            <a:avLst/>
          </a:prstGeom>
        </p:spPr>
      </p:pic>
      <p:sp>
        <p:nvSpPr>
          <p:cNvPr id="10" name="Espaço Reservado para Conteúdo 5">
            <a:extLst>
              <a:ext uri="{FF2B5EF4-FFF2-40B4-BE49-F238E27FC236}">
                <a16:creationId xmlns:a16="http://schemas.microsoft.com/office/drawing/2014/main" id="{2620DE94-9C1D-4F04-B327-990F72B56C87}"/>
              </a:ext>
            </a:extLst>
          </p:cNvPr>
          <p:cNvSpPr txBox="1">
            <a:spLocks/>
          </p:cNvSpPr>
          <p:nvPr/>
        </p:nvSpPr>
        <p:spPr>
          <a:xfrm>
            <a:off x="1157289" y="9305343"/>
            <a:ext cx="9731829" cy="831414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/>
              <a:t>Fonte: https://terraprotegida-cigeo.hub.arcgis.com/</a:t>
            </a:r>
            <a:br>
              <a:rPr lang="pt-BR" sz="1800" dirty="0"/>
            </a:br>
            <a:r>
              <a:rPr lang="pt-BR" sz="1800" dirty="0"/>
              <a:t>Acesso em: 17/09/2025</a:t>
            </a:r>
          </a:p>
        </p:txBody>
      </p:sp>
      <p:sp>
        <p:nvSpPr>
          <p:cNvPr id="8" name="Rectangle: Diagonal Corners Rounded 34">
            <a:extLst>
              <a:ext uri="{FF2B5EF4-FFF2-40B4-BE49-F238E27FC236}">
                <a16:creationId xmlns:a16="http://schemas.microsoft.com/office/drawing/2014/main" id="{6B801B3C-9C73-DFA5-2E5D-1B1973FA4F12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D3FB302-8F60-FC36-A062-CE1AE04BA8B6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Uso do Solo</a:t>
            </a:r>
          </a:p>
        </p:txBody>
      </p:sp>
    </p:spTree>
    <p:extLst>
      <p:ext uri="{BB962C8B-B14F-4D97-AF65-F5344CB8AC3E}">
        <p14:creationId xmlns:p14="http://schemas.microsoft.com/office/powerpoint/2010/main" val="1970463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1515C91-88EB-4DE8-A483-D4C0E616A8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F54035D-9DAF-434E-8AD3-C6CE84D97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3" y="547688"/>
            <a:ext cx="17061969" cy="430887"/>
          </a:xfrm>
        </p:spPr>
        <p:txBody>
          <a:bodyPr/>
          <a:lstStyle/>
          <a:p>
            <a:r>
              <a:rPr lang="pt-BR" dirty="0"/>
              <a:t>Alertas e Autuações decorrentes do Projeto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F29B3E-893F-40E4-8E75-B9AACC100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3" y="2337319"/>
            <a:ext cx="6482195" cy="6928127"/>
          </a:xfr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Alertas Identificados</a:t>
            </a:r>
          </a:p>
          <a:p>
            <a:pPr lvl="1"/>
            <a:r>
              <a:rPr lang="pt-BR" dirty="0"/>
              <a:t>34.521 alertas</a:t>
            </a:r>
          </a:p>
          <a:p>
            <a:endParaRPr lang="pt-BR" dirty="0"/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Supressão Identificada</a:t>
            </a:r>
          </a:p>
          <a:p>
            <a:pPr lvl="1"/>
            <a:r>
              <a:rPr lang="pt-BR" dirty="0"/>
              <a:t>1.016.769,91 ha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Supressão notificada</a:t>
            </a:r>
          </a:p>
          <a:p>
            <a:pPr lvl="1"/>
            <a:r>
              <a:rPr lang="pt-BR" dirty="0"/>
              <a:t>1.014.473,71 ha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Agricultura e Aquicultura</a:t>
            </a:r>
          </a:p>
          <a:p>
            <a:pPr lvl="1"/>
            <a:r>
              <a:rPr lang="pt-BR" dirty="0"/>
              <a:t>962.616,35 ha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8E1EAFC-D392-4E69-BE68-CE7D5CB13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" y="10088"/>
            <a:ext cx="2794959" cy="102369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0E68992-62E2-44EE-83F9-441D87AAAD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87" t="36477" r="3173" b="11262"/>
          <a:stretch/>
        </p:blipFill>
        <p:spPr>
          <a:xfrm>
            <a:off x="7265968" y="2533393"/>
            <a:ext cx="3375350" cy="300199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1339315-CF12-4AF6-B1AE-9526977022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055" t="36483" b="28427"/>
          <a:stretch/>
        </p:blipFill>
        <p:spPr>
          <a:xfrm>
            <a:off x="10871211" y="2555495"/>
            <a:ext cx="3372318" cy="186777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1DB2592-EC14-469E-A327-3CB14FE3BA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548" t="24969" r="206" b="7858"/>
          <a:stretch/>
        </p:blipFill>
        <p:spPr>
          <a:xfrm>
            <a:off x="10868529" y="4632626"/>
            <a:ext cx="3375000" cy="557735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BE497B6-F361-48A5-8798-7AB6EA3F27C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127" t="30522" r="209" b="10164"/>
          <a:stretch/>
        </p:blipFill>
        <p:spPr>
          <a:xfrm>
            <a:off x="14470742" y="5865800"/>
            <a:ext cx="3375000" cy="407825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5CB71FF-DB89-4DCB-AFA5-7B5004E125D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217" t="36702" b="12610"/>
          <a:stretch/>
        </p:blipFill>
        <p:spPr>
          <a:xfrm>
            <a:off x="14470742" y="2575377"/>
            <a:ext cx="3375000" cy="2826609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E581820-D3E6-4C8C-B45F-ABAF33B91EC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385" t="36510" b="12606"/>
          <a:stretch/>
        </p:blipFill>
        <p:spPr>
          <a:xfrm>
            <a:off x="7265967" y="7339159"/>
            <a:ext cx="3375000" cy="2604893"/>
          </a:xfrm>
          <a:prstGeom prst="rect">
            <a:avLst/>
          </a:prstGeom>
        </p:spPr>
      </p:pic>
      <p:sp>
        <p:nvSpPr>
          <p:cNvPr id="14" name="Espaço Reservado para Conteúdo 5">
            <a:extLst>
              <a:ext uri="{FF2B5EF4-FFF2-40B4-BE49-F238E27FC236}">
                <a16:creationId xmlns:a16="http://schemas.microsoft.com/office/drawing/2014/main" id="{64F1BA1B-FD47-473C-8C88-C96FAFC98009}"/>
              </a:ext>
            </a:extLst>
          </p:cNvPr>
          <p:cNvSpPr txBox="1">
            <a:spLocks/>
          </p:cNvSpPr>
          <p:nvPr/>
        </p:nvSpPr>
        <p:spPr>
          <a:xfrm>
            <a:off x="1157289" y="9305343"/>
            <a:ext cx="9731829" cy="831414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/>
              <a:t>Fonte: https://terraprotegida-cigeo.hub.arcgis.com/</a:t>
            </a:r>
            <a:br>
              <a:rPr lang="pt-BR" sz="1800" dirty="0"/>
            </a:br>
            <a:r>
              <a:rPr lang="pt-BR" sz="1800" dirty="0"/>
              <a:t>Acesso em: 17/09/2025</a:t>
            </a:r>
          </a:p>
        </p:txBody>
      </p:sp>
      <p:sp>
        <p:nvSpPr>
          <p:cNvPr id="15" name="Rectangle: Diagonal Corners Rounded 34">
            <a:extLst>
              <a:ext uri="{FF2B5EF4-FFF2-40B4-BE49-F238E27FC236}">
                <a16:creationId xmlns:a16="http://schemas.microsoft.com/office/drawing/2014/main" id="{22D1E78B-6598-D8B9-5550-7ECD5EC67BC2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4ED7B32-CDC8-4868-AA93-8435449C628B}"/>
              </a:ext>
            </a:extLst>
          </p:cNvPr>
          <p:cNvSpPr/>
          <p:nvPr/>
        </p:nvSpPr>
        <p:spPr>
          <a:xfrm>
            <a:off x="7265968" y="1945067"/>
            <a:ext cx="2339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Atividade Econômica</a:t>
            </a:r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CE06123-1B2D-4678-A0B7-9FBBD317AC14}"/>
              </a:ext>
            </a:extLst>
          </p:cNvPr>
          <p:cNvSpPr/>
          <p:nvPr/>
        </p:nvSpPr>
        <p:spPr>
          <a:xfrm>
            <a:off x="7098009" y="6765212"/>
            <a:ext cx="281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Histórico de identificação </a:t>
            </a:r>
            <a:endParaRPr lang="pt-BR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36F3FCA-5574-4C16-B1DD-D58028983458}"/>
              </a:ext>
            </a:extLst>
          </p:cNvPr>
          <p:cNvSpPr/>
          <p:nvPr/>
        </p:nvSpPr>
        <p:spPr>
          <a:xfrm>
            <a:off x="10912703" y="1945067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Biomas</a:t>
            </a:r>
            <a:endParaRPr lang="pt-BR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4D3E28D-C9B7-4A9C-A8DC-50B8D23B0220}"/>
              </a:ext>
            </a:extLst>
          </p:cNvPr>
          <p:cNvSpPr/>
          <p:nvPr/>
        </p:nvSpPr>
        <p:spPr>
          <a:xfrm>
            <a:off x="10786734" y="4171433"/>
            <a:ext cx="281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Regionais Especializadas</a:t>
            </a:r>
            <a:endParaRPr lang="pt-BR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E475A738-0C37-4DAE-832A-15800A01E28C}"/>
              </a:ext>
            </a:extLst>
          </p:cNvPr>
          <p:cNvSpPr/>
          <p:nvPr/>
        </p:nvSpPr>
        <p:spPr>
          <a:xfrm>
            <a:off x="14470742" y="1945067"/>
            <a:ext cx="2518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Origem dos Processos</a:t>
            </a:r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1D7F93F-0DDC-4C18-98A1-492A99FFFBE6}"/>
              </a:ext>
            </a:extLst>
          </p:cNvPr>
          <p:cNvSpPr/>
          <p:nvPr/>
        </p:nvSpPr>
        <p:spPr>
          <a:xfrm>
            <a:off x="14547059" y="5311802"/>
            <a:ext cx="1941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Fontes de Dados</a:t>
            </a:r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CCA6025-A8EF-86D4-40D1-264183A0BD32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Uso do Solo</a:t>
            </a:r>
          </a:p>
        </p:txBody>
      </p:sp>
    </p:spTree>
    <p:extLst>
      <p:ext uri="{BB962C8B-B14F-4D97-AF65-F5344CB8AC3E}">
        <p14:creationId xmlns:p14="http://schemas.microsoft.com/office/powerpoint/2010/main" val="11342774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1515C91-88EB-4DE8-A483-D4C0E616A8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E92D116-AC3F-4CD4-A0A6-3DAC76486C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292" r="19822" b="3246"/>
          <a:stretch/>
        </p:blipFill>
        <p:spPr>
          <a:xfrm>
            <a:off x="1742759" y="1395382"/>
            <a:ext cx="14663057" cy="869567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F54035D-9DAF-434E-8AD3-C6CE84D97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285" y="3819525"/>
            <a:ext cx="937895" cy="4308872"/>
          </a:xfrm>
        </p:spPr>
        <p:txBody>
          <a:bodyPr/>
          <a:lstStyle/>
          <a:p>
            <a:r>
              <a:rPr lang="pt-BR" dirty="0"/>
              <a:t>Alertas e Autuações decorrentes do Projeto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8E1EAFC-D392-4E69-BE68-CE7D5CB13E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" y="10088"/>
            <a:ext cx="2794959" cy="1023696"/>
          </a:xfrm>
          <a:prstGeom prst="rect">
            <a:avLst/>
          </a:prstGeom>
        </p:spPr>
      </p:pic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23F60DDC-56A9-4235-BC5B-3B1AFDC74B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4427" y="1849920"/>
            <a:ext cx="10800000" cy="5805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7ACA614-E249-484A-879F-CC8838F5FB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342" y="1852017"/>
            <a:ext cx="10800000" cy="5805000"/>
          </a:xfrm>
          <a:prstGeom prst="rect">
            <a:avLst/>
          </a:prstGeom>
        </p:spPr>
      </p:pic>
      <p:sp>
        <p:nvSpPr>
          <p:cNvPr id="10" name="Espaço Reservado para Conteúdo 5">
            <a:extLst>
              <a:ext uri="{FF2B5EF4-FFF2-40B4-BE49-F238E27FC236}">
                <a16:creationId xmlns:a16="http://schemas.microsoft.com/office/drawing/2014/main" id="{847B466A-308C-44AB-94B2-7452DB40DF39}"/>
              </a:ext>
            </a:extLst>
          </p:cNvPr>
          <p:cNvSpPr txBox="1">
            <a:spLocks/>
          </p:cNvSpPr>
          <p:nvPr/>
        </p:nvSpPr>
        <p:spPr>
          <a:xfrm>
            <a:off x="151895" y="8294339"/>
            <a:ext cx="3181728" cy="1796718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/>
              <a:t>Fonte:</a:t>
            </a:r>
          </a:p>
          <a:p>
            <a:pPr marL="0" indent="0">
              <a:buNone/>
            </a:pPr>
            <a:r>
              <a:rPr lang="pt-BR" sz="1800" dirty="0"/>
              <a:t>Terra Protegida</a:t>
            </a:r>
          </a:p>
          <a:p>
            <a:pPr marL="0" indent="0">
              <a:buNone/>
            </a:pPr>
            <a:r>
              <a:rPr lang="pt-BR" sz="1800" dirty="0" err="1"/>
              <a:t>MapBiomas</a:t>
            </a:r>
            <a:endParaRPr lang="pt-BR" sz="1800" dirty="0"/>
          </a:p>
          <a:p>
            <a:pPr marL="0" indent="0">
              <a:buNone/>
            </a:pPr>
            <a:r>
              <a:rPr lang="pt-BR" sz="1800" dirty="0"/>
              <a:t>Acesso em: 17/09/2025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27450E0-BC95-49AE-9566-9BAD1D67AF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7448" y="2697383"/>
            <a:ext cx="10800000" cy="5805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D4AD47F-04F0-42D3-B9A2-CE1683D3A3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4911" y="3544845"/>
            <a:ext cx="10800000" cy="5805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A191F48-7744-4B2C-8CD2-28DF0A22B6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7999" y="4481766"/>
            <a:ext cx="10800000" cy="5805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DA3E9B4-F822-49D2-B39C-AF38F3D6F8C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0982" t="50000"/>
          <a:stretch/>
        </p:blipFill>
        <p:spPr>
          <a:xfrm>
            <a:off x="3485516" y="2792905"/>
            <a:ext cx="12122502" cy="6646400"/>
          </a:xfrm>
          <a:prstGeom prst="rect">
            <a:avLst/>
          </a:prstGeom>
        </p:spPr>
      </p:pic>
      <p:sp>
        <p:nvSpPr>
          <p:cNvPr id="3" name="Rectangle: Diagonal Corners Rounded 34">
            <a:extLst>
              <a:ext uri="{FF2B5EF4-FFF2-40B4-BE49-F238E27FC236}">
                <a16:creationId xmlns:a16="http://schemas.microsoft.com/office/drawing/2014/main" id="{9D37E9EB-2FF4-190E-384B-604A4B17E69E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378A1CC-8680-EE55-F09F-20F2D91B045A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Uso do Solo</a:t>
            </a:r>
          </a:p>
        </p:txBody>
      </p:sp>
    </p:spTree>
    <p:extLst>
      <p:ext uri="{BB962C8B-B14F-4D97-AF65-F5344CB8AC3E}">
        <p14:creationId xmlns:p14="http://schemas.microsoft.com/office/powerpoint/2010/main" val="414594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Contra Pontos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753834B-89C6-2A52-15A8-FC3376FAD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052" y="3380046"/>
            <a:ext cx="7669303" cy="486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DA8F175-B507-3F8D-592E-9335E72B3D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8589"/>
          <a:stretch/>
        </p:blipFill>
        <p:spPr>
          <a:xfrm>
            <a:off x="291076" y="1693987"/>
            <a:ext cx="5866805" cy="8374734"/>
          </a:xfrm>
          <a:prstGeom prst="rect">
            <a:avLst/>
          </a:prstGeom>
        </p:spPr>
      </p:pic>
      <p:pic>
        <p:nvPicPr>
          <p:cNvPr id="2" name="Repost via @garuttis">
            <a:hlinkClick r:id="" action="ppaction://media"/>
            <a:extLst>
              <a:ext uri="{FF2B5EF4-FFF2-40B4-BE49-F238E27FC236}">
                <a16:creationId xmlns:a16="http://schemas.microsoft.com/office/drawing/2014/main" id="{E7BD8F3B-F9F3-45C4-7C96-5B8B09A55B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15760" y="1025197"/>
            <a:ext cx="457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06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Contra Pontos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8BFFE7E-95ED-9BEC-6CEB-F98EF3928815}"/>
              </a:ext>
            </a:extLst>
          </p:cNvPr>
          <p:cNvSpPr/>
          <p:nvPr/>
        </p:nvSpPr>
        <p:spPr>
          <a:xfrm>
            <a:off x="3012057" y="9286374"/>
            <a:ext cx="5791200" cy="523220"/>
          </a:xfrm>
          <a:prstGeom prst="rect">
            <a:avLst/>
          </a:prstGeom>
          <a:solidFill>
            <a:srgbClr val="FCF4E6">
              <a:alpha val="6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1400" dirty="0"/>
              <a:t>https://www.cepea.org.br/br/opiniao-cepea/agronegocio-como-instrumento-de-desenvolvimento-socioeconomico-no-brasil.aspx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E600DA0-DF5A-2D48-7AD3-626A65198F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9983" y="2934315"/>
            <a:ext cx="11443184" cy="57612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606112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81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Contra Pontos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11236D7-4262-8028-C60C-5CF9B28B5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2268928"/>
            <a:ext cx="10995991" cy="7330661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AD63AE35-6A15-6C37-11DD-1CBB25864EDB}"/>
              </a:ext>
            </a:extLst>
          </p:cNvPr>
          <p:cNvSpPr/>
          <p:nvPr/>
        </p:nvSpPr>
        <p:spPr>
          <a:xfrm>
            <a:off x="457200" y="9677533"/>
            <a:ext cx="11547987" cy="523220"/>
          </a:xfrm>
          <a:prstGeom prst="rect">
            <a:avLst/>
          </a:prstGeom>
          <a:solidFill>
            <a:srgbClr val="FCF4E6">
              <a:alpha val="6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1400" dirty="0"/>
              <a:t>https://www.ba.gov.br/seagri/noticias/2024/10/08/agroneg%C3%B3cio-baiano-cresce-131-no-segundo-trimestre-de-2024-em-rela%C3%A7%C3%A3o-ao-mesmo</a:t>
            </a:r>
          </a:p>
        </p:txBody>
      </p:sp>
    </p:spTree>
    <p:extLst>
      <p:ext uri="{BB962C8B-B14F-4D97-AF65-F5344CB8AC3E}">
        <p14:creationId xmlns:p14="http://schemas.microsoft.com/office/powerpoint/2010/main" val="15272704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EC0A2AC-E68C-B5E1-4375-9F2112E81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81"/>
            <a:ext cx="18288000" cy="1028653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0"/>
            <a:ext cx="2593975" cy="10287000"/>
          </a:xfrm>
          <a:custGeom>
            <a:avLst/>
            <a:gdLst/>
            <a:ahLst/>
            <a:cxnLst/>
            <a:rect l="l" t="t" r="r" b="b"/>
            <a:pathLst>
              <a:path w="2593975" h="10287000">
                <a:moveTo>
                  <a:pt x="2593848" y="0"/>
                </a:moveTo>
                <a:lnTo>
                  <a:pt x="0" y="0"/>
                </a:lnTo>
                <a:lnTo>
                  <a:pt x="0" y="10287000"/>
                </a:lnTo>
                <a:lnTo>
                  <a:pt x="2593848" y="10287000"/>
                </a:lnTo>
                <a:lnTo>
                  <a:pt x="2593848" y="0"/>
                </a:lnTo>
                <a:close/>
              </a:path>
            </a:pathLst>
          </a:custGeom>
          <a:solidFill>
            <a:srgbClr val="61B5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5" name="object 7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8420098"/>
            <a:ext cx="3512820" cy="1866900"/>
          </a:xfrm>
          <a:prstGeom prst="rect">
            <a:avLst/>
          </a:prstGeom>
        </p:spPr>
      </p:pic>
      <p:pic>
        <p:nvPicPr>
          <p:cNvPr id="76" name="Imagem 75">
            <a:extLst>
              <a:ext uri="{FF2B5EF4-FFF2-40B4-BE49-F238E27FC236}">
                <a16:creationId xmlns:a16="http://schemas.microsoft.com/office/drawing/2014/main" id="{EF59E57C-2425-4245-A0F3-5BEDDF961E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10" y="8724900"/>
            <a:ext cx="2371553" cy="938052"/>
          </a:xfrm>
          <a:prstGeom prst="rect">
            <a:avLst/>
          </a:prstGeom>
        </p:spPr>
      </p:pic>
      <p:graphicFrame>
        <p:nvGraphicFramePr>
          <p:cNvPr id="77" name="Gráfico 76">
            <a:extLst>
              <a:ext uri="{FF2B5EF4-FFF2-40B4-BE49-F238E27FC236}">
                <a16:creationId xmlns:a16="http://schemas.microsoft.com/office/drawing/2014/main" id="{74EEF289-C33E-44FA-8793-90EA1D152EA7}"/>
              </a:ext>
            </a:extLst>
          </p:cNvPr>
          <p:cNvGraphicFramePr>
            <a:graphicFrameLocks noGrp="1"/>
          </p:cNvGraphicFramePr>
          <p:nvPr/>
        </p:nvGraphicFramePr>
        <p:xfrm>
          <a:off x="2383992" y="0"/>
          <a:ext cx="14551026" cy="7001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78" name="Imagem 77">
            <a:extLst>
              <a:ext uri="{FF2B5EF4-FFF2-40B4-BE49-F238E27FC236}">
                <a16:creationId xmlns:a16="http://schemas.microsoft.com/office/drawing/2014/main" id="{C77E7D45-71A6-49EB-96A2-EFCADAE0EE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45824" y="6001223"/>
            <a:ext cx="4534454" cy="3101790"/>
          </a:xfrm>
          <a:prstGeom prst="rect">
            <a:avLst/>
          </a:prstGeom>
        </p:spPr>
      </p:pic>
      <p:sp>
        <p:nvSpPr>
          <p:cNvPr id="79" name="CaixaDeTexto 6">
            <a:extLst>
              <a:ext uri="{FF2B5EF4-FFF2-40B4-BE49-F238E27FC236}">
                <a16:creationId xmlns:a16="http://schemas.microsoft.com/office/drawing/2014/main" id="{68AE0318-64E0-4C1B-BBCC-12E9995E5E7E}"/>
              </a:ext>
            </a:extLst>
          </p:cNvPr>
          <p:cNvSpPr txBox="1"/>
          <p:nvPr/>
        </p:nvSpPr>
        <p:spPr>
          <a:xfrm rot="16200000">
            <a:off x="-4248075" y="2785693"/>
            <a:ext cx="10865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pt-BR" sz="4000" b="1" dirty="0">
                <a:solidFill>
                  <a:schemeClr val="bg1"/>
                </a:solidFill>
                <a:latin typeface="Century Gothic" panose="020B0502020202020204" pitchFamily="34" charset="0"/>
                <a:ea typeface="Ubuntu" charset="0"/>
                <a:cs typeface="Ubuntu" charset="0"/>
              </a:rPr>
              <a:t>Ordenamento Territorial Brasileiro </a:t>
            </a:r>
          </a:p>
        </p:txBody>
      </p: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52E6A781-E518-47B2-821C-C1F07993543B}"/>
              </a:ext>
            </a:extLst>
          </p:cNvPr>
          <p:cNvSpPr txBox="1"/>
          <p:nvPr/>
        </p:nvSpPr>
        <p:spPr>
          <a:xfrm>
            <a:off x="9630215" y="8462623"/>
            <a:ext cx="4534454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Century Gothic" panose="020B0502020202020204" pitchFamily="34" charset="0"/>
              </a:rPr>
              <a:t>O conjunto das áreas dedicadas à vegetação nativa em todo o Brasil  é equivalente à superfície de </a:t>
            </a:r>
            <a:r>
              <a:rPr lang="pt-BR" sz="20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48 países e territórios da Europa</a:t>
            </a:r>
            <a:r>
              <a:rPr lang="pt-BR" sz="1600" b="1" dirty="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870AD445-834B-4F57-894A-ED5A25F3085B}"/>
              </a:ext>
            </a:extLst>
          </p:cNvPr>
          <p:cNvSpPr txBox="1"/>
          <p:nvPr/>
        </p:nvSpPr>
        <p:spPr>
          <a:xfrm>
            <a:off x="2948659" y="6697633"/>
            <a:ext cx="7802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3"/>
                </a:solidFill>
                <a:latin typeface="Trebuchet MS" panose="020B0603020202020204" pitchFamily="34" charset="0"/>
                <a:ea typeface="Ubuntu" charset="0"/>
                <a:cs typeface="Ubuntu" charset="0"/>
              </a:rPr>
              <a:t>Fonte: EMBRAPA, 2021</a:t>
            </a:r>
          </a:p>
        </p:txBody>
      </p:sp>
      <p:sp>
        <p:nvSpPr>
          <p:cNvPr id="10" name="CaixaDeTexto 1">
            <a:extLst>
              <a:ext uri="{FF2B5EF4-FFF2-40B4-BE49-F238E27FC236}">
                <a16:creationId xmlns:a16="http://schemas.microsoft.com/office/drawing/2014/main" id="{39086E1F-81FB-4E59-9CB8-07304D26D6BF}"/>
              </a:ext>
            </a:extLst>
          </p:cNvPr>
          <p:cNvSpPr txBox="1"/>
          <p:nvPr/>
        </p:nvSpPr>
        <p:spPr>
          <a:xfrm>
            <a:off x="3429000" y="7612966"/>
            <a:ext cx="25858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dirty="0">
                <a:latin typeface="Trebuchet MS" panose="020B0603020202020204" pitchFamily="34" charset="0"/>
              </a:rPr>
              <a:t>Holanda</a:t>
            </a:r>
          </a:p>
          <a:p>
            <a:r>
              <a:rPr lang="pt-BR" sz="2800" dirty="0">
                <a:latin typeface="Trebuchet MS" panose="020B0603020202020204" pitchFamily="34" charset="0"/>
              </a:rPr>
              <a:t>Índia</a:t>
            </a:r>
          </a:p>
          <a:p>
            <a:r>
              <a:rPr lang="pt-BR" sz="2800" dirty="0">
                <a:latin typeface="Trebuchet MS" panose="020B0603020202020204" pitchFamily="34" charset="0"/>
              </a:rPr>
              <a:t>França</a:t>
            </a:r>
          </a:p>
          <a:p>
            <a:r>
              <a:rPr lang="pt-BR" sz="2800" dirty="0">
                <a:latin typeface="Trebuchet MS" panose="020B0603020202020204" pitchFamily="34" charset="0"/>
              </a:rPr>
              <a:t>Reino Unido</a:t>
            </a:r>
          </a:p>
        </p:txBody>
      </p:sp>
      <p:sp>
        <p:nvSpPr>
          <p:cNvPr id="12" name="CaixaDeTexto 20">
            <a:extLst>
              <a:ext uri="{FF2B5EF4-FFF2-40B4-BE49-F238E27FC236}">
                <a16:creationId xmlns:a16="http://schemas.microsoft.com/office/drawing/2014/main" id="{7FC56070-8B6A-4201-9F93-7BA41A1FC986}"/>
              </a:ext>
            </a:extLst>
          </p:cNvPr>
          <p:cNvSpPr txBox="1"/>
          <p:nvPr/>
        </p:nvSpPr>
        <p:spPr>
          <a:xfrm>
            <a:off x="5365118" y="7581900"/>
            <a:ext cx="1484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rgbClr val="00B050"/>
                </a:solidFill>
                <a:latin typeface="Trebuchet MS" panose="020B0603020202020204" pitchFamily="34" charset="0"/>
              </a:rPr>
              <a:t>12,0 %</a:t>
            </a:r>
          </a:p>
        </p:txBody>
      </p:sp>
      <p:sp>
        <p:nvSpPr>
          <p:cNvPr id="13" name="CaixaDeTexto 20">
            <a:extLst>
              <a:ext uri="{FF2B5EF4-FFF2-40B4-BE49-F238E27FC236}">
                <a16:creationId xmlns:a16="http://schemas.microsoft.com/office/drawing/2014/main" id="{7D95729B-E3AF-40F4-83AB-BC909A1ADF9D}"/>
              </a:ext>
            </a:extLst>
          </p:cNvPr>
          <p:cNvSpPr txBox="1"/>
          <p:nvPr/>
        </p:nvSpPr>
        <p:spPr>
          <a:xfrm>
            <a:off x="5365118" y="8007761"/>
            <a:ext cx="1484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rgbClr val="00B050"/>
                </a:solidFill>
                <a:latin typeface="Trebuchet MS" panose="020B0603020202020204" pitchFamily="34" charset="0"/>
              </a:rPr>
              <a:t>1,94 %</a:t>
            </a:r>
          </a:p>
        </p:txBody>
      </p:sp>
      <p:sp>
        <p:nvSpPr>
          <p:cNvPr id="14" name="CaixaDeTexto 20">
            <a:extLst>
              <a:ext uri="{FF2B5EF4-FFF2-40B4-BE49-F238E27FC236}">
                <a16:creationId xmlns:a16="http://schemas.microsoft.com/office/drawing/2014/main" id="{FD116FD7-A53A-429E-B6E4-C0AD80055413}"/>
              </a:ext>
            </a:extLst>
          </p:cNvPr>
          <p:cNvSpPr txBox="1"/>
          <p:nvPr/>
        </p:nvSpPr>
        <p:spPr>
          <a:xfrm>
            <a:off x="5365118" y="8474823"/>
            <a:ext cx="1484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rgbClr val="00B050"/>
                </a:solidFill>
                <a:latin typeface="Trebuchet MS" panose="020B0603020202020204" pitchFamily="34" charset="0"/>
              </a:rPr>
              <a:t>1,45 %</a:t>
            </a:r>
          </a:p>
        </p:txBody>
      </p:sp>
      <p:sp>
        <p:nvSpPr>
          <p:cNvPr id="15" name="CaixaDeTexto 20">
            <a:extLst>
              <a:ext uri="{FF2B5EF4-FFF2-40B4-BE49-F238E27FC236}">
                <a16:creationId xmlns:a16="http://schemas.microsoft.com/office/drawing/2014/main" id="{33E103C2-99D3-4B5E-A7E2-019DFE97EF8F}"/>
              </a:ext>
            </a:extLst>
          </p:cNvPr>
          <p:cNvSpPr txBox="1"/>
          <p:nvPr/>
        </p:nvSpPr>
        <p:spPr>
          <a:xfrm>
            <a:off x="5365118" y="8901447"/>
            <a:ext cx="1484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rgbClr val="00B050"/>
                </a:solidFill>
                <a:latin typeface="Trebuchet MS" panose="020B0603020202020204" pitchFamily="34" charset="0"/>
              </a:rPr>
              <a:t>12,0 %</a:t>
            </a:r>
          </a:p>
        </p:txBody>
      </p:sp>
    </p:spTree>
    <p:extLst>
      <p:ext uri="{BB962C8B-B14F-4D97-AF65-F5344CB8AC3E}">
        <p14:creationId xmlns:p14="http://schemas.microsoft.com/office/powerpoint/2010/main" val="35081244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98A4BE2-77F2-02FD-F184-C1A49AAC6D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81"/>
            <a:ext cx="18288000" cy="10286532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C4848CBE-CD0E-4AB2-916D-CA93AF462F8C}"/>
              </a:ext>
            </a:extLst>
          </p:cNvPr>
          <p:cNvSpPr/>
          <p:nvPr/>
        </p:nvSpPr>
        <p:spPr>
          <a:xfrm>
            <a:off x="884951" y="2730980"/>
            <a:ext cx="1097616" cy="428625"/>
          </a:xfrm>
          <a:prstGeom prst="rect">
            <a:avLst/>
          </a:prstGeom>
          <a:solidFill>
            <a:srgbClr val="5BB05B"/>
          </a:solidFill>
          <a:ln>
            <a:solidFill>
              <a:srgbClr val="5BB0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rtl="0">
              <a:defRPr/>
            </a:pPr>
            <a:endParaRPr lang="pt-BR" sz="27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A076CC96-A202-43B8-8ED6-AE3A732EFFDB}"/>
              </a:ext>
            </a:extLst>
          </p:cNvPr>
          <p:cNvSpPr/>
          <p:nvPr/>
        </p:nvSpPr>
        <p:spPr>
          <a:xfrm>
            <a:off x="301308" y="3190239"/>
            <a:ext cx="3127692" cy="428625"/>
          </a:xfrm>
          <a:prstGeom prst="rect">
            <a:avLst/>
          </a:prstGeom>
          <a:solidFill>
            <a:srgbClr val="5BB05B"/>
          </a:solidFill>
          <a:ln>
            <a:solidFill>
              <a:srgbClr val="5BB0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rtl="0">
              <a:defRPr/>
            </a:pPr>
            <a:endParaRPr lang="pt-BR" sz="27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296164F-114B-4282-8201-0D185B48E2AC}"/>
              </a:ext>
            </a:extLst>
          </p:cNvPr>
          <p:cNvSpPr/>
          <p:nvPr/>
        </p:nvSpPr>
        <p:spPr>
          <a:xfrm>
            <a:off x="1649333" y="4023041"/>
            <a:ext cx="1097616" cy="428625"/>
          </a:xfrm>
          <a:prstGeom prst="rect">
            <a:avLst/>
          </a:prstGeom>
          <a:solidFill>
            <a:srgbClr val="5BB05B"/>
          </a:solidFill>
          <a:ln>
            <a:solidFill>
              <a:srgbClr val="5BB0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rtl="0">
              <a:defRPr/>
            </a:pPr>
            <a:endParaRPr lang="pt-BR" sz="2700" kern="120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7DDAB63D-ECA5-4089-AE2E-E4ADA080679F}"/>
              </a:ext>
            </a:extLst>
          </p:cNvPr>
          <p:cNvGraphicFramePr>
            <a:graphicFrameLocks/>
          </p:cNvGraphicFramePr>
          <p:nvPr/>
        </p:nvGraphicFramePr>
        <p:xfrm>
          <a:off x="3686175" y="1901099"/>
          <a:ext cx="13899216" cy="7684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tângulo 6">
            <a:extLst>
              <a:ext uri="{FF2B5EF4-FFF2-40B4-BE49-F238E27FC236}">
                <a16:creationId xmlns:a16="http://schemas.microsoft.com/office/drawing/2014/main" id="{A7480028-64BB-40CB-9346-EF3042C360BC}"/>
              </a:ext>
            </a:extLst>
          </p:cNvPr>
          <p:cNvSpPr/>
          <p:nvPr/>
        </p:nvSpPr>
        <p:spPr>
          <a:xfrm>
            <a:off x="477371" y="9594503"/>
            <a:ext cx="173332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1371600" rtl="0">
              <a:defRPr/>
            </a:pPr>
            <a:r>
              <a:rPr lang="pt-BR" b="1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Fonte: </a:t>
            </a:r>
            <a:r>
              <a:rPr lang="pt-BR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Global </a:t>
            </a:r>
            <a:r>
              <a:rPr lang="pt-BR" kern="120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Cropland</a:t>
            </a:r>
            <a:r>
              <a:rPr lang="pt-BR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(2019). </a:t>
            </a:r>
            <a:r>
              <a:rPr lang="en-US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Global Food Security Analysis-Support Data at 30 Meters (GFSAD30) Project</a:t>
            </a:r>
          </a:p>
          <a:p>
            <a:pPr algn="l" defTabSz="1371600" rtl="0">
              <a:defRPr/>
            </a:pPr>
            <a:r>
              <a:rPr lang="en-US" kern="120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Embrapa</a:t>
            </a:r>
            <a:endParaRPr lang="en-US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6312985-5868-46EB-8472-57B1009C9441}"/>
              </a:ext>
            </a:extLst>
          </p:cNvPr>
          <p:cNvSpPr/>
          <p:nvPr/>
        </p:nvSpPr>
        <p:spPr>
          <a:xfrm>
            <a:off x="220193" y="2571751"/>
            <a:ext cx="320880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371600" rtl="0">
              <a:defRPr/>
            </a:pPr>
            <a:r>
              <a:rPr lang="pt-BR" sz="3600" b="1" kern="1200">
                <a:solidFill>
                  <a:srgbClr val="005D3F"/>
                </a:solidFill>
                <a:latin typeface="Calibri" panose="020F0502020204030204"/>
                <a:ea typeface="+mn-ea"/>
                <a:cs typeface="+mn-cs"/>
              </a:rPr>
              <a:t>O Brasil </a:t>
            </a:r>
            <a:r>
              <a:rPr lang="pt-BR" sz="2700" b="1" kern="1200">
                <a:solidFill>
                  <a:srgbClr val="005D3F"/>
                </a:solidFill>
                <a:latin typeface="Calibri" panose="020F0502020204030204"/>
                <a:ea typeface="+mn-ea"/>
                <a:cs typeface="+mn-cs"/>
              </a:rPr>
              <a:t>tem a MENOR OCUPAÇÃO relativa do solo Com lavouras (7,8%), em comparação com OUTROS PAÍSES AGRÍCOLAS</a:t>
            </a:r>
          </a:p>
        </p:txBody>
      </p:sp>
      <p:pic>
        <p:nvPicPr>
          <p:cNvPr id="10" name="Picture 6" descr="C:\Users\Usuário\Pictures\Saved Pictures\Bandeira_Dinamarca.png">
            <a:extLst>
              <a:ext uri="{FF2B5EF4-FFF2-40B4-BE49-F238E27FC236}">
                <a16:creationId xmlns:a16="http://schemas.microsoft.com/office/drawing/2014/main" id="{8DEA009B-A748-4364-AB03-5A057DEBC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8186" y="2455450"/>
            <a:ext cx="329826" cy="244910"/>
          </a:xfrm>
          <a:prstGeom prst="rect">
            <a:avLst/>
          </a:prstGeom>
          <a:noFill/>
        </p:spPr>
      </p:pic>
      <p:pic>
        <p:nvPicPr>
          <p:cNvPr id="11" name="Picture 15" descr="C:\Users\Usuário\Pictures\Saved Pictures\Bandeira_Ucrania.png">
            <a:extLst>
              <a:ext uri="{FF2B5EF4-FFF2-40B4-BE49-F238E27FC236}">
                <a16:creationId xmlns:a16="http://schemas.microsoft.com/office/drawing/2014/main" id="{22642E0F-080C-47B6-83D6-7EBAFE7E7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3299" y="2580339"/>
            <a:ext cx="364253" cy="240039"/>
          </a:xfrm>
          <a:prstGeom prst="rect">
            <a:avLst/>
          </a:prstGeom>
          <a:noFill/>
        </p:spPr>
      </p:pic>
      <p:pic>
        <p:nvPicPr>
          <p:cNvPr id="12" name="Picture 10" descr="C:\Users\Usuário\Pictures\Saved Pictures\Bandeira_Holanda.png">
            <a:extLst>
              <a:ext uri="{FF2B5EF4-FFF2-40B4-BE49-F238E27FC236}">
                <a16:creationId xmlns:a16="http://schemas.microsoft.com/office/drawing/2014/main" id="{41FEDB1E-2D39-4D2B-BCC2-74C84BE70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1826" y="3032023"/>
            <a:ext cx="369419" cy="240041"/>
          </a:xfrm>
          <a:prstGeom prst="rect">
            <a:avLst/>
          </a:prstGeom>
          <a:noFill/>
        </p:spPr>
      </p:pic>
      <p:pic>
        <p:nvPicPr>
          <p:cNvPr id="13" name="Picture 13" descr="C:\Users\Usuário\Pictures\Saved Pictures\Bandeira_Reino_Unido.png">
            <a:extLst>
              <a:ext uri="{FF2B5EF4-FFF2-40B4-BE49-F238E27FC236}">
                <a16:creationId xmlns:a16="http://schemas.microsoft.com/office/drawing/2014/main" id="{3934A846-75C1-4EA4-8A81-083BCD501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0285" y="3138162"/>
            <a:ext cx="369419" cy="282561"/>
          </a:xfrm>
          <a:prstGeom prst="rect">
            <a:avLst/>
          </a:prstGeom>
          <a:noFill/>
        </p:spPr>
      </p:pic>
      <p:pic>
        <p:nvPicPr>
          <p:cNvPr id="14" name="Picture 7" descr="C:\Users\Usuário\Pictures\Saved Pictures\Bandeira_Espanha.png">
            <a:extLst>
              <a:ext uri="{FF2B5EF4-FFF2-40B4-BE49-F238E27FC236}">
                <a16:creationId xmlns:a16="http://schemas.microsoft.com/office/drawing/2014/main" id="{F582FB58-9795-4F29-9C27-CB0225504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9917" y="3138162"/>
            <a:ext cx="424335" cy="282561"/>
          </a:xfrm>
          <a:prstGeom prst="rect">
            <a:avLst/>
          </a:prstGeom>
          <a:noFill/>
        </p:spPr>
      </p:pic>
      <p:pic>
        <p:nvPicPr>
          <p:cNvPr id="15" name="Picture 11" descr="C:\Users\Usuário\Pictures\Saved Pictures\Bandeira_India.png">
            <a:extLst>
              <a:ext uri="{FF2B5EF4-FFF2-40B4-BE49-F238E27FC236}">
                <a16:creationId xmlns:a16="http://schemas.microsoft.com/office/drawing/2014/main" id="{394316C3-3967-4010-A544-E90A93BC1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2621" y="3318380"/>
            <a:ext cx="425487" cy="282561"/>
          </a:xfrm>
          <a:prstGeom prst="rect">
            <a:avLst/>
          </a:prstGeom>
          <a:noFill/>
        </p:spPr>
      </p:pic>
      <p:pic>
        <p:nvPicPr>
          <p:cNvPr id="16" name="Picture 9" descr="C:\Users\Usuário\Pictures\Saved Pictures\Bandeira_Franca.png">
            <a:extLst>
              <a:ext uri="{FF2B5EF4-FFF2-40B4-BE49-F238E27FC236}">
                <a16:creationId xmlns:a16="http://schemas.microsoft.com/office/drawing/2014/main" id="{F90E77DB-6EC4-414F-8CF5-A33DA6DF8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209" y="3431321"/>
            <a:ext cx="432689" cy="282563"/>
          </a:xfrm>
          <a:prstGeom prst="rect">
            <a:avLst/>
          </a:prstGeom>
          <a:noFill/>
        </p:spPr>
      </p:pic>
      <p:pic>
        <p:nvPicPr>
          <p:cNvPr id="17" name="Picture 2" descr="C:\Users\Usuário\Pictures\Saved Pictures\Bandeira_Alemanha.png">
            <a:extLst>
              <a:ext uri="{FF2B5EF4-FFF2-40B4-BE49-F238E27FC236}">
                <a16:creationId xmlns:a16="http://schemas.microsoft.com/office/drawing/2014/main" id="{C0921958-C4C7-484D-B447-7A4D81771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58293" y="3507773"/>
            <a:ext cx="425007" cy="282563"/>
          </a:xfrm>
          <a:prstGeom prst="rect">
            <a:avLst/>
          </a:prstGeom>
          <a:noFill/>
        </p:spPr>
      </p:pic>
      <p:pic>
        <p:nvPicPr>
          <p:cNvPr id="18" name="Picture 8" descr="C:\Users\Usuário\Pictures\Saved Pictures\Bandeira_Estados_Unidos.png">
            <a:extLst>
              <a:ext uri="{FF2B5EF4-FFF2-40B4-BE49-F238E27FC236}">
                <a16:creationId xmlns:a16="http://schemas.microsoft.com/office/drawing/2014/main" id="{905C7DBC-BC4E-4A54-B7BE-643D89212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709" y="5529284"/>
            <a:ext cx="353534" cy="235743"/>
          </a:xfrm>
          <a:prstGeom prst="rect">
            <a:avLst/>
          </a:prstGeom>
          <a:noFill/>
        </p:spPr>
      </p:pic>
      <p:pic>
        <p:nvPicPr>
          <p:cNvPr id="19" name="Picture 12" descr="C:\Users\Usuário\Pictures\Saved Pictures\Bandeira_Mexico.png">
            <a:extLst>
              <a:ext uri="{FF2B5EF4-FFF2-40B4-BE49-F238E27FC236}">
                <a16:creationId xmlns:a16="http://schemas.microsoft.com/office/drawing/2014/main" id="{7CEA2F77-6CF5-4D98-AED7-882EB29BC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439" y="5609402"/>
            <a:ext cx="377421" cy="235743"/>
          </a:xfrm>
          <a:prstGeom prst="rect">
            <a:avLst/>
          </a:prstGeom>
          <a:noFill/>
        </p:spPr>
      </p:pic>
      <p:pic>
        <p:nvPicPr>
          <p:cNvPr id="20" name="Picture 5" descr="C:\Users\Usuário\Pictures\Saved Pictures\Bandeira_China.png">
            <a:extLst>
              <a:ext uri="{FF2B5EF4-FFF2-40B4-BE49-F238E27FC236}">
                <a16:creationId xmlns:a16="http://schemas.microsoft.com/office/drawing/2014/main" id="{FB24ADD6-62D2-407B-B16C-6FF6EEB83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260" y="5540503"/>
            <a:ext cx="399899" cy="262352"/>
          </a:xfrm>
          <a:prstGeom prst="rect">
            <a:avLst/>
          </a:prstGeom>
          <a:noFill/>
        </p:spPr>
      </p:pic>
      <p:pic>
        <p:nvPicPr>
          <p:cNvPr id="21" name="Picture 3" descr="C:\Users\Usuário\Pictures\Saved Pictures\Bandeira_Argentina.png">
            <a:extLst>
              <a:ext uri="{FF2B5EF4-FFF2-40B4-BE49-F238E27FC236}">
                <a16:creationId xmlns:a16="http://schemas.microsoft.com/office/drawing/2014/main" id="{4D656C50-FE57-4949-A100-0D7B41A7D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240" y="5609402"/>
            <a:ext cx="434978" cy="285363"/>
          </a:xfrm>
          <a:prstGeom prst="rect">
            <a:avLst/>
          </a:prstGeom>
          <a:noFill/>
        </p:spPr>
      </p:pic>
      <p:pic>
        <p:nvPicPr>
          <p:cNvPr id="22" name="Picture 4" descr="C:\Users\Usuário\Pictures\Saved Pictures\Bandeira_Brasil.png">
            <a:extLst>
              <a:ext uri="{FF2B5EF4-FFF2-40B4-BE49-F238E27FC236}">
                <a16:creationId xmlns:a16="http://schemas.microsoft.com/office/drawing/2014/main" id="{3C02D547-14E8-45E5-8627-E1EB41651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709" y="5801316"/>
            <a:ext cx="449150" cy="285363"/>
          </a:xfrm>
          <a:prstGeom prst="rect">
            <a:avLst/>
          </a:prstGeom>
          <a:noFill/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77703B96-FE8A-4A1B-AA57-152BA9D26440}"/>
              </a:ext>
            </a:extLst>
          </p:cNvPr>
          <p:cNvSpPr txBox="1"/>
          <p:nvPr/>
        </p:nvSpPr>
        <p:spPr>
          <a:xfrm>
            <a:off x="0" y="1686177"/>
            <a:ext cx="12439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 b="1">
                <a:solidFill>
                  <a:srgbClr val="006C4C"/>
                </a:solidFill>
                <a:latin typeface="Ubuntu" charset="0"/>
                <a:ea typeface="Ubuntu" charset="0"/>
                <a:cs typeface="Ubuntu" charset="0"/>
              </a:defRPr>
            </a:lvl1pPr>
          </a:lstStyle>
          <a:p>
            <a:pPr algn="l" defTabSz="1371600" rtl="0">
              <a:defRPr/>
            </a:pPr>
            <a:r>
              <a:rPr lang="pt-BR" sz="4800" kern="1200"/>
              <a:t>Percentual do solo utilizado com lavouras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6B0245E8-00F9-4373-991D-966AC33F7CA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5184903" y="234321"/>
            <a:ext cx="2917910" cy="115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886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950BDA0-A4A1-6E9A-E50A-3956266BEB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81"/>
            <a:ext cx="18288000" cy="10286532"/>
          </a:xfrm>
          <a:prstGeom prst="rect">
            <a:avLst/>
          </a:prstGeom>
        </p:spPr>
      </p:pic>
      <p:sp>
        <p:nvSpPr>
          <p:cNvPr id="2" name="Título 1"/>
          <p:cNvSpPr txBox="1">
            <a:spLocks/>
          </p:cNvSpPr>
          <p:nvPr/>
        </p:nvSpPr>
        <p:spPr>
          <a:xfrm>
            <a:off x="4355605" y="1431175"/>
            <a:ext cx="13321367" cy="1043018"/>
          </a:xfrm>
          <a:prstGeom prst="rect">
            <a:avLst/>
          </a:prstGeom>
        </p:spPr>
        <p:txBody>
          <a:bodyPr anchor="ctr"/>
          <a:lstStyle>
            <a:defPPr>
              <a:defRPr lang="pt-BR"/>
            </a:defPPr>
            <a:lvl1pPr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Times New Roman"/>
              </a:defRPr>
            </a:lvl1pPr>
          </a:lstStyle>
          <a:p>
            <a:pPr algn="r" defTabSz="1371600" rtl="0">
              <a:defRPr/>
            </a:pPr>
            <a:r>
              <a:rPr lang="pt-BR" altLang="pt-BR" sz="3600" kern="1200">
                <a:solidFill>
                  <a:srgbClr val="066F51">
                    <a:lumMod val="75000"/>
                  </a:srgbClr>
                </a:solidFill>
                <a:latin typeface="Ubuntu"/>
              </a:rPr>
              <a:t>Evolução – Safra de Grãos</a:t>
            </a:r>
          </a:p>
        </p:txBody>
      </p:sp>
      <p:sp>
        <p:nvSpPr>
          <p:cNvPr id="3" name="Text Box 482"/>
          <p:cNvSpPr txBox="1">
            <a:spLocks noChangeArrowheads="1"/>
          </p:cNvSpPr>
          <p:nvPr/>
        </p:nvSpPr>
        <p:spPr bwMode="auto">
          <a:xfrm>
            <a:off x="395051" y="8904967"/>
            <a:ext cx="17281920" cy="553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7115" tIns="68555" rIns="137115" bIns="68555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1371600" rtl="0">
              <a:spcBef>
                <a:spcPct val="50000"/>
              </a:spcBef>
              <a:buClrTx/>
              <a:buNone/>
              <a:defRPr/>
            </a:pPr>
            <a:r>
              <a:rPr lang="pt-BR" altLang="pt-BR" sz="2700" b="1" kern="1200">
                <a:solidFill>
                  <a:srgbClr val="066F51">
                    <a:lumMod val="75000"/>
                  </a:srgbClr>
                </a:solidFill>
                <a:latin typeface="Ubuntu"/>
                <a:ea typeface="+mn-ea"/>
                <a:cs typeface="+mn-cs"/>
              </a:rPr>
              <a:t>Tecnologia: a base do desenvolvimento da agropecuária brasileira</a:t>
            </a:r>
          </a:p>
        </p:txBody>
      </p:sp>
      <p:sp>
        <p:nvSpPr>
          <p:cNvPr id="9" name="Retângulo 8"/>
          <p:cNvSpPr/>
          <p:nvPr/>
        </p:nvSpPr>
        <p:spPr>
          <a:xfrm>
            <a:off x="17058386" y="3853172"/>
            <a:ext cx="684212" cy="1822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 defTabSz="1371600" rtl="0">
              <a:defRPr/>
            </a:pPr>
            <a:r>
              <a:rPr lang="pt-BR" sz="2100" b="1" kern="1200">
                <a:solidFill>
                  <a:srgbClr val="066F51">
                    <a:lumMod val="75000"/>
                  </a:srgbClr>
                </a:solidFill>
                <a:latin typeface="Ubuntu"/>
              </a:rPr>
              <a:t>Kg/ha</a:t>
            </a:r>
          </a:p>
        </p:txBody>
      </p:sp>
      <p:sp>
        <p:nvSpPr>
          <p:cNvPr id="12" name="CaixaDeTexto 6"/>
          <p:cNvSpPr txBox="1">
            <a:spLocks noChangeArrowheads="1"/>
          </p:cNvSpPr>
          <p:nvPr/>
        </p:nvSpPr>
        <p:spPr bwMode="auto">
          <a:xfrm>
            <a:off x="407045" y="9887849"/>
            <a:ext cx="119053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defTabSz="1371600" rtl="0" eaLnBrk="1" hangingPunct="1">
              <a:spcBef>
                <a:spcPct val="0"/>
              </a:spcBef>
              <a:buClrTx/>
              <a:buNone/>
              <a:defRPr/>
            </a:pPr>
            <a:r>
              <a:rPr lang="pt-BR" altLang="pt-BR" sz="1800" kern="1200">
                <a:solidFill>
                  <a:srgbClr val="066F51">
                    <a:lumMod val="75000"/>
                  </a:srgbClr>
                </a:solidFill>
                <a:latin typeface="Ubuntu"/>
                <a:ea typeface="+mn-ea"/>
                <a:cs typeface="+mn-cs"/>
              </a:rPr>
              <a:t>Fonte: CONAB (Fevereiro/2020). Elaboração CNA.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AD42D2B-DCE4-436E-AB18-08839DF79035}"/>
              </a:ext>
            </a:extLst>
          </p:cNvPr>
          <p:cNvSpPr txBox="1"/>
          <p:nvPr/>
        </p:nvSpPr>
        <p:spPr>
          <a:xfrm>
            <a:off x="1810100" y="2807041"/>
            <a:ext cx="67261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71600" rtl="0">
              <a:defRPr/>
            </a:pPr>
            <a:r>
              <a:rPr lang="pt-BR" sz="4200" kern="1200">
                <a:solidFill>
                  <a:srgbClr val="00604E"/>
                </a:solidFill>
                <a:latin typeface="Calibri" panose="020F0502020204030204"/>
                <a:ea typeface="+mn-ea"/>
                <a:cs typeface="+mn-cs"/>
              </a:rPr>
              <a:t>Efeito poupa terra:</a:t>
            </a:r>
          </a:p>
          <a:p>
            <a:pPr algn="l" defTabSz="1371600" rtl="0">
              <a:defRPr/>
            </a:pPr>
            <a:r>
              <a:rPr lang="pt-BR" sz="4200" kern="1200">
                <a:solidFill>
                  <a:srgbClr val="00604E"/>
                </a:solidFill>
                <a:latin typeface="Calibri" panose="020F0502020204030204"/>
                <a:ea typeface="+mn-ea"/>
                <a:cs typeface="+mn-cs"/>
              </a:rPr>
              <a:t>156.865 mil hectares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867903A3-C097-4412-B159-F20D5342E6AA}"/>
              </a:ext>
            </a:extLst>
          </p:cNvPr>
          <p:cNvGraphicFramePr>
            <a:graphicFrameLocks/>
          </p:cNvGraphicFramePr>
          <p:nvPr/>
        </p:nvGraphicFramePr>
        <p:xfrm>
          <a:off x="407045" y="2081048"/>
          <a:ext cx="17771570" cy="5594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18DB27FE-D459-4F99-BB28-0BA4F76723A2}"/>
              </a:ext>
            </a:extLst>
          </p:cNvPr>
          <p:cNvGraphicFramePr>
            <a:graphicFrameLocks noGrp="1"/>
          </p:cNvGraphicFramePr>
          <p:nvPr/>
        </p:nvGraphicFramePr>
        <p:xfrm>
          <a:off x="1347958" y="7760334"/>
          <a:ext cx="15275801" cy="2194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341651">
                  <a:extLst>
                    <a:ext uri="{9D8B030D-6E8A-4147-A177-3AD203B41FA5}">
                      <a16:colId xmlns:a16="http://schemas.microsoft.com/office/drawing/2014/main" val="1404878170"/>
                    </a:ext>
                  </a:extLst>
                </a:gridCol>
                <a:gridCol w="3669384">
                  <a:extLst>
                    <a:ext uri="{9D8B030D-6E8A-4147-A177-3AD203B41FA5}">
                      <a16:colId xmlns:a16="http://schemas.microsoft.com/office/drawing/2014/main" val="188599850"/>
                    </a:ext>
                  </a:extLst>
                </a:gridCol>
                <a:gridCol w="2592498">
                  <a:extLst>
                    <a:ext uri="{9D8B030D-6E8A-4147-A177-3AD203B41FA5}">
                      <a16:colId xmlns:a16="http://schemas.microsoft.com/office/drawing/2014/main" val="4043759773"/>
                    </a:ext>
                  </a:extLst>
                </a:gridCol>
                <a:gridCol w="2672268">
                  <a:extLst>
                    <a:ext uri="{9D8B030D-6E8A-4147-A177-3AD203B41FA5}">
                      <a16:colId xmlns:a16="http://schemas.microsoft.com/office/drawing/2014/main" val="368105107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pt-BR" sz="2700"/>
                        <a:t>Indicador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C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700"/>
                        <a:t>1976/77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C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700"/>
                        <a:t>2023/24*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C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700"/>
                        <a:t>Var. %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C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264559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pt-BR" sz="2700"/>
                        <a:t>Produção (milhões de toneladas)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700"/>
                        <a:t>46,9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700"/>
                        <a:t>294,1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700"/>
                        <a:t>526%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11419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pt-BR" sz="2700"/>
                        <a:t>Área (milhões de hectares)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700"/>
                        <a:t>37,3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700"/>
                        <a:t>78,5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700"/>
                        <a:t>110%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1190662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pt-BR" sz="2700"/>
                        <a:t>Produtividade (tonelada/hectare)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700"/>
                        <a:t>1,3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700"/>
                        <a:t>3,7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700"/>
                        <a:t>198%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5655995"/>
                  </a:ext>
                </a:extLst>
              </a:tr>
            </a:tbl>
          </a:graphicData>
        </a:graphic>
      </p:graphicFrame>
      <p:pic>
        <p:nvPicPr>
          <p:cNvPr id="1070" name="Picture 46" descr="Silhueta na forma de um ícone de trator para agricultura e cultivo de um  trator simples">
            <a:extLst>
              <a:ext uri="{FF2B5EF4-FFF2-40B4-BE49-F238E27FC236}">
                <a16:creationId xmlns:a16="http://schemas.microsoft.com/office/drawing/2014/main" id="{44C9B1F1-765C-4246-B712-CDBB6AF7D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1695" y="8335421"/>
            <a:ext cx="1689875" cy="168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C9232D7-476C-4FEE-B2AD-B1B422C7F717}"/>
              </a:ext>
            </a:extLst>
          </p:cNvPr>
          <p:cNvSpPr/>
          <p:nvPr/>
        </p:nvSpPr>
        <p:spPr>
          <a:xfrm>
            <a:off x="1680314" y="2689657"/>
            <a:ext cx="4764122" cy="14311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rtl="0">
              <a:defRPr/>
            </a:pPr>
            <a:endParaRPr lang="pt-BR" sz="27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0A25023-77BB-4BA6-B465-C427A685409D}"/>
              </a:ext>
            </a:extLst>
          </p:cNvPr>
          <p:cNvSpPr txBox="1"/>
          <p:nvPr/>
        </p:nvSpPr>
        <p:spPr>
          <a:xfrm>
            <a:off x="2116501" y="2997452"/>
            <a:ext cx="560120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71600" rtl="0">
              <a:defRPr/>
            </a:pPr>
            <a:r>
              <a:rPr lang="pt-BR" sz="3300" kern="1200">
                <a:solidFill>
                  <a:srgbClr val="1C5E38"/>
                </a:solidFill>
                <a:latin typeface="Ubuntu" panose="020B0504030602030204" pitchFamily="34" charset="0"/>
                <a:ea typeface="+mn-ea"/>
                <a:cs typeface="+mn-cs"/>
              </a:rPr>
              <a:t>Efeito poupa terra:</a:t>
            </a:r>
          </a:p>
          <a:p>
            <a:pPr algn="l" defTabSz="1371600" rtl="0">
              <a:defRPr/>
            </a:pPr>
            <a:r>
              <a:rPr lang="pt-BR" sz="3300" kern="1200">
                <a:solidFill>
                  <a:srgbClr val="1C5E38"/>
                </a:solidFill>
                <a:latin typeface="Ubuntu" panose="020B0504030602030204" pitchFamily="34" charset="0"/>
                <a:ea typeface="+mn-ea"/>
                <a:cs typeface="+mn-cs"/>
              </a:rPr>
              <a:t>156.865 milhões hectares</a:t>
            </a:r>
          </a:p>
          <a:p>
            <a:pPr algn="l" defTabSz="1371600" rtl="0">
              <a:defRPr/>
            </a:pPr>
            <a:endParaRPr lang="pt-BR" sz="3300" kern="1200">
              <a:solidFill>
                <a:srgbClr val="1C5E38"/>
              </a:solidFill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976F29E1-A68F-4334-AAA2-5DBA43D471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84903" y="234321"/>
            <a:ext cx="2917910" cy="115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9607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76C0CDB-6C1C-DD6B-F5D3-7E56E77F25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81"/>
            <a:ext cx="18288000" cy="10286532"/>
          </a:xfrm>
          <a:prstGeom prst="rect">
            <a:avLst/>
          </a:prstGeom>
        </p:spPr>
      </p:pic>
      <p:pic>
        <p:nvPicPr>
          <p:cNvPr id="3" name="Picture 2" descr="P:\Comunicacao\_SUPERINTENDENCIA_COMUNICAÇÃO_MARKETING\DOCUMENTOS\5 . LOGOS\__  Logos Sistema CNA 2019\1. CNA\Assinatura CNA - Simples\Preferencial\RGB\CNA Logo_Preferencial_RGB Simples.png">
            <a:extLst>
              <a:ext uri="{FF2B5EF4-FFF2-40B4-BE49-F238E27FC236}">
                <a16:creationId xmlns:a16="http://schemas.microsoft.com/office/drawing/2014/main" id="{860C18F0-F5E0-4329-81F3-21D0C5FC2F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2" t="38664" r="30172" b="38664"/>
          <a:stretch/>
        </p:blipFill>
        <p:spPr bwMode="auto">
          <a:xfrm>
            <a:off x="15106071" y="8583439"/>
            <a:ext cx="2754189" cy="1155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D624D562-42C4-4C17-B24E-6375E6CC1C23}"/>
              </a:ext>
            </a:extLst>
          </p:cNvPr>
          <p:cNvSpPr txBox="1">
            <a:spLocks/>
          </p:cNvSpPr>
          <p:nvPr/>
        </p:nvSpPr>
        <p:spPr>
          <a:xfrm>
            <a:off x="160805" y="1824272"/>
            <a:ext cx="9861828" cy="1988345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>
              <a:defRPr/>
            </a:pPr>
            <a:r>
              <a:rPr lang="pt-BR" sz="6600">
                <a:solidFill>
                  <a:srgbClr val="000000"/>
                </a:solidFill>
                <a:latin typeface="Muli Black" panose="020B0604020202020204" charset="0"/>
              </a:rPr>
              <a:t>Evolução da Pecuária</a:t>
            </a:r>
            <a:br>
              <a:rPr lang="pt-BR" sz="6600">
                <a:solidFill>
                  <a:srgbClr val="000000"/>
                </a:solidFill>
                <a:latin typeface="Muli Black" panose="020B0604020202020204" charset="0"/>
              </a:rPr>
            </a:br>
            <a:r>
              <a:rPr lang="pt-BR" sz="4950">
                <a:solidFill>
                  <a:srgbClr val="1D786B"/>
                </a:solidFill>
                <a:latin typeface="Muli Black" panose="020B0604020202020204" charset="0"/>
              </a:rPr>
              <a:t>Tecnologia: A base do desenvolvimento</a:t>
            </a:r>
          </a:p>
          <a:p>
            <a:pPr defTabSz="1371600">
              <a:defRPr/>
            </a:pPr>
            <a:r>
              <a:rPr lang="pt-BR" sz="4950">
                <a:solidFill>
                  <a:srgbClr val="1D786B"/>
                </a:solidFill>
                <a:latin typeface="Muli Black" panose="020B0604020202020204" charset="0"/>
              </a:rPr>
              <a:t>da pecuária brasileira</a:t>
            </a:r>
            <a:endParaRPr lang="pt-BR" sz="600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488380A-DC59-419D-9185-F40E36A14CD7}"/>
              </a:ext>
            </a:extLst>
          </p:cNvPr>
          <p:cNvSpPr txBox="1"/>
          <p:nvPr/>
        </p:nvSpPr>
        <p:spPr>
          <a:xfrm>
            <a:off x="-6347" y="9773933"/>
            <a:ext cx="11703687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71600" rtl="0">
              <a:defRPr/>
            </a:pPr>
            <a:r>
              <a:rPr lang="pt-BR" sz="1650" kern="1200">
                <a:solidFill>
                  <a:srgbClr val="A5A5A5"/>
                </a:solidFill>
                <a:latin typeface="Calibri" panose="020F0502020204030204"/>
                <a:ea typeface="Ubuntu" charset="0"/>
                <a:cs typeface="Ubuntu" charset="0"/>
              </a:rPr>
              <a:t>Fonte: Elaborado pela ABIEC (</a:t>
            </a:r>
            <a:r>
              <a:rPr lang="pt-BR" sz="1650" kern="1200" err="1">
                <a:solidFill>
                  <a:srgbClr val="A5A5A5"/>
                </a:solidFill>
                <a:latin typeface="Calibri" panose="020F0502020204030204"/>
                <a:ea typeface="Ubuntu" charset="0"/>
                <a:cs typeface="Ubuntu" charset="0"/>
              </a:rPr>
              <a:t>Athenagro</a:t>
            </a:r>
            <a:r>
              <a:rPr lang="pt-BR" sz="1650" kern="1200">
                <a:solidFill>
                  <a:srgbClr val="A5A5A5"/>
                </a:solidFill>
                <a:latin typeface="Calibri" panose="020F0502020204030204"/>
                <a:ea typeface="Ubuntu" charset="0"/>
                <a:cs typeface="Ubuntu" charset="0"/>
              </a:rPr>
              <a:t>, Conab, IBGE, INPE&lt; </a:t>
            </a:r>
            <a:r>
              <a:rPr lang="pt-BR" sz="1650" kern="1200" err="1">
                <a:solidFill>
                  <a:srgbClr val="A5A5A5"/>
                </a:solidFill>
                <a:latin typeface="Calibri" panose="020F0502020204030204"/>
                <a:ea typeface="Ubuntu" charset="0"/>
                <a:cs typeface="Ubuntu" charset="0"/>
              </a:rPr>
              <a:t>Lapig</a:t>
            </a:r>
            <a:r>
              <a:rPr lang="pt-BR" sz="1650" kern="1200">
                <a:solidFill>
                  <a:srgbClr val="A5A5A5"/>
                </a:solidFill>
                <a:latin typeface="Calibri" panose="020F0502020204030204"/>
                <a:ea typeface="Ubuntu" charset="0"/>
                <a:cs typeface="Ubuntu" charset="0"/>
              </a:rPr>
              <a:t>, Rally da Pecuária, Embrapa)</a:t>
            </a:r>
          </a:p>
        </p:txBody>
      </p:sp>
      <p:pic>
        <p:nvPicPr>
          <p:cNvPr id="7" name="Imagem 6" descr="image002">
            <a:extLst>
              <a:ext uri="{FF2B5EF4-FFF2-40B4-BE49-F238E27FC236}">
                <a16:creationId xmlns:a16="http://schemas.microsoft.com/office/drawing/2014/main" id="{791ED57C-2FF2-4F48-8ED2-0FB678440A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2" b="54132"/>
          <a:stretch/>
        </p:blipFill>
        <p:spPr bwMode="auto">
          <a:xfrm>
            <a:off x="160805" y="4894397"/>
            <a:ext cx="8695104" cy="48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9367D1D-A625-4268-B7FA-65485A508C9F}"/>
              </a:ext>
            </a:extLst>
          </p:cNvPr>
          <p:cNvSpPr txBox="1"/>
          <p:nvPr/>
        </p:nvSpPr>
        <p:spPr>
          <a:xfrm>
            <a:off x="160805" y="4340399"/>
            <a:ext cx="869510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71600" rtl="0">
              <a:defRPr/>
            </a:pPr>
            <a:r>
              <a:rPr lang="pt-BR" sz="2700" b="1" kern="1200">
                <a:solidFill>
                  <a:prstClr val="black"/>
                </a:solidFill>
                <a:latin typeface="Calibri" panose="020F0502020204030204"/>
                <a:ea typeface="Ubuntu" charset="0"/>
                <a:cs typeface="Ubuntu" charset="0"/>
              </a:rPr>
              <a:t>Evolução da área de pastagem e evolução da produtividade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FE858BC-C0A4-405A-BC61-957A7DEDC6B3}"/>
              </a:ext>
            </a:extLst>
          </p:cNvPr>
          <p:cNvSpPr txBox="1"/>
          <p:nvPr/>
        </p:nvSpPr>
        <p:spPr>
          <a:xfrm>
            <a:off x="9825514" y="2361493"/>
            <a:ext cx="46675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 rtl="0">
              <a:defRPr/>
            </a:pPr>
            <a:r>
              <a:rPr lang="pt-BR" sz="27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Entre 1990 e 2021, a área de pastagem recuou </a:t>
            </a:r>
          </a:p>
          <a:p>
            <a:pPr algn="ctr" defTabSz="1371600" rtl="0">
              <a:defRPr/>
            </a:pPr>
            <a:r>
              <a:rPr lang="pt-BR" sz="5400" b="1" kern="1200">
                <a:solidFill>
                  <a:srgbClr val="006C4C"/>
                </a:solidFill>
                <a:latin typeface="Calibri" panose="020F0502020204030204"/>
                <a:ea typeface="+mn-ea"/>
                <a:cs typeface="+mn-cs"/>
              </a:rPr>
              <a:t>15%                                                                           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8BB4C191-5142-47B8-9103-1859AEB3D9EF}"/>
              </a:ext>
            </a:extLst>
          </p:cNvPr>
          <p:cNvSpPr/>
          <p:nvPr/>
        </p:nvSpPr>
        <p:spPr>
          <a:xfrm>
            <a:off x="8945929" y="4000367"/>
            <a:ext cx="5470718" cy="265376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rtl="0">
              <a:defRPr/>
            </a:pPr>
            <a:endParaRPr lang="pt-BR" sz="27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4B060CB-BD58-4945-AE4D-ADD9BE643C23}"/>
              </a:ext>
            </a:extLst>
          </p:cNvPr>
          <p:cNvSpPr/>
          <p:nvPr/>
        </p:nvSpPr>
        <p:spPr>
          <a:xfrm>
            <a:off x="9828198" y="4155278"/>
            <a:ext cx="4074960" cy="3215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rtl="0">
              <a:defRPr/>
            </a:pPr>
            <a:endParaRPr lang="pt-BR" sz="27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82608FE-A86E-4E45-BCA2-706F71898E8F}"/>
              </a:ext>
            </a:extLst>
          </p:cNvPr>
          <p:cNvSpPr txBox="1"/>
          <p:nvPr/>
        </p:nvSpPr>
        <p:spPr>
          <a:xfrm>
            <a:off x="9514820" y="4347608"/>
            <a:ext cx="1310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71600" rtl="0">
              <a:defRPr/>
            </a:pPr>
            <a:r>
              <a:rPr lang="pt-BR" sz="3600" b="1" kern="1200">
                <a:solidFill>
                  <a:srgbClr val="006C4C"/>
                </a:solidFill>
                <a:latin typeface="Calibri" panose="020F0502020204030204"/>
                <a:ea typeface="+mn-ea"/>
                <a:cs typeface="+mn-cs"/>
              </a:rPr>
              <a:t>1990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DB96801-6AE4-40A2-96CF-876602C825DC}"/>
              </a:ext>
            </a:extLst>
          </p:cNvPr>
          <p:cNvSpPr txBox="1"/>
          <p:nvPr/>
        </p:nvSpPr>
        <p:spPr>
          <a:xfrm>
            <a:off x="12463840" y="4347608"/>
            <a:ext cx="1310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71600" rtl="0">
              <a:defRPr/>
            </a:pPr>
            <a:r>
              <a:rPr lang="pt-BR" sz="3600" b="1" kern="1200">
                <a:solidFill>
                  <a:srgbClr val="006C4C"/>
                </a:solidFill>
                <a:latin typeface="Calibri" panose="020F0502020204030204"/>
                <a:ea typeface="+mn-ea"/>
                <a:cs typeface="+mn-cs"/>
              </a:rPr>
              <a:t>2021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6083E0E-5B09-426C-B075-F1D8D3D2FD11}"/>
              </a:ext>
            </a:extLst>
          </p:cNvPr>
          <p:cNvSpPr txBox="1"/>
          <p:nvPr/>
        </p:nvSpPr>
        <p:spPr>
          <a:xfrm>
            <a:off x="8961032" y="5211424"/>
            <a:ext cx="241776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 rtl="0">
              <a:defRPr/>
            </a:pPr>
            <a:r>
              <a:rPr lang="pt-BR" sz="2700" b="1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191,3 </a:t>
            </a:r>
          </a:p>
          <a:p>
            <a:pPr algn="ctr" defTabSz="1371600" rtl="0">
              <a:defRPr/>
            </a:pPr>
            <a:r>
              <a:rPr lang="pt-BR" sz="24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milhões de ha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02A4C6E-0F5D-4AB0-9674-58CDE761ECA4}"/>
              </a:ext>
            </a:extLst>
          </p:cNvPr>
          <p:cNvSpPr txBox="1"/>
          <p:nvPr/>
        </p:nvSpPr>
        <p:spPr>
          <a:xfrm>
            <a:off x="11998886" y="5237165"/>
            <a:ext cx="241776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 rtl="0">
              <a:defRPr/>
            </a:pPr>
            <a:r>
              <a:rPr lang="pt-BR" sz="2700" b="1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162,6</a:t>
            </a:r>
            <a:r>
              <a:rPr lang="pt-BR" sz="27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algn="ctr" defTabSz="1371600" rtl="0">
              <a:defRPr/>
            </a:pPr>
            <a:r>
              <a:rPr lang="pt-BR" sz="24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milhões de ha</a:t>
            </a:r>
          </a:p>
        </p:txBody>
      </p:sp>
      <p:pic>
        <p:nvPicPr>
          <p:cNvPr id="16" name="Picture 3" descr="https://cdn-icons-png.flaticon.com/512/2194/2194805.png">
            <a:extLst>
              <a:ext uri="{FF2B5EF4-FFF2-40B4-BE49-F238E27FC236}">
                <a16:creationId xmlns:a16="http://schemas.microsoft.com/office/drawing/2014/main" id="{98E296B4-AACB-4D06-9400-7AE340A25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6794" y="4105056"/>
            <a:ext cx="813234" cy="81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https://cdn-icons-png.flaticon.com/512/2220/2220091.png">
            <a:extLst>
              <a:ext uri="{FF2B5EF4-FFF2-40B4-BE49-F238E27FC236}">
                <a16:creationId xmlns:a16="http://schemas.microsoft.com/office/drawing/2014/main" id="{CBBA11E3-2B10-4369-BB11-FEB967806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6665" y="1725680"/>
            <a:ext cx="1109682" cy="110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https://cdn-icons-png.flaticon.com/512/2364/2364465.png">
            <a:extLst>
              <a:ext uri="{FF2B5EF4-FFF2-40B4-BE49-F238E27FC236}">
                <a16:creationId xmlns:a16="http://schemas.microsoft.com/office/drawing/2014/main" id="{E6DE793D-D661-4CF0-8664-8D5FB9C1D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182" y="4855669"/>
            <a:ext cx="797240" cy="79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eta: Divisa 18">
            <a:extLst>
              <a:ext uri="{FF2B5EF4-FFF2-40B4-BE49-F238E27FC236}">
                <a16:creationId xmlns:a16="http://schemas.microsoft.com/office/drawing/2014/main" id="{58177281-EA16-41D6-907B-1490D8B9BBED}"/>
              </a:ext>
            </a:extLst>
          </p:cNvPr>
          <p:cNvSpPr/>
          <p:nvPr/>
        </p:nvSpPr>
        <p:spPr>
          <a:xfrm>
            <a:off x="14248586" y="2604488"/>
            <a:ext cx="642621" cy="1496076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rtl="0">
              <a:defRPr/>
            </a:pPr>
            <a:endParaRPr lang="pt-BR" sz="2700" kern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9548FE6-ECCB-4BF1-9B95-C3D3C3AB702E}"/>
              </a:ext>
            </a:extLst>
          </p:cNvPr>
          <p:cNvSpPr txBox="1"/>
          <p:nvPr/>
        </p:nvSpPr>
        <p:spPr>
          <a:xfrm>
            <a:off x="14902394" y="2481566"/>
            <a:ext cx="33856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 rtl="0">
              <a:defRPr/>
            </a:pPr>
            <a:r>
              <a:rPr lang="pt-BR" sz="3600" b="1" kern="1200">
                <a:solidFill>
                  <a:srgbClr val="006C4C"/>
                </a:solidFill>
                <a:latin typeface="Calibri" panose="020F0502020204030204"/>
                <a:ea typeface="+mn-ea"/>
                <a:cs typeface="+mn-cs"/>
              </a:rPr>
              <a:t>50,3 milhões de hectares </a:t>
            </a:r>
          </a:p>
          <a:p>
            <a:pPr algn="ctr" defTabSz="1371600" rtl="0">
              <a:defRPr/>
            </a:pPr>
            <a:r>
              <a:rPr lang="pt-BR" sz="24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que deixaram de ser pastagem, hoje se encontram em </a:t>
            </a:r>
            <a:r>
              <a:rPr lang="pt-BR" sz="3600" b="1" kern="1200">
                <a:solidFill>
                  <a:srgbClr val="006C4C"/>
                </a:solidFill>
                <a:latin typeface="Calibri" panose="020F0502020204030204"/>
                <a:ea typeface="+mn-ea"/>
                <a:cs typeface="+mn-cs"/>
              </a:rPr>
              <a:t>diferentes estágios de regeneração</a:t>
            </a:r>
            <a:endParaRPr lang="pt-BR" sz="2400" b="1" kern="1200">
              <a:solidFill>
                <a:srgbClr val="006C4C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85B1FC59-BFC5-4AFB-8A8A-E193EB2D3C24}"/>
              </a:ext>
            </a:extLst>
          </p:cNvPr>
          <p:cNvSpPr/>
          <p:nvPr/>
        </p:nvSpPr>
        <p:spPr>
          <a:xfrm>
            <a:off x="9959696" y="6491489"/>
            <a:ext cx="8099469" cy="202687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rtl="0">
              <a:defRPr/>
            </a:pPr>
            <a:endParaRPr lang="pt-BR" sz="27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CCBACBCB-964B-488A-9193-2B88306E6356}"/>
              </a:ext>
            </a:extLst>
          </p:cNvPr>
          <p:cNvSpPr txBox="1"/>
          <p:nvPr/>
        </p:nvSpPr>
        <p:spPr>
          <a:xfrm>
            <a:off x="10566545" y="6700663"/>
            <a:ext cx="71650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 rtl="0">
              <a:defRPr/>
            </a:pPr>
            <a:r>
              <a:rPr lang="pt-BR" sz="27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O aumento da tecnologia na pecuária evitou que </a:t>
            </a:r>
            <a:r>
              <a:rPr lang="pt-BR" sz="4200" b="1" kern="1200">
                <a:solidFill>
                  <a:srgbClr val="006C4C"/>
                </a:solidFill>
                <a:latin typeface="Calibri" panose="020F0502020204030204"/>
                <a:ea typeface="+mn-ea"/>
                <a:cs typeface="+mn-cs"/>
              </a:rPr>
              <a:t>253,8 milhões </a:t>
            </a:r>
          </a:p>
          <a:p>
            <a:pPr algn="ctr" defTabSz="1371600" rtl="0">
              <a:defRPr/>
            </a:pPr>
            <a:r>
              <a:rPr lang="pt-BR" sz="27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de ha fossem abertos</a:t>
            </a:r>
          </a:p>
        </p:txBody>
      </p:sp>
      <p:pic>
        <p:nvPicPr>
          <p:cNvPr id="23" name="Picture 9" descr="https://cdn-icons-png.flaticon.com/512/1555/1555549.png">
            <a:extLst>
              <a:ext uri="{FF2B5EF4-FFF2-40B4-BE49-F238E27FC236}">
                <a16:creationId xmlns:a16="http://schemas.microsoft.com/office/drawing/2014/main" id="{C21850CB-E144-42CA-AA8C-77B338FA7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92536" y="6531151"/>
            <a:ext cx="1001405" cy="1001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35456326-14BD-409A-92B3-C22B2DB3C7EB}"/>
              </a:ext>
            </a:extLst>
          </p:cNvPr>
          <p:cNvSpPr txBox="1"/>
          <p:nvPr/>
        </p:nvSpPr>
        <p:spPr>
          <a:xfrm>
            <a:off x="10022633" y="8018584"/>
            <a:ext cx="7165074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71600" rtl="0">
              <a:defRPr/>
            </a:pPr>
            <a:r>
              <a:rPr lang="pt-BR" sz="1650" kern="1200">
                <a:solidFill>
                  <a:srgbClr val="A5A5A5"/>
                </a:solidFill>
                <a:latin typeface="Calibri" panose="020F0502020204030204"/>
                <a:ea typeface="Ubuntu" charset="0"/>
                <a:cs typeface="Ubuntu" charset="0"/>
              </a:rPr>
              <a:t>Fonte: ABIEC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8910ADF1-A9A2-4FF0-A921-228C3C381F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84903" y="234321"/>
            <a:ext cx="2917910" cy="115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08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C7CF077-B45A-5F83-AB2E-677A15BA0B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81"/>
            <a:ext cx="18288000" cy="1028653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5601F4B-FA53-4CA2-8F56-35F382438B58}"/>
              </a:ext>
            </a:extLst>
          </p:cNvPr>
          <p:cNvSpPr txBox="1"/>
          <p:nvPr/>
        </p:nvSpPr>
        <p:spPr>
          <a:xfrm>
            <a:off x="378236" y="9468822"/>
            <a:ext cx="5747793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71600" rtl="0">
              <a:defRPr/>
            </a:pPr>
            <a:r>
              <a:rPr lang="pt-BR" sz="1650" kern="1200">
                <a:solidFill>
                  <a:srgbClr val="A5A5A5"/>
                </a:solidFill>
                <a:latin typeface="Trebuchet MS" panose="020B0603020202020204" pitchFamily="34" charset="0"/>
                <a:ea typeface="Ubuntu" charset="0"/>
                <a:cs typeface="Ubuntu" charset="0"/>
              </a:rPr>
              <a:t>Fonte: IBGE e </a:t>
            </a:r>
            <a:r>
              <a:rPr lang="pt-BR" sz="1650" kern="1200" err="1">
                <a:solidFill>
                  <a:srgbClr val="A5A5A5"/>
                </a:solidFill>
                <a:latin typeface="Trebuchet MS" panose="020B0603020202020204" pitchFamily="34" charset="0"/>
                <a:ea typeface="Ubuntu" charset="0"/>
                <a:cs typeface="Ubuntu" charset="0"/>
              </a:rPr>
              <a:t>Lapig</a:t>
            </a:r>
            <a:r>
              <a:rPr lang="pt-BR" sz="1650" kern="1200">
                <a:solidFill>
                  <a:srgbClr val="A5A5A5"/>
                </a:solidFill>
                <a:latin typeface="Trebuchet MS" panose="020B0603020202020204" pitchFamily="34" charset="0"/>
                <a:ea typeface="Ubuntu" charset="0"/>
                <a:cs typeface="Ubuntu" charset="0"/>
              </a:rPr>
              <a:t> (2023). Elaborado pela CNA.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1E6AED2-81A2-4A47-8B2A-C42C33282BCE}"/>
              </a:ext>
            </a:extLst>
          </p:cNvPr>
          <p:cNvSpPr txBox="1"/>
          <p:nvPr/>
        </p:nvSpPr>
        <p:spPr>
          <a:xfrm>
            <a:off x="378236" y="2882637"/>
            <a:ext cx="949977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71600" rtl="0">
              <a:defRPr/>
            </a:pPr>
            <a:r>
              <a:rPr lang="pt-BR" sz="2700" b="1" kern="1200">
                <a:solidFill>
                  <a:prstClr val="black"/>
                </a:solidFill>
                <a:latin typeface="Trebuchet MS" panose="020B0603020202020204" pitchFamily="34" charset="0"/>
                <a:ea typeface="Ubuntu" charset="0"/>
                <a:cs typeface="Ubuntu" charset="0"/>
              </a:rPr>
              <a:t>Área de pastagem (mi ha) X rebanho bovino (mi cabeças)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F1ADF1B6-3916-4DD8-8B30-3D5AD86FD6AC}"/>
              </a:ext>
            </a:extLst>
          </p:cNvPr>
          <p:cNvSpPr txBox="1"/>
          <p:nvPr/>
        </p:nvSpPr>
        <p:spPr>
          <a:xfrm>
            <a:off x="378236" y="1520726"/>
            <a:ext cx="155448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71600" rtl="0">
              <a:defRPr/>
            </a:pPr>
            <a:r>
              <a:rPr lang="pt-BR" sz="5400" b="1" kern="1200">
                <a:solidFill>
                  <a:srgbClr val="006C4C"/>
                </a:solidFill>
                <a:latin typeface="Century Gothic" panose="020B0502020202020204" pitchFamily="34" charset="0"/>
                <a:ea typeface="Ubuntu" charset="0"/>
                <a:cs typeface="Ubuntu" charset="0"/>
              </a:rPr>
              <a:t>Tecnologia </a:t>
            </a:r>
            <a:endParaRPr lang="pt-BR" sz="6600" b="1" kern="1200">
              <a:solidFill>
                <a:srgbClr val="006C4C"/>
              </a:solidFill>
              <a:latin typeface="Century Gothic" panose="020B0502020202020204" pitchFamily="34" charset="0"/>
              <a:ea typeface="Ubuntu" charset="0"/>
              <a:cs typeface="Ubuntu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0A392C3-206B-4E43-BC2E-64888E3CB77B}"/>
              </a:ext>
            </a:extLst>
          </p:cNvPr>
          <p:cNvSpPr txBox="1"/>
          <p:nvPr/>
        </p:nvSpPr>
        <p:spPr>
          <a:xfrm>
            <a:off x="752105" y="2239343"/>
            <a:ext cx="132904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71600" rtl="0">
              <a:defRPr/>
            </a:pPr>
            <a:r>
              <a:rPr lang="pt-BR" sz="3000" b="1" kern="1200">
                <a:solidFill>
                  <a:prstClr val="black"/>
                </a:solidFill>
                <a:latin typeface="Century Gothic" panose="020B0502020202020204" pitchFamily="34" charset="0"/>
                <a:ea typeface="Ubuntu" charset="0"/>
                <a:cs typeface="Ubuntu" charset="0"/>
              </a:rPr>
              <a:t>A base do desenvolvimento da pecuária brasileira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4800D9C0-2535-4945-97AC-E75F83840E2A}"/>
              </a:ext>
            </a:extLst>
          </p:cNvPr>
          <p:cNvSpPr/>
          <p:nvPr/>
        </p:nvSpPr>
        <p:spPr>
          <a:xfrm rot="10800000">
            <a:off x="752106" y="0"/>
            <a:ext cx="248136" cy="1576317"/>
          </a:xfrm>
          <a:prstGeom prst="rect">
            <a:avLst/>
          </a:prstGeom>
          <a:solidFill>
            <a:srgbClr val="5FB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rtl="0">
              <a:defRPr/>
            </a:pPr>
            <a:endParaRPr lang="pt-BR" sz="2700" kern="12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487312AE-8BF9-4244-BE70-7D39E24B60F8}"/>
              </a:ext>
            </a:extLst>
          </p:cNvPr>
          <p:cNvGrpSpPr/>
          <p:nvPr/>
        </p:nvGrpSpPr>
        <p:grpSpPr>
          <a:xfrm>
            <a:off x="12282658" y="4904340"/>
            <a:ext cx="5627108" cy="2123052"/>
            <a:chOff x="8188438" y="1893272"/>
            <a:chExt cx="3751405" cy="1415368"/>
          </a:xfrm>
        </p:grpSpPr>
        <p:sp>
          <p:nvSpPr>
            <p:cNvPr id="29" name="Retângulo: Cantos Arredondados 28">
              <a:extLst>
                <a:ext uri="{FF2B5EF4-FFF2-40B4-BE49-F238E27FC236}">
                  <a16:creationId xmlns:a16="http://schemas.microsoft.com/office/drawing/2014/main" id="{C3998C41-FA9E-4BF3-9763-193BA2321460}"/>
                </a:ext>
              </a:extLst>
            </p:cNvPr>
            <p:cNvSpPr/>
            <p:nvPr/>
          </p:nvSpPr>
          <p:spPr>
            <a:xfrm>
              <a:off x="8310173" y="1893272"/>
              <a:ext cx="3629670" cy="113472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 rtl="0">
                <a:defRPr/>
              </a:pPr>
              <a:endParaRPr lang="pt-BR" sz="2700" kern="1200">
                <a:solidFill>
                  <a:prstClr val="white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56DE0B62-0967-4653-ACB0-B3F2C67C6C23}"/>
                </a:ext>
              </a:extLst>
            </p:cNvPr>
            <p:cNvSpPr txBox="1"/>
            <p:nvPr/>
          </p:nvSpPr>
          <p:spPr>
            <a:xfrm>
              <a:off x="8552160" y="1950778"/>
              <a:ext cx="3210934" cy="1015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371600" rtl="0">
                <a:defRPr/>
              </a:pPr>
              <a:r>
                <a:rPr lang="pt-BR" sz="2100" kern="1200">
                  <a:solidFill>
                    <a:prstClr val="black"/>
                  </a:solidFill>
                  <a:latin typeface="Trebuchet MS" panose="020B0603020202020204" pitchFamily="34" charset="0"/>
                  <a:ea typeface="+mn-ea"/>
                  <a:cs typeface="+mn-cs"/>
                </a:rPr>
                <a:t>O aumento da tecnologia na pecuária evitou que </a:t>
              </a:r>
            </a:p>
            <a:p>
              <a:pPr algn="ctr" defTabSz="1371600" rtl="0">
                <a:defRPr/>
              </a:pPr>
              <a:r>
                <a:rPr lang="pt-BR" sz="3000" b="1" kern="1200">
                  <a:solidFill>
                    <a:srgbClr val="006C4C"/>
                  </a:solidFill>
                  <a:latin typeface="Trebuchet MS" panose="020B0603020202020204" pitchFamily="34" charset="0"/>
                  <a:ea typeface="+mn-ea"/>
                  <a:cs typeface="+mn-cs"/>
                </a:rPr>
                <a:t>253,8 milhões </a:t>
              </a:r>
            </a:p>
            <a:p>
              <a:pPr algn="ctr" defTabSz="1371600" rtl="0">
                <a:defRPr/>
              </a:pPr>
              <a:r>
                <a:rPr lang="pt-BR" sz="2100" kern="1200">
                  <a:solidFill>
                    <a:prstClr val="black"/>
                  </a:solidFill>
                  <a:latin typeface="Trebuchet MS" panose="020B0603020202020204" pitchFamily="34" charset="0"/>
                  <a:ea typeface="+mn-ea"/>
                  <a:cs typeface="+mn-cs"/>
                </a:rPr>
                <a:t>de ha fossem desmatados</a:t>
              </a:r>
            </a:p>
          </p:txBody>
        </p:sp>
        <p:pic>
          <p:nvPicPr>
            <p:cNvPr id="32" name="Picture 9" descr="https://cdn-icons-png.flaticon.com/512/1555/1555549.png">
              <a:extLst>
                <a:ext uri="{FF2B5EF4-FFF2-40B4-BE49-F238E27FC236}">
                  <a16:creationId xmlns:a16="http://schemas.microsoft.com/office/drawing/2014/main" id="{2942998A-BF1C-406D-BC2F-93600EB02B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188438" y="2767382"/>
              <a:ext cx="582037" cy="5212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C31BD157-A6C7-43E8-8370-92D2541312CD}"/>
                </a:ext>
              </a:extLst>
            </p:cNvPr>
            <p:cNvSpPr txBox="1"/>
            <p:nvPr/>
          </p:nvSpPr>
          <p:spPr>
            <a:xfrm>
              <a:off x="8794148" y="3085502"/>
              <a:ext cx="2888952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371600" rtl="0">
                <a:defRPr/>
              </a:pPr>
              <a:r>
                <a:rPr lang="pt-BR" sz="1575" kern="1200">
                  <a:solidFill>
                    <a:srgbClr val="A5A5A5"/>
                  </a:solidFill>
                  <a:latin typeface="Trebuchet MS" panose="020B0603020202020204" pitchFamily="34" charset="0"/>
                  <a:ea typeface="Ubuntu" charset="0"/>
                  <a:cs typeface="Ubuntu" charset="0"/>
                </a:rPr>
                <a:t>Fonte: </a:t>
              </a:r>
              <a:r>
                <a:rPr lang="pt-BR" sz="1575" kern="1200" err="1">
                  <a:solidFill>
                    <a:srgbClr val="A5A5A5"/>
                  </a:solidFill>
                  <a:latin typeface="Trebuchet MS" panose="020B0603020202020204" pitchFamily="34" charset="0"/>
                  <a:ea typeface="Ubuntu" charset="0"/>
                  <a:cs typeface="Ubuntu" charset="0"/>
                </a:rPr>
                <a:t>Beef</a:t>
              </a:r>
              <a:r>
                <a:rPr lang="pt-BR" sz="1575" kern="1200">
                  <a:solidFill>
                    <a:srgbClr val="A5A5A5"/>
                  </a:solidFill>
                  <a:latin typeface="Trebuchet MS" panose="020B0603020202020204" pitchFamily="34" charset="0"/>
                  <a:ea typeface="Ubuntu" charset="0"/>
                  <a:cs typeface="Ubuntu" charset="0"/>
                </a:rPr>
                <a:t> </a:t>
              </a:r>
              <a:r>
                <a:rPr lang="pt-BR" sz="1575" kern="1200" err="1">
                  <a:solidFill>
                    <a:srgbClr val="A5A5A5"/>
                  </a:solidFill>
                  <a:latin typeface="Trebuchet MS" panose="020B0603020202020204" pitchFamily="34" charset="0"/>
                  <a:ea typeface="Ubuntu" charset="0"/>
                  <a:cs typeface="Ubuntu" charset="0"/>
                </a:rPr>
                <a:t>Report</a:t>
              </a:r>
              <a:r>
                <a:rPr lang="pt-BR" sz="1575" kern="1200">
                  <a:solidFill>
                    <a:srgbClr val="A5A5A5"/>
                  </a:solidFill>
                  <a:latin typeface="Trebuchet MS" panose="020B0603020202020204" pitchFamily="34" charset="0"/>
                  <a:ea typeface="Ubuntu" charset="0"/>
                  <a:cs typeface="Ubuntu" charset="0"/>
                </a:rPr>
                <a:t> 2021 (ABIEC, 2022, p. 48)</a:t>
              </a:r>
            </a:p>
          </p:txBody>
        </p:sp>
      </p:grp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CA9C5B82-8484-4595-80EB-91650549FF4E}"/>
              </a:ext>
            </a:extLst>
          </p:cNvPr>
          <p:cNvGraphicFramePr>
            <a:graphicFrameLocks/>
          </p:cNvGraphicFramePr>
          <p:nvPr/>
        </p:nvGraphicFramePr>
        <p:xfrm>
          <a:off x="0" y="3326575"/>
          <a:ext cx="12547863" cy="6252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" name="Imagem 12">
            <a:extLst>
              <a:ext uri="{FF2B5EF4-FFF2-40B4-BE49-F238E27FC236}">
                <a16:creationId xmlns:a16="http://schemas.microsoft.com/office/drawing/2014/main" id="{52B8F744-7838-4660-9FB5-C296A796A0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84903" y="234321"/>
            <a:ext cx="2917910" cy="115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361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CE72FC0-4647-20B9-0D19-A64EDCA356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81"/>
            <a:ext cx="18288000" cy="10286532"/>
          </a:xfrm>
          <a:prstGeom prst="rect">
            <a:avLst/>
          </a:prstGeom>
        </p:spPr>
      </p:pic>
      <p:sp>
        <p:nvSpPr>
          <p:cNvPr id="49" name="Retângulo 48">
            <a:extLst>
              <a:ext uri="{FF2B5EF4-FFF2-40B4-BE49-F238E27FC236}">
                <a16:creationId xmlns:a16="http://schemas.microsoft.com/office/drawing/2014/main" id="{180FCA9F-AB0E-494A-A8AD-ABEA71A266E7}"/>
              </a:ext>
            </a:extLst>
          </p:cNvPr>
          <p:cNvSpPr/>
          <p:nvPr/>
        </p:nvSpPr>
        <p:spPr>
          <a:xfrm>
            <a:off x="127167" y="9822211"/>
            <a:ext cx="9648144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1371600" rtl="0">
              <a:defRPr/>
            </a:pPr>
            <a:r>
              <a:rPr lang="pt-BR" sz="165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Ubuntu" charset="0"/>
                <a:cs typeface="Ubuntu" charset="0"/>
              </a:rPr>
              <a:t>Fonte: Embrapa Soja, MAPA, CNA,  </a:t>
            </a:r>
            <a:r>
              <a:rPr lang="pt-BR" sz="1650" kern="1200" err="1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Ubuntu" charset="0"/>
                <a:cs typeface="Ubuntu" charset="0"/>
              </a:rPr>
              <a:t>InPev</a:t>
            </a:r>
            <a:endParaRPr lang="pt-BR" sz="1650" kern="1200">
              <a:solidFill>
                <a:prstClr val="white">
                  <a:lumMod val="6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E209552A-FCCF-403F-9793-5D3575879CEA}"/>
              </a:ext>
            </a:extLst>
          </p:cNvPr>
          <p:cNvGrpSpPr/>
          <p:nvPr/>
        </p:nvGrpSpPr>
        <p:grpSpPr>
          <a:xfrm>
            <a:off x="727808" y="3627582"/>
            <a:ext cx="11725841" cy="6157238"/>
            <a:chOff x="355175" y="1350932"/>
            <a:chExt cx="7817227" cy="4104825"/>
          </a:xfrm>
        </p:grpSpPr>
        <p:grpSp>
          <p:nvGrpSpPr>
            <p:cNvPr id="47" name="Agrupar 46">
              <a:extLst>
                <a:ext uri="{FF2B5EF4-FFF2-40B4-BE49-F238E27FC236}">
                  <a16:creationId xmlns:a16="http://schemas.microsoft.com/office/drawing/2014/main" id="{2817A4DD-741B-4798-B198-E56F6BB750C4}"/>
                </a:ext>
              </a:extLst>
            </p:cNvPr>
            <p:cNvGrpSpPr/>
            <p:nvPr/>
          </p:nvGrpSpPr>
          <p:grpSpPr>
            <a:xfrm>
              <a:off x="3189648" y="2863492"/>
              <a:ext cx="1800000" cy="1908000"/>
              <a:chOff x="9578701" y="33135"/>
              <a:chExt cx="1624137" cy="1866824"/>
            </a:xfrm>
            <a:solidFill>
              <a:srgbClr val="00604E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Hexágono 47">
                <a:extLst>
                  <a:ext uri="{FF2B5EF4-FFF2-40B4-BE49-F238E27FC236}">
                    <a16:creationId xmlns:a16="http://schemas.microsoft.com/office/drawing/2014/main" id="{C891021C-6B2F-48E3-B48B-44F72AA8CD7C}"/>
                  </a:ext>
                </a:extLst>
              </p:cNvPr>
              <p:cNvSpPr/>
              <p:nvPr/>
            </p:nvSpPr>
            <p:spPr>
              <a:xfrm rot="5400000">
                <a:off x="9457358" y="154478"/>
                <a:ext cx="1866824" cy="1624137"/>
              </a:xfrm>
              <a:prstGeom prst="hexagon">
                <a:avLst>
                  <a:gd name="adj" fmla="val 25000"/>
                  <a:gd name="vf" fmla="val 115470"/>
                </a:avLst>
              </a:prstGeom>
              <a:grpFill/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t-BR"/>
              </a:p>
            </p:txBody>
          </p:sp>
          <p:sp>
            <p:nvSpPr>
              <p:cNvPr id="50" name="Hexágono 4">
                <a:extLst>
                  <a:ext uri="{FF2B5EF4-FFF2-40B4-BE49-F238E27FC236}">
                    <a16:creationId xmlns:a16="http://schemas.microsoft.com/office/drawing/2014/main" id="{1295FA42-9654-4663-B155-CA6CF5CF6D3B}"/>
                  </a:ext>
                </a:extLst>
              </p:cNvPr>
              <p:cNvSpPr txBox="1"/>
              <p:nvPr/>
            </p:nvSpPr>
            <p:spPr>
              <a:xfrm>
                <a:off x="9831796" y="324048"/>
                <a:ext cx="1117947" cy="1284998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240042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endParaRPr lang="pt-BR" sz="5400" kern="120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51" name="Agrupar 50">
              <a:extLst>
                <a:ext uri="{FF2B5EF4-FFF2-40B4-BE49-F238E27FC236}">
                  <a16:creationId xmlns:a16="http://schemas.microsoft.com/office/drawing/2014/main" id="{5D49D16C-51F1-4D06-853E-6F670907F308}"/>
                </a:ext>
              </a:extLst>
            </p:cNvPr>
            <p:cNvGrpSpPr/>
            <p:nvPr/>
          </p:nvGrpSpPr>
          <p:grpSpPr>
            <a:xfrm>
              <a:off x="1318475" y="2888834"/>
              <a:ext cx="1800000" cy="1908000"/>
              <a:chOff x="9578701" y="33135"/>
              <a:chExt cx="1624137" cy="1866824"/>
            </a:xfrm>
            <a:solidFill>
              <a:srgbClr val="00604E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Hexágono 51">
                <a:extLst>
                  <a:ext uri="{FF2B5EF4-FFF2-40B4-BE49-F238E27FC236}">
                    <a16:creationId xmlns:a16="http://schemas.microsoft.com/office/drawing/2014/main" id="{19A9AF5E-2CBB-4992-B8F3-B07F01575197}"/>
                  </a:ext>
                </a:extLst>
              </p:cNvPr>
              <p:cNvSpPr/>
              <p:nvPr/>
            </p:nvSpPr>
            <p:spPr>
              <a:xfrm rot="5400000">
                <a:off x="9457358" y="154478"/>
                <a:ext cx="1866824" cy="1624137"/>
              </a:xfrm>
              <a:prstGeom prst="hexagon">
                <a:avLst>
                  <a:gd name="adj" fmla="val 25000"/>
                  <a:gd name="vf" fmla="val 115470"/>
                </a:avLst>
              </a:prstGeom>
              <a:grpFill/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t-BR"/>
              </a:p>
            </p:txBody>
          </p:sp>
          <p:sp>
            <p:nvSpPr>
              <p:cNvPr id="53" name="Hexágono 4">
                <a:extLst>
                  <a:ext uri="{FF2B5EF4-FFF2-40B4-BE49-F238E27FC236}">
                    <a16:creationId xmlns:a16="http://schemas.microsoft.com/office/drawing/2014/main" id="{AD4B51BA-35A5-404A-AC24-790B8FFB21A5}"/>
                  </a:ext>
                </a:extLst>
              </p:cNvPr>
              <p:cNvSpPr txBox="1"/>
              <p:nvPr/>
            </p:nvSpPr>
            <p:spPr>
              <a:xfrm>
                <a:off x="9831796" y="324048"/>
                <a:ext cx="1117947" cy="1284998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240042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endParaRPr lang="pt-BR" sz="5400" kern="120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54" name="Agrupar 53">
              <a:extLst>
                <a:ext uri="{FF2B5EF4-FFF2-40B4-BE49-F238E27FC236}">
                  <a16:creationId xmlns:a16="http://schemas.microsoft.com/office/drawing/2014/main" id="{BD992E59-F088-4530-8692-00A1B29A74C6}"/>
                </a:ext>
              </a:extLst>
            </p:cNvPr>
            <p:cNvGrpSpPr/>
            <p:nvPr/>
          </p:nvGrpSpPr>
          <p:grpSpPr>
            <a:xfrm>
              <a:off x="4124550" y="1364752"/>
              <a:ext cx="1800000" cy="1908000"/>
              <a:chOff x="9578701" y="33135"/>
              <a:chExt cx="1624137" cy="1866824"/>
            </a:xfrm>
            <a:solidFill>
              <a:srgbClr val="00604E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Hexágono 54">
                <a:extLst>
                  <a:ext uri="{FF2B5EF4-FFF2-40B4-BE49-F238E27FC236}">
                    <a16:creationId xmlns:a16="http://schemas.microsoft.com/office/drawing/2014/main" id="{A401E6E6-A633-4109-B2A0-7A7D7814756D}"/>
                  </a:ext>
                </a:extLst>
              </p:cNvPr>
              <p:cNvSpPr/>
              <p:nvPr/>
            </p:nvSpPr>
            <p:spPr>
              <a:xfrm rot="5400000">
                <a:off x="9457358" y="154478"/>
                <a:ext cx="1866824" cy="1624137"/>
              </a:xfrm>
              <a:prstGeom prst="hexagon">
                <a:avLst>
                  <a:gd name="adj" fmla="val 25000"/>
                  <a:gd name="vf" fmla="val 115470"/>
                </a:avLst>
              </a:prstGeom>
              <a:grpFill/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t-BR"/>
              </a:p>
            </p:txBody>
          </p:sp>
          <p:sp>
            <p:nvSpPr>
              <p:cNvPr id="56" name="Hexágono 4">
                <a:extLst>
                  <a:ext uri="{FF2B5EF4-FFF2-40B4-BE49-F238E27FC236}">
                    <a16:creationId xmlns:a16="http://schemas.microsoft.com/office/drawing/2014/main" id="{A674A5A2-68ED-4599-8CCE-E1999987660E}"/>
                  </a:ext>
                </a:extLst>
              </p:cNvPr>
              <p:cNvSpPr txBox="1"/>
              <p:nvPr/>
            </p:nvSpPr>
            <p:spPr>
              <a:xfrm>
                <a:off x="9831796" y="324048"/>
                <a:ext cx="1117947" cy="1284998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240042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endParaRPr lang="pt-BR" sz="5400" kern="1200">
                  <a:solidFill>
                    <a:prstClr val="black"/>
                  </a:solidFill>
                  <a:latin typeface="Trebuchet MS" panose="020B0603020202020204" pitchFamily="34" charset="0"/>
                </a:endParaRPr>
              </a:p>
            </p:txBody>
          </p:sp>
        </p:grpSp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C46D8FFC-8338-4DE2-927F-4343BEE2135D}"/>
                </a:ext>
              </a:extLst>
            </p:cNvPr>
            <p:cNvGrpSpPr/>
            <p:nvPr/>
          </p:nvGrpSpPr>
          <p:grpSpPr>
            <a:xfrm>
              <a:off x="2240979" y="1350932"/>
              <a:ext cx="1800000" cy="1908000"/>
              <a:chOff x="9578701" y="33135"/>
              <a:chExt cx="1624137" cy="1866824"/>
            </a:xfrm>
            <a:solidFill>
              <a:srgbClr val="00604E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Hexágono 57">
                <a:extLst>
                  <a:ext uri="{FF2B5EF4-FFF2-40B4-BE49-F238E27FC236}">
                    <a16:creationId xmlns:a16="http://schemas.microsoft.com/office/drawing/2014/main" id="{9E4C3C73-5CB0-487C-8163-B7916683F3F1}"/>
                  </a:ext>
                </a:extLst>
              </p:cNvPr>
              <p:cNvSpPr/>
              <p:nvPr/>
            </p:nvSpPr>
            <p:spPr>
              <a:xfrm rot="5400000">
                <a:off x="9457358" y="154478"/>
                <a:ext cx="1866824" cy="1624137"/>
              </a:xfrm>
              <a:prstGeom prst="hexagon">
                <a:avLst>
                  <a:gd name="adj" fmla="val 25000"/>
                  <a:gd name="vf" fmla="val 115470"/>
                </a:avLst>
              </a:prstGeom>
              <a:grpFill/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pt-BR"/>
              </a:p>
            </p:txBody>
          </p:sp>
          <p:sp>
            <p:nvSpPr>
              <p:cNvPr id="59" name="Hexágono 4">
                <a:extLst>
                  <a:ext uri="{FF2B5EF4-FFF2-40B4-BE49-F238E27FC236}">
                    <a16:creationId xmlns:a16="http://schemas.microsoft.com/office/drawing/2014/main" id="{A480610F-0FCE-4C4F-A05A-8F6D8B504807}"/>
                  </a:ext>
                </a:extLst>
              </p:cNvPr>
              <p:cNvSpPr txBox="1"/>
              <p:nvPr/>
            </p:nvSpPr>
            <p:spPr>
              <a:xfrm>
                <a:off x="9831796" y="324048"/>
                <a:ext cx="1117947" cy="1284998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240042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endParaRPr lang="pt-BR" sz="5400" kern="1200">
                  <a:solidFill>
                    <a:prstClr val="black"/>
                  </a:solidFill>
                  <a:latin typeface="Trebuchet MS" panose="020B0603020202020204" pitchFamily="34" charset="0"/>
                </a:endParaRPr>
              </a:p>
            </p:txBody>
          </p:sp>
        </p:grpSp>
        <p:sp>
          <p:nvSpPr>
            <p:cNvPr id="61" name="Hexágono 60">
              <a:extLst>
                <a:ext uri="{FF2B5EF4-FFF2-40B4-BE49-F238E27FC236}">
                  <a16:creationId xmlns:a16="http://schemas.microsoft.com/office/drawing/2014/main" id="{48730596-8A31-4B16-BE81-B026C71C8B14}"/>
                </a:ext>
              </a:extLst>
            </p:cNvPr>
            <p:cNvSpPr/>
            <p:nvPr/>
          </p:nvSpPr>
          <p:spPr>
            <a:xfrm rot="5400000">
              <a:off x="323637" y="1406993"/>
              <a:ext cx="1908000" cy="18000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604E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63" name="CaixaDeTexto 62">
              <a:extLst>
                <a:ext uri="{FF2B5EF4-FFF2-40B4-BE49-F238E27FC236}">
                  <a16:creationId xmlns:a16="http://schemas.microsoft.com/office/drawing/2014/main" id="{95D4F643-9420-4481-A105-E198CD192800}"/>
                </a:ext>
              </a:extLst>
            </p:cNvPr>
            <p:cNvSpPr txBox="1"/>
            <p:nvPr/>
          </p:nvSpPr>
          <p:spPr>
            <a:xfrm>
              <a:off x="355175" y="1743411"/>
              <a:ext cx="18000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45" rtl="0">
                <a:defRPr/>
              </a:pPr>
              <a:r>
                <a:rPr lang="pt-BR" sz="2400" b="1" kern="1200" dirty="0">
                  <a:solidFill>
                    <a:prstClr val="white"/>
                  </a:solidFill>
                  <a:latin typeface="Trebuchet MS" panose="020B0603020202020204" pitchFamily="34" charset="0"/>
                  <a:ea typeface="+mn-ea"/>
                  <a:cs typeface="+mn-cs"/>
                </a:rPr>
                <a:t>Fixação Biológica de Nitrogênio</a:t>
              </a:r>
            </a:p>
            <a:p>
              <a:pPr algn="ctr" defTabSz="914445" rtl="0">
                <a:defRPr/>
              </a:pPr>
              <a:endParaRPr lang="pt-BR" sz="1500" kern="1200" dirty="0">
                <a:solidFill>
                  <a:prstClr val="white"/>
                </a:solidFill>
                <a:latin typeface="Trebuchet MS" panose="020B0603020202020204" pitchFamily="34" charset="0"/>
                <a:ea typeface="+mn-ea"/>
                <a:cs typeface="+mn-cs"/>
              </a:endParaRPr>
            </a:p>
            <a:p>
              <a:pPr algn="ctr" defTabSz="914445" rtl="0">
                <a:defRPr/>
              </a:pPr>
              <a:r>
                <a:rPr lang="pt-BR" kern="1200" dirty="0">
                  <a:solidFill>
                    <a:prstClr val="white"/>
                  </a:solidFill>
                  <a:latin typeface="Trebuchet MS" panose="020B0603020202020204" pitchFamily="34" charset="0"/>
                  <a:ea typeface="+mn-ea"/>
                  <a:cs typeface="+mn-cs"/>
                </a:rPr>
                <a:t>-275 kg Fertilizantes Nitrogenado/ha</a:t>
              </a:r>
            </a:p>
          </p:txBody>
        </p:sp>
        <p:sp>
          <p:nvSpPr>
            <p:cNvPr id="64" name="CaixaDeTexto 63">
              <a:extLst>
                <a:ext uri="{FF2B5EF4-FFF2-40B4-BE49-F238E27FC236}">
                  <a16:creationId xmlns:a16="http://schemas.microsoft.com/office/drawing/2014/main" id="{A83E9938-C894-4431-878A-06BC6F4D9F51}"/>
                </a:ext>
              </a:extLst>
            </p:cNvPr>
            <p:cNvSpPr txBox="1"/>
            <p:nvPr/>
          </p:nvSpPr>
          <p:spPr>
            <a:xfrm>
              <a:off x="2304130" y="1667739"/>
              <a:ext cx="1725297" cy="1369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45" rtl="0">
                <a:defRPr/>
              </a:pPr>
              <a:r>
                <a:rPr lang="pt-BR" sz="2400" b="1" kern="1200">
                  <a:solidFill>
                    <a:prstClr val="white"/>
                  </a:solidFill>
                  <a:latin typeface="Trebuchet MS" panose="020B0603020202020204" pitchFamily="34" charset="0"/>
                  <a:ea typeface="+mn-ea"/>
                  <a:cs typeface="+mn-cs"/>
                </a:rPr>
                <a:t>Plantio Direto</a:t>
              </a:r>
            </a:p>
            <a:p>
              <a:pPr algn="ctr" defTabSz="914445" rtl="0">
                <a:defRPr/>
              </a:pPr>
              <a:endParaRPr lang="pt-BR" sz="1350" b="1" kern="1200">
                <a:solidFill>
                  <a:prstClr val="white"/>
                </a:solidFill>
                <a:latin typeface="Trebuchet MS" panose="020B0603020202020204" pitchFamily="34" charset="0"/>
                <a:ea typeface="+mn-ea"/>
                <a:cs typeface="+mn-cs"/>
              </a:endParaRPr>
            </a:p>
            <a:p>
              <a:pPr algn="ctr" defTabSz="914445" rtl="0">
                <a:defRPr/>
              </a:pPr>
              <a:r>
                <a:rPr lang="pt-BR" kern="1200">
                  <a:solidFill>
                    <a:prstClr val="white"/>
                  </a:solidFill>
                  <a:latin typeface="Trebuchet MS" panose="020B0603020202020204" pitchFamily="34" charset="0"/>
                  <a:ea typeface="+mn-ea"/>
                  <a:cs typeface="+mn-cs"/>
                </a:rPr>
                <a:t>Conservação da estrutura do solo; Aumento do carbono no solo: +800 kg /ha de C</a:t>
              </a:r>
              <a:endParaRPr lang="pt-BR" kern="1200" baseline="30000">
                <a:solidFill>
                  <a:prstClr val="white"/>
                </a:solidFill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sp>
          <p:nvSpPr>
            <p:cNvPr id="65" name="CaixaDeTexto 64">
              <a:extLst>
                <a:ext uri="{FF2B5EF4-FFF2-40B4-BE49-F238E27FC236}">
                  <a16:creationId xmlns:a16="http://schemas.microsoft.com/office/drawing/2014/main" id="{9C9DCA07-9619-41E9-A18D-D513204780A5}"/>
                </a:ext>
              </a:extLst>
            </p:cNvPr>
            <p:cNvSpPr txBox="1"/>
            <p:nvPr/>
          </p:nvSpPr>
          <p:spPr>
            <a:xfrm>
              <a:off x="1245134" y="3241537"/>
              <a:ext cx="1936226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45" rtl="0">
                <a:defRPr/>
              </a:pPr>
              <a:r>
                <a:rPr lang="pt-BR" sz="2400" b="1" kern="1200">
                  <a:solidFill>
                    <a:prstClr val="white"/>
                  </a:solidFill>
                  <a:latin typeface="Trebuchet MS" panose="020B0603020202020204" pitchFamily="34" charset="0"/>
                  <a:ea typeface="+mn-ea"/>
                  <a:cs typeface="+mn-cs"/>
                </a:rPr>
                <a:t>Manejo Integrado de Pragas</a:t>
              </a:r>
            </a:p>
            <a:p>
              <a:pPr algn="ctr" defTabSz="914445" rtl="0">
                <a:defRPr/>
              </a:pPr>
              <a:endParaRPr lang="pt-BR" sz="1350" b="1" kern="1200">
                <a:solidFill>
                  <a:prstClr val="white"/>
                </a:solidFill>
                <a:latin typeface="Trebuchet MS" panose="020B0603020202020204" pitchFamily="34" charset="0"/>
                <a:ea typeface="+mn-ea"/>
                <a:cs typeface="+mn-cs"/>
              </a:endParaRPr>
            </a:p>
            <a:p>
              <a:pPr algn="ctr" defTabSz="914445" rtl="0">
                <a:defRPr/>
              </a:pPr>
              <a:r>
                <a:rPr lang="pt-BR" kern="1200">
                  <a:solidFill>
                    <a:prstClr val="white"/>
                  </a:solidFill>
                  <a:latin typeface="Trebuchet MS" panose="020B0603020202020204" pitchFamily="34" charset="0"/>
                  <a:ea typeface="+mn-ea"/>
                  <a:cs typeface="+mn-cs"/>
                </a:rPr>
                <a:t>Redução de pelo menos duas aplicações por safra</a:t>
              </a:r>
            </a:p>
          </p:txBody>
        </p:sp>
        <p:sp>
          <p:nvSpPr>
            <p:cNvPr id="66" name="CaixaDeTexto 65">
              <a:extLst>
                <a:ext uri="{FF2B5EF4-FFF2-40B4-BE49-F238E27FC236}">
                  <a16:creationId xmlns:a16="http://schemas.microsoft.com/office/drawing/2014/main" id="{56172A5E-C7FE-4B89-876C-68A1E9B957C3}"/>
                </a:ext>
              </a:extLst>
            </p:cNvPr>
            <p:cNvSpPr txBox="1"/>
            <p:nvPr/>
          </p:nvSpPr>
          <p:spPr>
            <a:xfrm>
              <a:off x="3181819" y="3160822"/>
              <a:ext cx="18307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45" rtl="0">
                <a:defRPr/>
              </a:pPr>
              <a:r>
                <a:rPr lang="pt-BR" sz="2400" b="1" kern="1200" err="1">
                  <a:solidFill>
                    <a:prstClr val="white"/>
                  </a:solidFill>
                  <a:latin typeface="Trebuchet MS" panose="020B0603020202020204" pitchFamily="34" charset="0"/>
                  <a:ea typeface="+mn-ea"/>
                  <a:cs typeface="+mn-cs"/>
                </a:rPr>
                <a:t>Bioinsumos</a:t>
              </a:r>
              <a:endParaRPr lang="pt-BR" sz="2400" b="1" kern="1200">
                <a:solidFill>
                  <a:prstClr val="white"/>
                </a:solidFill>
                <a:latin typeface="Trebuchet MS" panose="020B0603020202020204" pitchFamily="34" charset="0"/>
                <a:ea typeface="+mn-ea"/>
                <a:cs typeface="+mn-cs"/>
              </a:endParaRPr>
            </a:p>
            <a:p>
              <a:pPr algn="ctr" defTabSz="914445" rtl="0">
                <a:defRPr/>
              </a:pPr>
              <a:endParaRPr lang="pt-BR" sz="1500" b="1" kern="1200">
                <a:solidFill>
                  <a:prstClr val="white"/>
                </a:solidFill>
                <a:latin typeface="Trebuchet MS" panose="020B0603020202020204" pitchFamily="34" charset="0"/>
                <a:ea typeface="+mn-ea"/>
                <a:cs typeface="+mn-cs"/>
              </a:endParaRPr>
            </a:p>
            <a:p>
              <a:pPr algn="ctr" defTabSz="914445" rtl="0">
                <a:defRPr/>
              </a:pPr>
              <a:r>
                <a:rPr lang="pt-BR" kern="1200">
                  <a:solidFill>
                    <a:prstClr val="white"/>
                  </a:solidFill>
                  <a:latin typeface="Trebuchet MS" panose="020B0603020202020204" pitchFamily="34" charset="0"/>
                  <a:ea typeface="+mn-ea"/>
                  <a:cs typeface="+mn-cs"/>
                </a:rPr>
                <a:t>Mais de 23 milhões de  hectares cultivados sob manejo biológico</a:t>
              </a:r>
            </a:p>
          </p:txBody>
        </p:sp>
        <p:sp>
          <p:nvSpPr>
            <p:cNvPr id="67" name="CaixaDeTexto 66">
              <a:extLst>
                <a:ext uri="{FF2B5EF4-FFF2-40B4-BE49-F238E27FC236}">
                  <a16:creationId xmlns:a16="http://schemas.microsoft.com/office/drawing/2014/main" id="{26C6D34E-D7D1-46E6-B935-C113B89AA55E}"/>
                </a:ext>
              </a:extLst>
            </p:cNvPr>
            <p:cNvSpPr txBox="1"/>
            <p:nvPr/>
          </p:nvSpPr>
          <p:spPr>
            <a:xfrm>
              <a:off x="4028862" y="1780577"/>
              <a:ext cx="202536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45" rtl="0">
                <a:defRPr/>
              </a:pPr>
              <a:r>
                <a:rPr lang="pt-BR" sz="2400" b="1" kern="1200">
                  <a:solidFill>
                    <a:prstClr val="white"/>
                  </a:solidFill>
                  <a:latin typeface="Trebuchet MS" panose="020B0603020202020204" pitchFamily="34" charset="0"/>
                  <a:ea typeface="+mn-ea"/>
                  <a:cs typeface="+mn-cs"/>
                </a:rPr>
                <a:t>Logística Reversa</a:t>
              </a:r>
            </a:p>
            <a:p>
              <a:pPr algn="ctr" defTabSz="914445" rtl="0">
                <a:defRPr/>
              </a:pPr>
              <a:endParaRPr lang="pt-BR" sz="1500" b="1" kern="1200">
                <a:solidFill>
                  <a:prstClr val="white"/>
                </a:solidFill>
                <a:latin typeface="Trebuchet MS" panose="020B0603020202020204" pitchFamily="34" charset="0"/>
                <a:ea typeface="+mn-ea"/>
                <a:cs typeface="+mn-cs"/>
              </a:endParaRPr>
            </a:p>
            <a:p>
              <a:pPr algn="ctr" defTabSz="914445" rtl="0">
                <a:defRPr/>
              </a:pPr>
              <a:r>
                <a:rPr lang="pt-BR" kern="1200">
                  <a:solidFill>
                    <a:prstClr val="white"/>
                  </a:solidFill>
                  <a:latin typeface="Trebuchet MS" panose="020B0603020202020204" pitchFamily="34" charset="0"/>
                  <a:ea typeface="+mn-ea"/>
                  <a:cs typeface="+mn-cs"/>
                </a:rPr>
                <a:t>Brasil recicla mais de 94% das embalagens de defensivos</a:t>
              </a:r>
              <a:endParaRPr lang="pt-BR" sz="2400" kern="1200">
                <a:solidFill>
                  <a:prstClr val="white"/>
                </a:solidFill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sp>
          <p:nvSpPr>
            <p:cNvPr id="68" name="Retângulo 67">
              <a:extLst>
                <a:ext uri="{FF2B5EF4-FFF2-40B4-BE49-F238E27FC236}">
                  <a16:creationId xmlns:a16="http://schemas.microsoft.com/office/drawing/2014/main" id="{BAD8AEF4-509F-4A8B-97E6-69CD4A3D898A}"/>
                </a:ext>
              </a:extLst>
            </p:cNvPr>
            <p:cNvSpPr/>
            <p:nvPr/>
          </p:nvSpPr>
          <p:spPr>
            <a:xfrm>
              <a:off x="5329906" y="3477311"/>
              <a:ext cx="2842496" cy="197844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 rtl="0">
                <a:defRPr/>
              </a:pPr>
              <a:r>
                <a:rPr lang="pt-BR" sz="2400" kern="1200">
                  <a:solidFill>
                    <a:prstClr val="white"/>
                  </a:solidFill>
                  <a:latin typeface="Trebuchet MS" panose="020B0603020202020204" pitchFamily="34" charset="0"/>
                </a:rPr>
                <a:t> Produtores rurais economizam cerca de US$15 bilhões por ano no emprego da Fixação Biológica de Nitrogênio</a:t>
              </a:r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6F496298-DED7-4AE1-9197-55A4133CF2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2339" y="1"/>
            <a:ext cx="4985661" cy="332377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F777768-70E7-4DA5-AE96-A78B6888C5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6"/>
          <a:stretch/>
        </p:blipFill>
        <p:spPr>
          <a:xfrm>
            <a:off x="13301141" y="3302575"/>
            <a:ext cx="4985663" cy="368185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02BB172-5673-4B05-B373-0DAA38B63F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1140" y="6963230"/>
            <a:ext cx="4986860" cy="33676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7A7C1F16-78B3-4766-802F-0EDBB73FBF12}"/>
              </a:ext>
            </a:extLst>
          </p:cNvPr>
          <p:cNvSpPr txBox="1"/>
          <p:nvPr/>
        </p:nvSpPr>
        <p:spPr>
          <a:xfrm>
            <a:off x="888718" y="1750940"/>
            <a:ext cx="155448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71600" rtl="0">
              <a:defRPr/>
            </a:pPr>
            <a:r>
              <a:rPr lang="pt-BR" sz="5400" b="1" kern="1200">
                <a:solidFill>
                  <a:srgbClr val="006C4C"/>
                </a:solidFill>
                <a:latin typeface="Century Gothic" panose="020B0502020202020204" pitchFamily="34" charset="0"/>
                <a:ea typeface="Ubuntu" charset="0"/>
                <a:cs typeface="Ubuntu" charset="0"/>
              </a:rPr>
              <a:t>Práticas Sustentáveis </a:t>
            </a:r>
            <a:endParaRPr lang="pt-BR" sz="6600" b="1" kern="1200">
              <a:solidFill>
                <a:srgbClr val="006C4C"/>
              </a:solidFill>
              <a:latin typeface="Century Gothic" panose="020B0502020202020204" pitchFamily="34" charset="0"/>
              <a:ea typeface="Ubuntu" charset="0"/>
              <a:cs typeface="Ubuntu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8AE9C04A-EC0C-4AE6-B486-49525604B2E3}"/>
              </a:ext>
            </a:extLst>
          </p:cNvPr>
          <p:cNvSpPr txBox="1"/>
          <p:nvPr/>
        </p:nvSpPr>
        <p:spPr>
          <a:xfrm>
            <a:off x="876173" y="2757827"/>
            <a:ext cx="132904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71600" rtl="0">
              <a:defRPr/>
            </a:pPr>
            <a:r>
              <a:rPr lang="pt-BR" sz="3000" b="1" kern="1200">
                <a:solidFill>
                  <a:prstClr val="black"/>
                </a:solidFill>
                <a:latin typeface="Century Gothic" panose="020B0502020202020204" pitchFamily="34" charset="0"/>
                <a:ea typeface="Ubuntu" charset="0"/>
                <a:cs typeface="Ubuntu" charset="0"/>
              </a:rPr>
              <a:t>Agrícolas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3574D4FE-9C9F-4B7D-9A15-55516B623721}"/>
              </a:ext>
            </a:extLst>
          </p:cNvPr>
          <p:cNvSpPr/>
          <p:nvPr/>
        </p:nvSpPr>
        <p:spPr>
          <a:xfrm rot="10800000">
            <a:off x="752106" y="0"/>
            <a:ext cx="248136" cy="1576317"/>
          </a:xfrm>
          <a:prstGeom prst="rect">
            <a:avLst/>
          </a:prstGeom>
          <a:solidFill>
            <a:srgbClr val="5FB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rtl="0">
              <a:defRPr/>
            </a:pPr>
            <a:endParaRPr lang="pt-BR" sz="2700" kern="12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4" name="Picture 2" descr="P:\Comunicacao\_SUPERINTENDENCIA_COMUNICAÇÃO_MARKETING\DOCUMENTOS\5 . LOGOS\__  Logos Sistema CNA 2019\1. CNA\Assinatura CNA - Simples\Preferencial\RGB\CNA Logo_Preferencial_RGB Simples.png">
            <a:extLst>
              <a:ext uri="{FF2B5EF4-FFF2-40B4-BE49-F238E27FC236}">
                <a16:creationId xmlns:a16="http://schemas.microsoft.com/office/drawing/2014/main" id="{7F1EF90C-795A-4831-B692-8AEACE318B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2" t="38664" r="30172" b="38664"/>
          <a:stretch/>
        </p:blipFill>
        <p:spPr bwMode="auto">
          <a:xfrm>
            <a:off x="285752" y="8745637"/>
            <a:ext cx="2476499" cy="103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6962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BF437FB-8FE6-20FA-C2A1-9BF44CF003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81"/>
            <a:ext cx="18288000" cy="10286532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-356917" y="9494076"/>
            <a:ext cx="14595977" cy="761747"/>
          </a:xfrm>
          <a:prstGeom prst="rect">
            <a:avLst/>
          </a:prstGeom>
          <a:noFill/>
        </p:spPr>
        <p:txBody>
          <a:bodyPr vert="horz" wrap="square" lIns="137160" tIns="68580" rIns="137160" bIns="6858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pt-BR" sz="2800" b="1" kern="1200">
                <a:solidFill>
                  <a:schemeClr val="bg1"/>
                </a:solidFill>
                <a:latin typeface="Trebuchet MS"/>
                <a:ea typeface="+mn-ea"/>
                <a:cs typeface="Trebuchet MS"/>
              </a:defRPr>
            </a:lvl1pPr>
          </a:lstStyle>
          <a:p>
            <a:pPr algn="ctr" defTabSz="1371600">
              <a:defRPr/>
            </a:pPr>
            <a:r>
              <a:rPr lang="pt-BR" altLang="pt-BR" sz="4050">
                <a:solidFill>
                  <a:srgbClr val="006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Agropecuária brasileira: produção com sustentabilidade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41" y="1355303"/>
            <a:ext cx="4032251" cy="264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1934" y="2709308"/>
            <a:ext cx="5826057" cy="2643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00694" y="5682145"/>
            <a:ext cx="4362549" cy="2253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39562" y="884709"/>
            <a:ext cx="4667250" cy="3114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86" y="5621438"/>
            <a:ext cx="5826059" cy="2968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8"/>
          <a:srcRect l="23170" r="36400"/>
          <a:stretch/>
        </p:blipFill>
        <p:spPr>
          <a:xfrm>
            <a:off x="5315306" y="6008357"/>
            <a:ext cx="2397125" cy="3331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CaixaDeTexto 11"/>
          <p:cNvSpPr txBox="1"/>
          <p:nvPr/>
        </p:nvSpPr>
        <p:spPr>
          <a:xfrm>
            <a:off x="359026" y="4036599"/>
            <a:ext cx="268323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371600" rtl="0">
              <a:defRPr/>
            </a:pPr>
            <a:r>
              <a:rPr lang="pt-BR" sz="21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Plantio Direto na palha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4255682" y="5282799"/>
            <a:ext cx="50313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371600" rtl="0">
              <a:defRPr/>
            </a:pPr>
            <a:r>
              <a:rPr lang="pt-BR" sz="21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Integração Lavoura Pecuária e Floresta - ILPF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0332838" y="4036599"/>
            <a:ext cx="24815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371600" rtl="0">
              <a:defRPr/>
            </a:pPr>
            <a:r>
              <a:rPr lang="pt-BR" sz="21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Uso de Biodigestores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" y="8653559"/>
            <a:ext cx="547260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 rtl="0">
              <a:defRPr/>
            </a:pPr>
            <a:r>
              <a:rPr lang="pt-BR" sz="2100" kern="120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rPr>
              <a:t>Criação de gado a pasto/recuperação de pastagens</a:t>
            </a:r>
          </a:p>
          <a:p>
            <a:pPr algn="l" defTabSz="1371600" rtl="0">
              <a:defRPr/>
            </a:pPr>
            <a:endParaRPr lang="pt-BR" sz="27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5472608" y="9335572"/>
            <a:ext cx="22819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371600" rtl="0">
              <a:defRPr/>
            </a:pPr>
            <a:r>
              <a:rPr lang="pt-BR" sz="2100" kern="120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rPr>
              <a:t>Plantio de florestas</a:t>
            </a:r>
          </a:p>
          <a:p>
            <a:pPr algn="l" defTabSz="1371600" rtl="0">
              <a:defRPr/>
            </a:pPr>
            <a:endParaRPr lang="pt-BR" sz="27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7850857" y="7974737"/>
            <a:ext cx="35638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371600" rtl="0">
              <a:defRPr/>
            </a:pPr>
            <a:r>
              <a:rPr lang="pt-BR" sz="2100" kern="120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rPr>
              <a:t>Fixação biológica de nitrogênio</a:t>
            </a:r>
          </a:p>
          <a:p>
            <a:pPr algn="l" defTabSz="1371600" rtl="0">
              <a:defRPr/>
            </a:pPr>
            <a:endParaRPr lang="pt-BR" sz="27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DCCE56E-F91A-4512-ADA5-0AA7DBD0DE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80346" y="6225052"/>
            <a:ext cx="4670870" cy="3114674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112401-A3AA-4776-93BB-6687E3BD8D8C}"/>
              </a:ext>
            </a:extLst>
          </p:cNvPr>
          <p:cNvSpPr txBox="1"/>
          <p:nvPr/>
        </p:nvSpPr>
        <p:spPr>
          <a:xfrm>
            <a:off x="13480346" y="9335572"/>
            <a:ext cx="11360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371600" rtl="0">
              <a:defRPr/>
            </a:pPr>
            <a:r>
              <a:rPr lang="pt-BR" sz="2100" kern="120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rPr>
              <a:t>Irrigação</a:t>
            </a:r>
          </a:p>
          <a:p>
            <a:pPr algn="l" defTabSz="1371600" rtl="0">
              <a:defRPr/>
            </a:pPr>
            <a:endParaRPr lang="pt-BR" sz="27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7C34BFAD-2BA6-43B4-A852-D7E4477AC1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009877" y="2440574"/>
            <a:ext cx="5034764" cy="3355691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47AB7F09-7D6E-401B-AC0A-7478CB151846}"/>
              </a:ext>
            </a:extLst>
          </p:cNvPr>
          <p:cNvSpPr txBox="1"/>
          <p:nvPr/>
        </p:nvSpPr>
        <p:spPr>
          <a:xfrm>
            <a:off x="12960767" y="5796265"/>
            <a:ext cx="14505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371600" rtl="0">
              <a:defRPr/>
            </a:pPr>
            <a:r>
              <a:rPr lang="pt-BR" sz="2100" kern="120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rPr>
              <a:t>Terminação</a:t>
            </a:r>
          </a:p>
          <a:p>
            <a:pPr algn="l" defTabSz="1371600" rtl="0">
              <a:defRPr/>
            </a:pPr>
            <a:endParaRPr lang="pt-BR" sz="27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6063384B-6F9F-FBE6-F67A-BB843F07C4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070602" y="234321"/>
            <a:ext cx="3217398" cy="127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4342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27B32F3-FF09-0332-BB69-CBAFD76FBB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81"/>
            <a:ext cx="18288000" cy="1028653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34" y="3329582"/>
            <a:ext cx="4032251" cy="264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78731" y="3396651"/>
            <a:ext cx="4032251" cy="269091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DCCE56E-F91A-4512-ADA5-0AA7DBD0DE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34595" y="6701714"/>
            <a:ext cx="4027128" cy="2685407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7C34BFAD-2BA6-43B4-A852-D7E4477AC1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73021" y="3418637"/>
            <a:ext cx="4032252" cy="2687513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D042399A-FBA7-4687-93D5-A770447CD8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9607" y="3422255"/>
            <a:ext cx="3902688" cy="2639702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A2D76571-EC15-4D99-A014-476A6032C6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9607" y="6727682"/>
            <a:ext cx="3947499" cy="2639702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A1B2A34A-888D-476E-BAB8-82CFD19463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7287" y="6698961"/>
            <a:ext cx="4027128" cy="2690910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D40D2E4E-171D-4953-8D6F-C2C3057D7D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1738" y="6727682"/>
            <a:ext cx="4301067" cy="2659439"/>
          </a:xfrm>
          <a:prstGeom prst="rect">
            <a:avLst/>
          </a:prstGeom>
        </p:spPr>
      </p:pic>
      <p:sp>
        <p:nvSpPr>
          <p:cNvPr id="39" name="Retângulo 38">
            <a:extLst>
              <a:ext uri="{FF2B5EF4-FFF2-40B4-BE49-F238E27FC236}">
                <a16:creationId xmlns:a16="http://schemas.microsoft.com/office/drawing/2014/main" id="{5278CF61-7DA0-423F-9178-379002CADF97}"/>
              </a:ext>
            </a:extLst>
          </p:cNvPr>
          <p:cNvSpPr/>
          <p:nvPr/>
        </p:nvSpPr>
        <p:spPr>
          <a:xfrm>
            <a:off x="0" y="1642664"/>
            <a:ext cx="3650733" cy="684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1371600" rtl="0">
              <a:defRPr/>
            </a:pPr>
            <a:r>
              <a:rPr lang="pt-BR" sz="4200" b="1" kern="1200">
                <a:solidFill>
                  <a:srgbClr val="0070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Plano ABC+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F1A82BE4-1BDE-4367-AD9C-039FD689A633}"/>
              </a:ext>
            </a:extLst>
          </p:cNvPr>
          <p:cNvSpPr txBox="1"/>
          <p:nvPr/>
        </p:nvSpPr>
        <p:spPr>
          <a:xfrm>
            <a:off x="3650733" y="1690021"/>
            <a:ext cx="1469571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371600" rtl="0">
              <a:defRPr/>
            </a:pPr>
            <a:r>
              <a:rPr lang="pt-BR" sz="3000" b="1" kern="1200">
                <a:solidFill>
                  <a:srgbClr val="025E4F"/>
                </a:solidFill>
                <a:latin typeface="Calibri" panose="020F0502020204030204"/>
                <a:ea typeface="+mn-ea"/>
                <a:cs typeface="+mn-cs"/>
              </a:rPr>
              <a:t>Potencial de MITIGAÇÃO DE 1.1 BILHÃO DE TONELADAS DE CO2EQ.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BB985C2-B4BD-44AB-8ED1-52D155B572AC}"/>
              </a:ext>
            </a:extLst>
          </p:cNvPr>
          <p:cNvSpPr txBox="1"/>
          <p:nvPr/>
        </p:nvSpPr>
        <p:spPr>
          <a:xfrm>
            <a:off x="762723" y="2397578"/>
            <a:ext cx="4664559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371600" rtl="0">
              <a:defRPr/>
            </a:pPr>
            <a:r>
              <a:rPr lang="pt-BR" sz="2700" b="1" kern="1200">
                <a:solidFill>
                  <a:srgbClr val="025E4F"/>
                </a:solidFill>
                <a:latin typeface="Calibri" panose="020F0502020204030204"/>
                <a:ea typeface="+mn-ea"/>
                <a:cs typeface="+mn-cs"/>
              </a:rPr>
              <a:t>+ 72,68 MILHÕES DE HA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9A0A8D48-D237-445F-AF1C-3C5C50D4D9C4}"/>
              </a:ext>
            </a:extLst>
          </p:cNvPr>
          <p:cNvSpPr txBox="1"/>
          <p:nvPr/>
        </p:nvSpPr>
        <p:spPr>
          <a:xfrm>
            <a:off x="5819750" y="2346906"/>
            <a:ext cx="66485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 rtl="0">
              <a:defRPr/>
            </a:pPr>
            <a:r>
              <a:rPr lang="pt-BR" sz="2700" b="1" kern="1200">
                <a:solidFill>
                  <a:srgbClr val="025E4F"/>
                </a:solidFill>
                <a:latin typeface="Calibri" panose="020F0502020204030204"/>
                <a:ea typeface="+mn-ea"/>
                <a:cs typeface="+mn-cs"/>
              </a:rPr>
              <a:t>+ 208,40 MILHÕES DE M³</a:t>
            </a:r>
          </a:p>
          <a:p>
            <a:pPr algn="ctr" defTabSz="1371600" rtl="0">
              <a:defRPr/>
            </a:pPr>
            <a:r>
              <a:rPr lang="pt-BR" sz="27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De resíduos manejados da produção animal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CE8745D1-82B3-4CBF-ACD2-224DD37F0A7D}"/>
              </a:ext>
            </a:extLst>
          </p:cNvPr>
          <p:cNvSpPr txBox="1"/>
          <p:nvPr/>
        </p:nvSpPr>
        <p:spPr>
          <a:xfrm>
            <a:off x="13702324" y="2467625"/>
            <a:ext cx="39736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 rtl="0">
              <a:defRPr/>
            </a:pPr>
            <a:r>
              <a:rPr lang="pt-BR" sz="2700" b="1" kern="1200">
                <a:solidFill>
                  <a:srgbClr val="025E4F"/>
                </a:solidFill>
                <a:latin typeface="Calibri" panose="020F0502020204030204"/>
                <a:ea typeface="+mn-ea"/>
                <a:cs typeface="+mn-cs"/>
              </a:rPr>
              <a:t>+ 5 MILHÕES DE CABEÇAS</a:t>
            </a:r>
          </a:p>
          <a:p>
            <a:pPr algn="ctr" defTabSz="1371600" rtl="0">
              <a:defRPr/>
            </a:pPr>
            <a:r>
              <a:rPr lang="pt-BR" sz="27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Em terminação intensiva</a:t>
            </a:r>
          </a:p>
        </p:txBody>
      </p:sp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id="{CF3378CE-CB4D-4981-8D69-972CE2915A43}"/>
              </a:ext>
            </a:extLst>
          </p:cNvPr>
          <p:cNvCxnSpPr/>
          <p:nvPr/>
        </p:nvCxnSpPr>
        <p:spPr>
          <a:xfrm>
            <a:off x="628373" y="2397578"/>
            <a:ext cx="16507844" cy="0"/>
          </a:xfrm>
          <a:prstGeom prst="line">
            <a:avLst/>
          </a:prstGeom>
          <a:ln w="38100">
            <a:solidFill>
              <a:srgbClr val="025E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tângulo 51">
            <a:extLst>
              <a:ext uri="{FF2B5EF4-FFF2-40B4-BE49-F238E27FC236}">
                <a16:creationId xmlns:a16="http://schemas.microsoft.com/office/drawing/2014/main" id="{D9FFA4DE-3438-452F-8B4C-210FDBD60D5C}"/>
              </a:ext>
            </a:extLst>
          </p:cNvPr>
          <p:cNvSpPr/>
          <p:nvPr/>
        </p:nvSpPr>
        <p:spPr>
          <a:xfrm>
            <a:off x="24687" y="3329582"/>
            <a:ext cx="18263313" cy="6957419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rtl="0">
              <a:defRPr/>
            </a:pPr>
            <a:endParaRPr lang="pt-BR" sz="27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762723" y="6064002"/>
            <a:ext cx="274908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371600" rtl="0">
              <a:defRPr/>
            </a:pPr>
            <a:r>
              <a:rPr lang="pt-BR" sz="2100" b="1" kern="1200">
                <a:solidFill>
                  <a:srgbClr val="025E4F"/>
                </a:solidFill>
                <a:latin typeface="Calibri" panose="020F0502020204030204"/>
                <a:ea typeface="+mn-ea"/>
                <a:cs typeface="+mn-cs"/>
              </a:rPr>
              <a:t>Plantio Direto na palha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4140209" y="6106149"/>
            <a:ext cx="51283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371600" rtl="0">
              <a:defRPr/>
            </a:pPr>
            <a:r>
              <a:rPr lang="pt-BR" sz="2100" b="1" kern="1200">
                <a:solidFill>
                  <a:srgbClr val="025E4F"/>
                </a:solidFill>
                <a:latin typeface="Calibri" panose="020F0502020204030204"/>
                <a:ea typeface="+mn-ea"/>
                <a:cs typeface="+mn-cs"/>
              </a:rPr>
              <a:t>Integração Lavoura Pecuária e Floresta - ILPF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9691213" y="6131444"/>
            <a:ext cx="25231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371600" rtl="0">
              <a:defRPr/>
            </a:pPr>
            <a:r>
              <a:rPr lang="pt-BR" sz="2100" b="1" kern="1200">
                <a:solidFill>
                  <a:srgbClr val="025E4F"/>
                </a:solidFill>
                <a:latin typeface="Calibri" panose="020F0502020204030204"/>
                <a:ea typeface="+mn-ea"/>
                <a:cs typeface="+mn-cs"/>
              </a:rPr>
              <a:t>Uso de Biodigestores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74732" y="9500564"/>
            <a:ext cx="4183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 rtl="0">
              <a:defRPr/>
            </a:pPr>
            <a:r>
              <a:rPr lang="pt-BR" sz="2100" b="1" kern="1200">
                <a:solidFill>
                  <a:srgbClr val="025E4F"/>
                </a:solidFill>
                <a:latin typeface="Calibri" panose="020F0502020204030204"/>
                <a:ea typeface="+mn-ea"/>
                <a:cs typeface="+mn-cs"/>
              </a:rPr>
              <a:t>Criação de gado a pasto/recuperação de pastagens</a:t>
            </a:r>
            <a:endParaRPr lang="pt-BR" sz="2700" b="1" kern="1200">
              <a:solidFill>
                <a:srgbClr val="025E4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5786980" y="9720756"/>
            <a:ext cx="233275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371600" rtl="0">
              <a:defRPr/>
            </a:pPr>
            <a:r>
              <a:rPr lang="pt-BR" sz="2100" b="1" kern="1200">
                <a:solidFill>
                  <a:srgbClr val="025E4F"/>
                </a:solidFill>
                <a:latin typeface="Calibri" panose="020F0502020204030204"/>
                <a:ea typeface="+mn-ea"/>
                <a:cs typeface="+mn-cs"/>
              </a:rPr>
              <a:t>Plantio de florestas</a:t>
            </a:r>
            <a:endParaRPr lang="pt-BR" sz="2700" b="1" kern="1200">
              <a:solidFill>
                <a:srgbClr val="025E4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9451503" y="9691778"/>
            <a:ext cx="363516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371600" rtl="0">
              <a:defRPr/>
            </a:pPr>
            <a:r>
              <a:rPr lang="pt-BR" sz="2100" b="1" kern="1200">
                <a:solidFill>
                  <a:srgbClr val="025E4F"/>
                </a:solidFill>
                <a:latin typeface="Calibri" panose="020F0502020204030204"/>
                <a:ea typeface="+mn-ea"/>
                <a:cs typeface="+mn-cs"/>
              </a:rPr>
              <a:t>Fixação biológica de nitrogênio</a:t>
            </a:r>
            <a:endParaRPr lang="pt-BR" sz="2700" b="1" kern="1200">
              <a:solidFill>
                <a:srgbClr val="025E4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6112401-A3AA-4776-93BB-6687E3BD8D8C}"/>
              </a:ext>
            </a:extLst>
          </p:cNvPr>
          <p:cNvSpPr txBox="1"/>
          <p:nvPr/>
        </p:nvSpPr>
        <p:spPr>
          <a:xfrm>
            <a:off x="15141263" y="9697562"/>
            <a:ext cx="154446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71600" rtl="0">
              <a:defRPr/>
            </a:pPr>
            <a:r>
              <a:rPr lang="pt-BR" sz="2100" b="1" kern="1200">
                <a:solidFill>
                  <a:srgbClr val="025E4F"/>
                </a:solidFill>
                <a:latin typeface="Calibri" panose="020F0502020204030204"/>
                <a:ea typeface="+mn-ea"/>
                <a:cs typeface="+mn-cs"/>
              </a:rPr>
              <a:t>Irrigação</a:t>
            </a:r>
            <a:endParaRPr lang="pt-BR" sz="2700" b="1" kern="1200">
              <a:solidFill>
                <a:srgbClr val="025E4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7AB7F09-7D6E-401B-AC0A-7478CB151846}"/>
              </a:ext>
            </a:extLst>
          </p:cNvPr>
          <p:cNvSpPr txBox="1"/>
          <p:nvPr/>
        </p:nvSpPr>
        <p:spPr>
          <a:xfrm>
            <a:off x="15141264" y="6155030"/>
            <a:ext cx="1477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371600" rtl="0">
              <a:defRPr/>
            </a:pPr>
            <a:r>
              <a:rPr lang="pt-BR" sz="2100" b="1" kern="1200">
                <a:solidFill>
                  <a:srgbClr val="025E4F"/>
                </a:solidFill>
                <a:latin typeface="Calibri" panose="020F0502020204030204"/>
                <a:ea typeface="+mn-ea"/>
                <a:cs typeface="+mn-cs"/>
              </a:rPr>
              <a:t>Terminação</a:t>
            </a:r>
          </a:p>
          <a:p>
            <a:pPr algn="l" defTabSz="1371600" rtl="0">
              <a:defRPr/>
            </a:pPr>
            <a:endParaRPr lang="pt-BR" sz="2700" b="1" kern="1200">
              <a:solidFill>
                <a:srgbClr val="025E4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235A4165-D4B0-4515-A282-644A2D94B55A}"/>
              </a:ext>
            </a:extLst>
          </p:cNvPr>
          <p:cNvSpPr/>
          <p:nvPr/>
        </p:nvSpPr>
        <p:spPr>
          <a:xfrm>
            <a:off x="14739239" y="9620831"/>
            <a:ext cx="1994954" cy="5952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rtl="0">
              <a:defRPr/>
            </a:pPr>
            <a:endParaRPr lang="pt-BR" sz="2700" kern="12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91C4403-8F9E-6355-7B78-273404F11C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070602" y="234321"/>
            <a:ext cx="3217398" cy="127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9884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C70B5B2-ADE7-6470-77DE-45D549BB3B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81"/>
            <a:ext cx="18288000" cy="1028653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2F40AA9-718F-4041-845F-CD615CEFCC6D}"/>
              </a:ext>
            </a:extLst>
          </p:cNvPr>
          <p:cNvSpPr/>
          <p:nvPr/>
        </p:nvSpPr>
        <p:spPr>
          <a:xfrm>
            <a:off x="0" y="1469231"/>
            <a:ext cx="14868525" cy="1540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1371600" rtl="0">
              <a:defRPr/>
            </a:pPr>
            <a:r>
              <a:rPr lang="pt-BR" sz="4200" b="1" kern="1200">
                <a:solidFill>
                  <a:srgbClr val="0070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do Projeto ABC (2010-2018) – </a:t>
            </a:r>
            <a:r>
              <a:rPr lang="pt-BR" sz="3600" b="1" kern="1200">
                <a:solidFill>
                  <a:srgbClr val="0070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Acordo de Paris</a:t>
            </a:r>
          </a:p>
          <a:p>
            <a:pPr algn="l" defTabSz="1371600" rtl="0">
              <a:defRPr/>
            </a:pPr>
            <a:endParaRPr lang="pt-BR" sz="4200" b="1" kern="1200">
              <a:solidFill>
                <a:srgbClr val="0070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7CEA2424-6353-4E17-B6FC-FD8C72AE2DF2}"/>
              </a:ext>
            </a:extLst>
          </p:cNvPr>
          <p:cNvGraphicFramePr>
            <a:graphicFrameLocks noGrp="1"/>
          </p:cNvGraphicFramePr>
          <p:nvPr/>
        </p:nvGraphicFramePr>
        <p:xfrm>
          <a:off x="514350" y="2181225"/>
          <a:ext cx="8955882" cy="2040733"/>
        </p:xfrm>
        <a:graphic>
          <a:graphicData uri="http://schemas.openxmlformats.org/drawingml/2006/table">
            <a:tbl>
              <a:tblPr firstRow="1" bandRow="1"/>
              <a:tblGrid>
                <a:gridCol w="29852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5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52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7622">
                <a:tc gridSpan="3"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t-BR" sz="3000" b="1"/>
                        <a:t>Metas</a:t>
                      </a:r>
                      <a:r>
                        <a:rPr lang="pt-BR" sz="3000" b="1" baseline="0"/>
                        <a:t> propostas </a:t>
                      </a:r>
                      <a:r>
                        <a:rPr lang="pt-BR" sz="2700" b="1" baseline="0"/>
                        <a:t>X M</a:t>
                      </a:r>
                      <a:r>
                        <a:rPr lang="pt-BR" sz="3000" b="1" baseline="0"/>
                        <a:t>etas alcançadas </a:t>
                      </a:r>
                    </a:p>
                    <a:p>
                      <a:pPr algn="ctr"/>
                      <a:r>
                        <a:rPr lang="pt-BR" sz="2100" b="1" baseline="0"/>
                        <a:t>Plano ABC (2010-2018)  - AGRICULTURA</a:t>
                      </a:r>
                      <a:endParaRPr lang="pt-BR" sz="2100" b="1"/>
                    </a:p>
                  </a:txBody>
                  <a:tcPr marL="137175" marR="137175" marT="68646" marB="6864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3111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t-BR" sz="2400" b="1"/>
                        <a:t>Fixação</a:t>
                      </a:r>
                      <a:r>
                        <a:rPr lang="pt-BR" sz="2400" b="1" baseline="0"/>
                        <a:t> Biológica de Nitrogênio - FBN</a:t>
                      </a:r>
                      <a:endParaRPr lang="pt-BR" sz="2400" b="1"/>
                    </a:p>
                  </a:txBody>
                  <a:tcPr marL="137175" marR="137175" marT="68646" marB="6864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t-BR" sz="2400" b="1"/>
                        <a:t>Florestas Plantadas - FP</a:t>
                      </a:r>
                    </a:p>
                  </a:txBody>
                  <a:tcPr marL="137175" marR="137175" marT="68646" marB="6864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t-BR" sz="2400" b="1"/>
                        <a:t>Sistema Plantio Direto - SDP</a:t>
                      </a:r>
                    </a:p>
                  </a:txBody>
                  <a:tcPr marL="137175" marR="137175" marT="68646" marB="6864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232" name="Picture 28" descr="Floresta plantada é aliada da conservação de florestas naturais | Revista  Procampo">
            <a:extLst>
              <a:ext uri="{FF2B5EF4-FFF2-40B4-BE49-F238E27FC236}">
                <a16:creationId xmlns:a16="http://schemas.microsoft.com/office/drawing/2014/main" id="{3DC205A5-8980-48A3-9373-D81C3DC10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170" y="4374357"/>
            <a:ext cx="28575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Picture 15" descr="https://tse1.mm.bing.net/th?id=OIP.b1fKCcOLVONFDNSiq_FCHgHaHa&amp;pid=Api&amp;P=0&amp;w=300&amp;h=300">
            <a:extLst>
              <a:ext uri="{FF2B5EF4-FFF2-40B4-BE49-F238E27FC236}">
                <a16:creationId xmlns:a16="http://schemas.microsoft.com/office/drawing/2014/main" id="{60D20072-FF2D-423F-B594-6793FF61D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85" b="35049"/>
          <a:stretch>
            <a:fillRect/>
          </a:stretch>
        </p:blipFill>
        <p:spPr bwMode="auto">
          <a:xfrm>
            <a:off x="573882" y="4348163"/>
            <a:ext cx="294322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4" name="Picture 17" descr="https://agrosb.com.br/wp-content/uploads/2014/12/lavoura-n-2005.jpg">
            <a:extLst>
              <a:ext uri="{FF2B5EF4-FFF2-40B4-BE49-F238E27FC236}">
                <a16:creationId xmlns:a16="http://schemas.microsoft.com/office/drawing/2014/main" id="{59A81069-504A-4073-8A79-24D18C995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6" r="13882" b="15138"/>
          <a:stretch>
            <a:fillRect/>
          </a:stretch>
        </p:blipFill>
        <p:spPr bwMode="auto">
          <a:xfrm>
            <a:off x="6612732" y="4400550"/>
            <a:ext cx="28575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19" descr="http://goiasemcena.com.br/wp-content/uploads/2020/06/FAEG-EAD.jpg">
            <a:extLst>
              <a:ext uri="{FF2B5EF4-FFF2-40B4-BE49-F238E27FC236}">
                <a16:creationId xmlns:a16="http://schemas.microsoft.com/office/drawing/2014/main" id="{A9564AC3-FBD7-4AFA-AB97-F0E068FA9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1450" y="4331495"/>
            <a:ext cx="2774157" cy="1764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Picture 23" descr="Mato Grosso se destaca em adoção de ILPF e área chega a 1,5 milhão de  hectares – Acrimat">
            <a:extLst>
              <a:ext uri="{FF2B5EF4-FFF2-40B4-BE49-F238E27FC236}">
                <a16:creationId xmlns:a16="http://schemas.microsoft.com/office/drawing/2014/main" id="{03C3C483-A10B-4F0F-9471-C7146F15F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" r="269"/>
          <a:stretch>
            <a:fillRect/>
          </a:stretch>
        </p:blipFill>
        <p:spPr bwMode="auto">
          <a:xfrm>
            <a:off x="12582526" y="4333876"/>
            <a:ext cx="2786063" cy="177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7" name="Picture 26" descr="Estratégias para recuperação de pastagens degradadas - Cotrisoja">
            <a:extLst>
              <a:ext uri="{FF2B5EF4-FFF2-40B4-BE49-F238E27FC236}">
                <a16:creationId xmlns:a16="http://schemas.microsoft.com/office/drawing/2014/main" id="{FAF067F8-374A-441D-B340-9891111FC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832" y="4345782"/>
            <a:ext cx="285750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3103F3AF-8859-4399-9364-79465551A47A}"/>
              </a:ext>
            </a:extLst>
          </p:cNvPr>
          <p:cNvGraphicFramePr>
            <a:graphicFrameLocks noGrp="1"/>
          </p:cNvGraphicFramePr>
          <p:nvPr/>
        </p:nvGraphicFramePr>
        <p:xfrm>
          <a:off x="9698832" y="2181226"/>
          <a:ext cx="8486775" cy="215027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2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8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8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4990">
                <a:tc gridSpan="3">
                  <a:txBody>
                    <a:bodyPr/>
                    <a:lstStyle/>
                    <a:p>
                      <a:pPr algn="ctr"/>
                      <a:r>
                        <a:rPr lang="pt-BR" sz="3000"/>
                        <a:t>Metas</a:t>
                      </a:r>
                      <a:r>
                        <a:rPr lang="pt-BR" sz="3000" baseline="0"/>
                        <a:t> propostas </a:t>
                      </a:r>
                      <a:r>
                        <a:rPr lang="pt-BR" sz="2700" baseline="0"/>
                        <a:t>X M</a:t>
                      </a:r>
                      <a:r>
                        <a:rPr lang="pt-BR" sz="3000" baseline="0"/>
                        <a:t>etas alcançadas </a:t>
                      </a:r>
                    </a:p>
                    <a:p>
                      <a:pPr algn="ctr"/>
                      <a:r>
                        <a:rPr lang="pt-BR" sz="2100" baseline="0"/>
                        <a:t>Plano ABC (2010-2018)  - PECUÁRIA</a:t>
                      </a:r>
                      <a:endParaRPr lang="pt-BR" sz="2100" b="1"/>
                    </a:p>
                  </a:txBody>
                  <a:tcPr marL="137175" marR="137175" marT="68571" marB="68571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5280">
                <a:tc>
                  <a:txBody>
                    <a:bodyPr/>
                    <a:lstStyle/>
                    <a:p>
                      <a:pPr algn="ctr"/>
                      <a:r>
                        <a:rPr lang="pt-BR" sz="2400" b="1"/>
                        <a:t>Recuperação de Pastagem Degradada - RPD</a:t>
                      </a:r>
                    </a:p>
                  </a:txBody>
                  <a:tcPr marL="137175" marR="137175" marT="68571" marB="685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/>
                        <a:t>Integração Lavoura Pecuária e Floresta</a:t>
                      </a:r>
                      <a:r>
                        <a:rPr lang="pt-BR" sz="2400" b="1" baseline="0"/>
                        <a:t> - ILPF</a:t>
                      </a:r>
                      <a:endParaRPr lang="pt-BR" sz="2400" b="1"/>
                    </a:p>
                  </a:txBody>
                  <a:tcPr marL="137175" marR="137175" marT="68571" marB="685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/>
                        <a:t>Tratamento de Dejetos Animais</a:t>
                      </a:r>
                      <a:r>
                        <a:rPr lang="pt-BR" sz="2400" b="1" baseline="0"/>
                        <a:t> - TDA</a:t>
                      </a:r>
                      <a:endParaRPr lang="pt-BR" sz="2400" b="1"/>
                    </a:p>
                  </a:txBody>
                  <a:tcPr marL="137175" marR="137175" marT="68571" marB="6857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Retângulo 21">
            <a:extLst>
              <a:ext uri="{FF2B5EF4-FFF2-40B4-BE49-F238E27FC236}">
                <a16:creationId xmlns:a16="http://schemas.microsoft.com/office/drawing/2014/main" id="{C2B82652-422B-4F4C-B39C-06E4EC73E8A1}"/>
              </a:ext>
            </a:extLst>
          </p:cNvPr>
          <p:cNvSpPr/>
          <p:nvPr/>
        </p:nvSpPr>
        <p:spPr>
          <a:xfrm rot="16200000">
            <a:off x="-238124" y="6472238"/>
            <a:ext cx="1226343" cy="6500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 rtl="0">
              <a:defRPr/>
            </a:pPr>
            <a:r>
              <a:rPr lang="pt-BR" sz="2700" b="1" kern="1200">
                <a:solidFill>
                  <a:prstClr val="white"/>
                </a:solidFill>
                <a:latin typeface="Calibri" panose="020F0502020204030204"/>
              </a:rPr>
              <a:t>META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9BD95AD4-D502-4CE1-90FF-8109FEBB3BF3}"/>
              </a:ext>
            </a:extLst>
          </p:cNvPr>
          <p:cNvSpPr/>
          <p:nvPr/>
        </p:nvSpPr>
        <p:spPr>
          <a:xfrm rot="16200000">
            <a:off x="-497681" y="8034338"/>
            <a:ext cx="1695450" cy="6000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 rtl="0">
              <a:defRPr/>
            </a:pPr>
            <a:r>
              <a:rPr lang="pt-BR" sz="2400" b="1" kern="1200">
                <a:solidFill>
                  <a:srgbClr val="007064"/>
                </a:solidFill>
                <a:latin typeface="Calibri" panose="020F0502020204030204"/>
              </a:rPr>
              <a:t>Alcançado</a:t>
            </a:r>
          </a:p>
        </p:txBody>
      </p:sp>
      <p:sp>
        <p:nvSpPr>
          <p:cNvPr id="9252" name="CaixaDeTexto 23">
            <a:extLst>
              <a:ext uri="{FF2B5EF4-FFF2-40B4-BE49-F238E27FC236}">
                <a16:creationId xmlns:a16="http://schemas.microsoft.com/office/drawing/2014/main" id="{E0C53D99-DDA8-4BCB-AFE5-3022EC25A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970" y="6293645"/>
            <a:ext cx="25288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defTabSz="1371600" rtl="0">
              <a:defRPr/>
            </a:pPr>
            <a:r>
              <a:rPr lang="pt-BR" altLang="pt-BR" sz="4200" b="1" kern="1200">
                <a:solidFill>
                  <a:srgbClr val="4472C4"/>
                </a:solidFill>
                <a:ea typeface="+mn-ea"/>
                <a:cs typeface="+mn-cs"/>
              </a:rPr>
              <a:t>5,5 mi ha</a:t>
            </a:r>
          </a:p>
        </p:txBody>
      </p:sp>
      <p:sp>
        <p:nvSpPr>
          <p:cNvPr id="9253" name="CaixaDeTexto 25">
            <a:extLst>
              <a:ext uri="{FF2B5EF4-FFF2-40B4-BE49-F238E27FC236}">
                <a16:creationId xmlns:a16="http://schemas.microsoft.com/office/drawing/2014/main" id="{791B39A1-404D-4E84-9CCD-9B18FF906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5220" y="6296026"/>
            <a:ext cx="25288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defTabSz="1371600" rtl="0">
              <a:defRPr/>
            </a:pPr>
            <a:r>
              <a:rPr lang="pt-BR" altLang="pt-BR" sz="4200" b="1" kern="1200">
                <a:solidFill>
                  <a:srgbClr val="4472C4"/>
                </a:solidFill>
                <a:ea typeface="+mn-ea"/>
                <a:cs typeface="+mn-cs"/>
              </a:rPr>
              <a:t>3,0 mi ha</a:t>
            </a:r>
          </a:p>
        </p:txBody>
      </p:sp>
      <p:sp>
        <p:nvSpPr>
          <p:cNvPr id="9254" name="CaixaDeTexto 26">
            <a:extLst>
              <a:ext uri="{FF2B5EF4-FFF2-40B4-BE49-F238E27FC236}">
                <a16:creationId xmlns:a16="http://schemas.microsoft.com/office/drawing/2014/main" id="{B0642838-974E-4618-B4B2-A7C217133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0383" y="6293645"/>
            <a:ext cx="25288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defTabSz="1371600" rtl="0">
              <a:defRPr/>
            </a:pPr>
            <a:r>
              <a:rPr lang="pt-BR" altLang="pt-BR" sz="4200" b="1" kern="1200">
                <a:solidFill>
                  <a:srgbClr val="4472C4"/>
                </a:solidFill>
                <a:ea typeface="+mn-ea"/>
                <a:cs typeface="+mn-cs"/>
              </a:rPr>
              <a:t>8,0 mi ha</a:t>
            </a:r>
          </a:p>
        </p:txBody>
      </p:sp>
      <p:sp>
        <p:nvSpPr>
          <p:cNvPr id="9255" name="CaixaDeTexto 27">
            <a:extLst>
              <a:ext uri="{FF2B5EF4-FFF2-40B4-BE49-F238E27FC236}">
                <a16:creationId xmlns:a16="http://schemas.microsoft.com/office/drawing/2014/main" id="{70C3045F-772D-46A8-9490-97CFFB413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2645" y="6293645"/>
            <a:ext cx="281225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defTabSz="1371600" rtl="0">
              <a:defRPr/>
            </a:pPr>
            <a:r>
              <a:rPr lang="pt-BR" altLang="pt-BR" sz="4200" b="1" kern="1200">
                <a:solidFill>
                  <a:srgbClr val="4472C4"/>
                </a:solidFill>
                <a:ea typeface="+mn-ea"/>
                <a:cs typeface="+mn-cs"/>
              </a:rPr>
              <a:t>15,0 mi ha</a:t>
            </a:r>
          </a:p>
        </p:txBody>
      </p:sp>
      <p:sp>
        <p:nvSpPr>
          <p:cNvPr id="9256" name="CaixaDeTexto 28">
            <a:extLst>
              <a:ext uri="{FF2B5EF4-FFF2-40B4-BE49-F238E27FC236}">
                <a16:creationId xmlns:a16="http://schemas.microsoft.com/office/drawing/2014/main" id="{BDD16C96-19EE-4F8E-98DC-8F65B4743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4933" y="6286501"/>
            <a:ext cx="25288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defTabSz="1371600" rtl="0">
              <a:defRPr/>
            </a:pPr>
            <a:r>
              <a:rPr lang="pt-BR" altLang="pt-BR" sz="4200" b="1" kern="1200">
                <a:solidFill>
                  <a:srgbClr val="4472C4"/>
                </a:solidFill>
                <a:ea typeface="+mn-ea"/>
                <a:cs typeface="+mn-cs"/>
              </a:rPr>
              <a:t>4,0 mi ha</a:t>
            </a:r>
          </a:p>
        </p:txBody>
      </p:sp>
      <p:sp>
        <p:nvSpPr>
          <p:cNvPr id="9257" name="CaixaDeTexto 29">
            <a:extLst>
              <a:ext uri="{FF2B5EF4-FFF2-40B4-BE49-F238E27FC236}">
                <a16:creationId xmlns:a16="http://schemas.microsoft.com/office/drawing/2014/main" id="{6ED5628D-7B07-4373-84C2-F4154938D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0533" y="6286501"/>
            <a:ext cx="25288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defTabSz="1371600" rtl="0">
              <a:defRPr/>
            </a:pPr>
            <a:r>
              <a:rPr lang="pt-BR" altLang="pt-BR" sz="4200" b="1" kern="1200">
                <a:solidFill>
                  <a:srgbClr val="4472C4"/>
                </a:solidFill>
                <a:ea typeface="+mn-ea"/>
                <a:cs typeface="+mn-cs"/>
              </a:rPr>
              <a:t>4,0 mi m</a:t>
            </a:r>
            <a:r>
              <a:rPr lang="pt-BR" altLang="pt-BR" sz="4200" b="1" kern="1200" baseline="30000">
                <a:solidFill>
                  <a:srgbClr val="4472C4"/>
                </a:solidFill>
                <a:ea typeface="+mn-ea"/>
                <a:cs typeface="+mn-cs"/>
              </a:rPr>
              <a:t>3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ECF99F67-9242-494B-850F-7F2E14987811}"/>
              </a:ext>
            </a:extLst>
          </p:cNvPr>
          <p:cNvSpPr txBox="1"/>
          <p:nvPr/>
        </p:nvSpPr>
        <p:spPr>
          <a:xfrm>
            <a:off x="995363" y="7412833"/>
            <a:ext cx="2526507" cy="15234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 defTabSz="1371600" rtl="0">
              <a:defRPr/>
            </a:pPr>
            <a:r>
              <a:rPr lang="pt-BR" sz="4200" b="1" kern="120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9,9 mi ha</a:t>
            </a:r>
          </a:p>
          <a:p>
            <a:pPr algn="l" defTabSz="1371600" rtl="0">
              <a:defRPr/>
            </a:pPr>
            <a:endParaRPr lang="pt-BR" sz="1500" b="1" kern="1200">
              <a:solidFill>
                <a:srgbClr val="E7E6E6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  <a:p>
            <a:pPr algn="ctr" defTabSz="1371600" rtl="0">
              <a:defRPr/>
            </a:pPr>
            <a:r>
              <a:rPr lang="pt-BR" sz="3600" b="1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181%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5A5BDAEA-BB1F-4475-BDCC-0F539B496DC7}"/>
              </a:ext>
            </a:extLst>
          </p:cNvPr>
          <p:cNvSpPr txBox="1"/>
          <p:nvPr/>
        </p:nvSpPr>
        <p:spPr>
          <a:xfrm>
            <a:off x="3969545" y="7410451"/>
            <a:ext cx="2528888" cy="15234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 defTabSz="1371600" rtl="0">
              <a:defRPr/>
            </a:pPr>
            <a:r>
              <a:rPr lang="pt-BR" sz="4200" b="1" kern="120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1,1 mi ha</a:t>
            </a:r>
          </a:p>
          <a:p>
            <a:pPr algn="l" defTabSz="1371600" rtl="0">
              <a:defRPr/>
            </a:pPr>
            <a:endParaRPr lang="pt-BR" sz="1500" b="1" kern="1200">
              <a:solidFill>
                <a:srgbClr val="E7E6E6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  <a:p>
            <a:pPr algn="ctr" defTabSz="1371600" rtl="0">
              <a:defRPr/>
            </a:pPr>
            <a:r>
              <a:rPr lang="pt-BR" sz="3600" b="1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37%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98810615-FBC4-4316-BC83-104EEF9322B4}"/>
              </a:ext>
            </a:extLst>
          </p:cNvPr>
          <p:cNvSpPr txBox="1"/>
          <p:nvPr/>
        </p:nvSpPr>
        <p:spPr>
          <a:xfrm>
            <a:off x="6793707" y="7469983"/>
            <a:ext cx="2762250" cy="15234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 defTabSz="1371600" rtl="0">
              <a:defRPr/>
            </a:pPr>
            <a:r>
              <a:rPr lang="pt-BR" sz="4200" b="1" kern="120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12,7 mi ha</a:t>
            </a:r>
          </a:p>
          <a:p>
            <a:pPr algn="l" defTabSz="1371600" rtl="0">
              <a:defRPr/>
            </a:pPr>
            <a:endParaRPr lang="pt-BR" sz="1500" b="1" kern="1200">
              <a:solidFill>
                <a:srgbClr val="E7E6E6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  <a:p>
            <a:pPr algn="ctr" defTabSz="1371600" rtl="0">
              <a:defRPr/>
            </a:pPr>
            <a:r>
              <a:rPr lang="pt-BR" sz="3600" b="1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158%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0C607E12-6FF9-4073-98C7-9278CD74A7C9}"/>
              </a:ext>
            </a:extLst>
          </p:cNvPr>
          <p:cNvSpPr txBox="1"/>
          <p:nvPr/>
        </p:nvSpPr>
        <p:spPr>
          <a:xfrm>
            <a:off x="9851232" y="7436645"/>
            <a:ext cx="2762250" cy="15234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 defTabSz="1371600" rtl="0">
              <a:defRPr/>
            </a:pPr>
            <a:r>
              <a:rPr lang="pt-BR" sz="4200" b="1" kern="120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10,2 mi ha</a:t>
            </a:r>
          </a:p>
          <a:p>
            <a:pPr algn="l" defTabSz="1371600" rtl="0">
              <a:defRPr/>
            </a:pPr>
            <a:endParaRPr lang="pt-BR" sz="1500" b="1" kern="1200">
              <a:solidFill>
                <a:srgbClr val="E7E6E6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  <a:p>
            <a:pPr algn="ctr" defTabSz="1371600" rtl="0">
              <a:defRPr/>
            </a:pPr>
            <a:r>
              <a:rPr lang="pt-BR" sz="3600" b="1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70%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B213399-9E99-4B70-8EAB-E7184AD3ED4E}"/>
              </a:ext>
            </a:extLst>
          </p:cNvPr>
          <p:cNvSpPr txBox="1"/>
          <p:nvPr/>
        </p:nvSpPr>
        <p:spPr>
          <a:xfrm>
            <a:off x="12834938" y="7436645"/>
            <a:ext cx="2528888" cy="15234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 defTabSz="1371600" rtl="0">
              <a:defRPr/>
            </a:pPr>
            <a:r>
              <a:rPr lang="pt-BR" sz="4200" b="1" kern="120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5,8 mi ha</a:t>
            </a:r>
          </a:p>
          <a:p>
            <a:pPr algn="l" defTabSz="1371600" rtl="0">
              <a:defRPr/>
            </a:pPr>
            <a:endParaRPr lang="pt-BR" sz="1500" b="1" kern="1200">
              <a:solidFill>
                <a:srgbClr val="E7E6E6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  <a:p>
            <a:pPr algn="ctr" defTabSz="1371600" rtl="0">
              <a:defRPr/>
            </a:pPr>
            <a:r>
              <a:rPr lang="pt-BR" sz="3600" b="1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146%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A8CF0CF2-AAE4-4E48-AAEC-E6B506A3A32C}"/>
              </a:ext>
            </a:extLst>
          </p:cNvPr>
          <p:cNvSpPr txBox="1"/>
          <p:nvPr/>
        </p:nvSpPr>
        <p:spPr>
          <a:xfrm>
            <a:off x="15659100" y="7410451"/>
            <a:ext cx="2526507" cy="15234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 defTabSz="1371600" rtl="0">
              <a:defRPr/>
            </a:pPr>
            <a:r>
              <a:rPr lang="pt-BR" sz="4200" b="1" kern="120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1,7 mi ha</a:t>
            </a:r>
          </a:p>
          <a:p>
            <a:pPr algn="l" defTabSz="1371600" rtl="0">
              <a:defRPr/>
            </a:pPr>
            <a:endParaRPr lang="pt-BR" sz="1500" b="1" kern="1200">
              <a:solidFill>
                <a:srgbClr val="E7E6E6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  <a:p>
            <a:pPr algn="ctr" defTabSz="1371600" rtl="0">
              <a:defRPr/>
            </a:pPr>
            <a:r>
              <a:rPr lang="pt-BR" sz="3600" b="1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43%</a:t>
            </a:r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1E3AF8B2-9C89-4FBC-BE3A-B9F85C4419B0}"/>
              </a:ext>
            </a:extLst>
          </p:cNvPr>
          <p:cNvSpPr/>
          <p:nvPr/>
        </p:nvSpPr>
        <p:spPr>
          <a:xfrm rot="20835363">
            <a:off x="16518733" y="8936833"/>
            <a:ext cx="1754981" cy="1328738"/>
          </a:xfrm>
          <a:prstGeom prst="ellipse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 rtl="0">
              <a:defRPr/>
            </a:pPr>
            <a:r>
              <a:rPr lang="pt-BR" sz="3000" b="1" kern="1200">
                <a:solidFill>
                  <a:srgbClr val="C00000"/>
                </a:solidFill>
                <a:latin typeface="Calibri" panose="020F0502020204030204"/>
              </a:rPr>
              <a:t>115%</a:t>
            </a: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E4E7C17E-6B39-429A-9B37-6CAE584E4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0695" y="8467725"/>
            <a:ext cx="1026318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etângulo 47">
            <a:extLst>
              <a:ext uri="{FF2B5EF4-FFF2-40B4-BE49-F238E27FC236}">
                <a16:creationId xmlns:a16="http://schemas.microsoft.com/office/drawing/2014/main" id="{772B743D-CD8C-46DE-9BAF-76A8D3F498E4}"/>
              </a:ext>
            </a:extLst>
          </p:cNvPr>
          <p:cNvSpPr/>
          <p:nvPr/>
        </p:nvSpPr>
        <p:spPr>
          <a:xfrm>
            <a:off x="1543050" y="9479758"/>
            <a:ext cx="1228725" cy="6500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 rtl="0">
              <a:defRPr/>
            </a:pPr>
            <a:r>
              <a:rPr lang="pt-BR" sz="2700" b="1" kern="1200">
                <a:solidFill>
                  <a:prstClr val="white"/>
                </a:solidFill>
                <a:latin typeface="Calibri" panose="020F0502020204030204"/>
              </a:rPr>
              <a:t>META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7DDEF028-F58E-44B2-A411-A369BD94B145}"/>
              </a:ext>
            </a:extLst>
          </p:cNvPr>
          <p:cNvSpPr/>
          <p:nvPr/>
        </p:nvSpPr>
        <p:spPr>
          <a:xfrm>
            <a:off x="6888958" y="9479758"/>
            <a:ext cx="1707356" cy="6500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 rtl="0">
              <a:defRPr/>
            </a:pPr>
            <a:r>
              <a:rPr lang="pt-BR" sz="2700" b="1" kern="1200">
                <a:solidFill>
                  <a:prstClr val="white"/>
                </a:solidFill>
                <a:latin typeface="Calibri" panose="020F0502020204030204"/>
              </a:rPr>
              <a:t>35 mi ha</a:t>
            </a: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595F43C2-E069-450D-BB87-6A119A72779B}"/>
              </a:ext>
            </a:extLst>
          </p:cNvPr>
          <p:cNvSpPr/>
          <p:nvPr/>
        </p:nvSpPr>
        <p:spPr>
          <a:xfrm>
            <a:off x="2895600" y="9479758"/>
            <a:ext cx="3898107" cy="6500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 rtl="0">
              <a:defRPr/>
            </a:pPr>
            <a:r>
              <a:rPr lang="pt-BR" sz="2700" b="1" kern="1200">
                <a:solidFill>
                  <a:prstClr val="white"/>
                </a:solidFill>
                <a:latin typeface="Calibri" panose="020F0502020204030204"/>
              </a:rPr>
              <a:t>133 – 163 mi mg . CO</a:t>
            </a:r>
            <a:r>
              <a:rPr lang="pt-BR" sz="2700" b="1" kern="1200" baseline="-25000">
                <a:solidFill>
                  <a:prstClr val="white"/>
                </a:solidFill>
                <a:latin typeface="Calibri" panose="020F0502020204030204"/>
              </a:rPr>
              <a:t>2 eq. </a:t>
            </a: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74DE268C-EEFC-4AD2-B73C-FA19F05D8FDB}"/>
              </a:ext>
            </a:extLst>
          </p:cNvPr>
          <p:cNvSpPr/>
          <p:nvPr/>
        </p:nvSpPr>
        <p:spPr>
          <a:xfrm>
            <a:off x="9389270" y="9505951"/>
            <a:ext cx="1693068" cy="597695"/>
          </a:xfrm>
          <a:prstGeom prst="rect">
            <a:avLst/>
          </a:prstGeom>
          <a:solidFill>
            <a:srgbClr val="77BB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 rtl="0">
              <a:defRPr/>
            </a:pPr>
            <a:r>
              <a:rPr lang="pt-BR" sz="2400" b="1" kern="1200">
                <a:solidFill>
                  <a:srgbClr val="007064"/>
                </a:solidFill>
                <a:latin typeface="Calibri" panose="020F0502020204030204"/>
              </a:rPr>
              <a:t>Alcançado</a:t>
            </a: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FA29E748-CFDD-4988-A545-BFB1698B383E}"/>
              </a:ext>
            </a:extLst>
          </p:cNvPr>
          <p:cNvSpPr/>
          <p:nvPr/>
        </p:nvSpPr>
        <p:spPr>
          <a:xfrm>
            <a:off x="14718507" y="9505951"/>
            <a:ext cx="1695450" cy="597695"/>
          </a:xfrm>
          <a:prstGeom prst="rect">
            <a:avLst/>
          </a:prstGeom>
          <a:solidFill>
            <a:srgbClr val="77BB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 rtl="0">
              <a:defRPr/>
            </a:pPr>
            <a:r>
              <a:rPr lang="pt-BR" sz="3000" b="1" kern="1200">
                <a:solidFill>
                  <a:srgbClr val="007064"/>
                </a:solidFill>
                <a:latin typeface="Calibri" panose="020F0502020204030204"/>
              </a:rPr>
              <a:t>52 mi ha</a:t>
            </a: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6EB74217-5236-46A3-80BF-413E973F28FE}"/>
              </a:ext>
            </a:extLst>
          </p:cNvPr>
          <p:cNvSpPr/>
          <p:nvPr/>
        </p:nvSpPr>
        <p:spPr>
          <a:xfrm>
            <a:off x="11203783" y="9529763"/>
            <a:ext cx="3386138" cy="573882"/>
          </a:xfrm>
          <a:prstGeom prst="rect">
            <a:avLst/>
          </a:prstGeom>
          <a:solidFill>
            <a:srgbClr val="77BB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 rtl="0">
              <a:defRPr/>
            </a:pPr>
            <a:r>
              <a:rPr lang="pt-BR" sz="3000" b="1" kern="1200">
                <a:solidFill>
                  <a:srgbClr val="007064"/>
                </a:solidFill>
                <a:latin typeface="Calibri" panose="020F0502020204030204"/>
              </a:rPr>
              <a:t>170 mi mg . CO2 </a:t>
            </a:r>
            <a:r>
              <a:rPr lang="pt-BR" sz="3000" b="1" kern="1200" err="1">
                <a:solidFill>
                  <a:srgbClr val="007064"/>
                </a:solidFill>
                <a:latin typeface="Calibri" panose="020F0502020204030204"/>
              </a:rPr>
              <a:t>eq</a:t>
            </a:r>
            <a:endParaRPr lang="pt-BR" sz="3000" b="1" kern="1200">
              <a:solidFill>
                <a:srgbClr val="007064"/>
              </a:solidFill>
              <a:latin typeface="Calibri" panose="020F0502020204030204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9060FD3-2034-CCAD-1B38-66E786C3E2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070602" y="234321"/>
            <a:ext cx="3217398" cy="127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5468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BA4D502-B224-AF9B-2F6A-BF90E03C5A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81"/>
            <a:ext cx="18288000" cy="10286532"/>
          </a:xfrm>
          <a:prstGeom prst="rect">
            <a:avLst/>
          </a:prstGeom>
        </p:spPr>
      </p:pic>
      <p:sp>
        <p:nvSpPr>
          <p:cNvPr id="48" name="CaixaDeTexto 47">
            <a:extLst>
              <a:ext uri="{FF2B5EF4-FFF2-40B4-BE49-F238E27FC236}">
                <a16:creationId xmlns:a16="http://schemas.microsoft.com/office/drawing/2014/main" id="{DA7FD5BC-E351-47DD-B8DA-BA511D41C7C1}"/>
              </a:ext>
            </a:extLst>
          </p:cNvPr>
          <p:cNvSpPr txBox="1"/>
          <p:nvPr/>
        </p:nvSpPr>
        <p:spPr>
          <a:xfrm>
            <a:off x="13464" y="985888"/>
            <a:ext cx="11873736" cy="1262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71600" rtl="0">
              <a:defRPr/>
            </a:pPr>
            <a:r>
              <a:rPr lang="pt-BR" sz="4001" kern="1200" dirty="0">
                <a:solidFill>
                  <a:srgbClr val="005D3F"/>
                </a:solidFill>
                <a:latin typeface="Bahnschrift SemiBold" panose="020B0502040204020203" pitchFamily="34" charset="0"/>
                <a:ea typeface="+mn-ea"/>
                <a:cs typeface="+mn-cs"/>
              </a:rPr>
              <a:t>Código Florestal Brasileiro </a:t>
            </a:r>
          </a:p>
          <a:p>
            <a:pPr algn="l" defTabSz="1371600" rtl="0">
              <a:defRPr/>
            </a:pPr>
            <a:r>
              <a:rPr lang="pt-BR" sz="3600" i="1" kern="1200" dirty="0">
                <a:solidFill>
                  <a:srgbClr val="005D3F"/>
                </a:solidFill>
                <a:latin typeface="Bahnschrift SemiBold" panose="020B0502040204020203" pitchFamily="34" charset="0"/>
                <a:ea typeface="+mn-ea"/>
                <a:cs typeface="+mn-cs"/>
              </a:rPr>
              <a:t>Uma das legislações ambientais mais rígidas do mundo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18FA29DA-7456-48E4-87A6-7B5BF2D3EE24}"/>
              </a:ext>
            </a:extLst>
          </p:cNvPr>
          <p:cNvGrpSpPr/>
          <p:nvPr/>
        </p:nvGrpSpPr>
        <p:grpSpPr>
          <a:xfrm>
            <a:off x="722671" y="3009900"/>
            <a:ext cx="17414480" cy="7057676"/>
            <a:chOff x="82458" y="1779669"/>
            <a:chExt cx="12008976" cy="5134393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74A354E3-E139-4938-903A-7E48277293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467" b="93467" l="8400" r="95200">
                          <a14:foregroundMark x1="8400" y1="31467" x2="8400" y2="31467"/>
                          <a14:foregroundMark x1="35467" y1="7467" x2="35467" y2="7467"/>
                          <a14:foregroundMark x1="91467" y1="30267" x2="91467" y2="30267"/>
                          <a14:foregroundMark x1="95333" y1="29733" x2="95333" y2="29733"/>
                          <a14:foregroundMark x1="54000" y1="90400" x2="54000" y2="90400"/>
                          <a14:foregroundMark x1="53733" y1="93467" x2="53733" y2="934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83" b="3383"/>
            <a:stretch/>
          </p:blipFill>
          <p:spPr>
            <a:xfrm>
              <a:off x="6584383" y="1779669"/>
              <a:ext cx="5507051" cy="5134393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23F5B641-0563-4DF1-BA52-A5137793F297}"/>
                </a:ext>
              </a:extLst>
            </p:cNvPr>
            <p:cNvSpPr txBox="1"/>
            <p:nvPr/>
          </p:nvSpPr>
          <p:spPr>
            <a:xfrm>
              <a:off x="8233900" y="2601148"/>
              <a:ext cx="1258594" cy="873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371600" rtl="0">
                <a:defRPr/>
              </a:pPr>
              <a:r>
                <a:rPr lang="pt-BR" sz="3200" kern="1200">
                  <a:solidFill>
                    <a:prstClr val="white"/>
                  </a:solidFill>
                  <a:latin typeface="Calibri" panose="020F0502020204030204"/>
                  <a:ea typeface="+mn-ea"/>
                  <a:cs typeface="+mn-cs"/>
                </a:rPr>
                <a:t>Amazônia</a:t>
              </a:r>
            </a:p>
            <a:p>
              <a:pPr algn="ctr" defTabSz="1371600" rtl="0">
                <a:defRPr/>
              </a:pPr>
              <a:r>
                <a:rPr lang="pt-BR" sz="4001" b="1" kern="1200">
                  <a:solidFill>
                    <a:prstClr val="white"/>
                  </a:solidFill>
                  <a:latin typeface="Calibri" panose="020F0502020204030204"/>
                  <a:ea typeface="+mn-ea"/>
                  <a:cs typeface="+mn-cs"/>
                </a:rPr>
                <a:t>80%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D646CC0A-1563-4531-B4A7-0AAE34D732A6}"/>
                </a:ext>
              </a:extLst>
            </p:cNvPr>
            <p:cNvSpPr txBox="1"/>
            <p:nvPr/>
          </p:nvSpPr>
          <p:spPr>
            <a:xfrm>
              <a:off x="9337908" y="3877294"/>
              <a:ext cx="1724646" cy="873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371600" rtl="0">
                <a:defRPr/>
              </a:pPr>
              <a:r>
                <a:rPr lang="pt-BR" sz="3200" kern="1200">
                  <a:solidFill>
                    <a:srgbClr val="005D3F"/>
                  </a:solidFill>
                  <a:latin typeface="Calibri" panose="020F0502020204030204"/>
                  <a:ea typeface="+mn-ea"/>
                  <a:cs typeface="+mn-cs"/>
                </a:rPr>
                <a:t>Cerrado</a:t>
              </a:r>
            </a:p>
            <a:p>
              <a:pPr algn="ctr" defTabSz="1371600" rtl="0">
                <a:defRPr/>
              </a:pPr>
              <a:r>
                <a:rPr lang="pt-BR" sz="4001" b="1" kern="1200">
                  <a:solidFill>
                    <a:srgbClr val="005D3F"/>
                  </a:solidFill>
                  <a:latin typeface="Calibri" panose="020F0502020204030204"/>
                  <a:ea typeface="+mn-ea"/>
                  <a:cs typeface="+mn-cs"/>
                </a:rPr>
                <a:t>20% </a:t>
              </a:r>
              <a:r>
                <a:rPr lang="pt-BR" sz="3200" b="1" kern="1200">
                  <a:solidFill>
                    <a:srgbClr val="005D3F"/>
                  </a:solidFill>
                  <a:latin typeface="Calibri" panose="020F0502020204030204"/>
                  <a:ea typeface="+mn-ea"/>
                  <a:cs typeface="+mn-cs"/>
                </a:rPr>
                <a:t>a</a:t>
              </a:r>
              <a:r>
                <a:rPr lang="pt-BR" sz="4001" b="1" kern="1200">
                  <a:solidFill>
                    <a:srgbClr val="005D3F"/>
                  </a:solidFill>
                  <a:latin typeface="Calibri" panose="020F0502020204030204"/>
                  <a:ea typeface="+mn-ea"/>
                  <a:cs typeface="+mn-cs"/>
                </a:rPr>
                <a:t> 35%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64A3DCA0-801A-429B-B600-3EBA0C4BE70B}"/>
                </a:ext>
              </a:extLst>
            </p:cNvPr>
            <p:cNvSpPr txBox="1"/>
            <p:nvPr/>
          </p:nvSpPr>
          <p:spPr>
            <a:xfrm>
              <a:off x="8693264" y="5344048"/>
              <a:ext cx="2200645" cy="873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371600" rtl="0">
                <a:defRPr/>
              </a:pPr>
              <a:r>
                <a:rPr lang="pt-BR" sz="3200" kern="1200">
                  <a:solidFill>
                    <a:srgbClr val="005D3F"/>
                  </a:solidFill>
                  <a:latin typeface="Calibri" panose="020F0502020204030204"/>
                  <a:ea typeface="+mn-ea"/>
                  <a:cs typeface="+mn-cs"/>
                </a:rPr>
                <a:t>Demais regiões</a:t>
              </a:r>
            </a:p>
            <a:p>
              <a:pPr algn="ctr" defTabSz="1371600" rtl="0">
                <a:defRPr/>
              </a:pPr>
              <a:r>
                <a:rPr lang="pt-BR" sz="4001" b="1" kern="1200">
                  <a:solidFill>
                    <a:srgbClr val="005D3F"/>
                  </a:solidFill>
                  <a:latin typeface="Calibri" panose="020F0502020204030204"/>
                  <a:ea typeface="+mn-ea"/>
                  <a:cs typeface="+mn-cs"/>
                </a:rPr>
                <a:t>20%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2E5E0379-7A9E-4222-8F6B-82B0DFC8AA88}"/>
                </a:ext>
              </a:extLst>
            </p:cNvPr>
            <p:cNvSpPr txBox="1"/>
            <p:nvPr/>
          </p:nvSpPr>
          <p:spPr>
            <a:xfrm>
              <a:off x="10893910" y="3339506"/>
              <a:ext cx="696861" cy="26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b="1" kern="1200">
                  <a:solidFill>
                    <a:prstClr val="white"/>
                  </a:solidFill>
                  <a:latin typeface="Calibri" panose="020F0502020204030204"/>
                  <a:ea typeface="+mn-ea"/>
                  <a:cs typeface="+mn-cs"/>
                </a:rPr>
                <a:t>Caatinga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C98A365A-CDF8-458F-9DE5-713F813EB28A}"/>
                </a:ext>
              </a:extLst>
            </p:cNvPr>
            <p:cNvSpPr txBox="1"/>
            <p:nvPr/>
          </p:nvSpPr>
          <p:spPr>
            <a:xfrm>
              <a:off x="10363379" y="5014424"/>
              <a:ext cx="1097556" cy="26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b="1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Mata Atlântica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4332D8C0-F56F-4C70-9FC0-7D3E468FD6E5}"/>
                </a:ext>
              </a:extLst>
            </p:cNvPr>
            <p:cNvSpPr txBox="1"/>
            <p:nvPr/>
          </p:nvSpPr>
          <p:spPr>
            <a:xfrm>
              <a:off x="8844782" y="4553128"/>
              <a:ext cx="706014" cy="26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b="1" kern="1200">
                  <a:solidFill>
                    <a:prstClr val="white"/>
                  </a:solidFill>
                  <a:latin typeface="Calibri" panose="020F0502020204030204"/>
                  <a:ea typeface="+mn-ea"/>
                  <a:cs typeface="+mn-cs"/>
                </a:rPr>
                <a:t>Pantanal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52BF2093-A97A-42AD-8EC3-FA24CD73126F}"/>
                </a:ext>
              </a:extLst>
            </p:cNvPr>
            <p:cNvSpPr txBox="1"/>
            <p:nvPr/>
          </p:nvSpPr>
          <p:spPr>
            <a:xfrm>
              <a:off x="9251997" y="6266916"/>
              <a:ext cx="580791" cy="26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b="1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Pampa</a:t>
              </a:r>
            </a:p>
          </p:txBody>
        </p:sp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F108F7F9-0C3F-431A-A3E1-3CBA40D8AF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961" b="98047" l="977" r="89844">
                          <a14:foregroundMark x1="4688" y1="68359" x2="4688" y2="68359"/>
                          <a14:foregroundMark x1="10156" y1="98047" x2="10156" y2="98047"/>
                          <a14:foregroundMark x1="977" y1="83984" x2="977" y2="839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500" r="-4688"/>
            <a:stretch/>
          </p:blipFill>
          <p:spPr>
            <a:xfrm>
              <a:off x="1645479" y="2786744"/>
              <a:ext cx="711200" cy="424597"/>
            </a:xfrm>
            <a:prstGeom prst="rect">
              <a:avLst/>
            </a:prstGeom>
          </p:spPr>
        </p:pic>
        <p:pic>
          <p:nvPicPr>
            <p:cNvPr id="5122" name="Picture 2" descr="Rio - ícones de natureza grátis">
              <a:extLst>
                <a:ext uri="{FF2B5EF4-FFF2-40B4-BE49-F238E27FC236}">
                  <a16:creationId xmlns:a16="http://schemas.microsoft.com/office/drawing/2014/main" id="{5AAAEE81-1781-417A-8445-3307E98B99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636" r="21952"/>
            <a:stretch/>
          </p:blipFill>
          <p:spPr bwMode="auto">
            <a:xfrm>
              <a:off x="1645479" y="3340612"/>
              <a:ext cx="567797" cy="4245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Rio - ícones de natureza grátis">
              <a:extLst>
                <a:ext uri="{FF2B5EF4-FFF2-40B4-BE49-F238E27FC236}">
                  <a16:creationId xmlns:a16="http://schemas.microsoft.com/office/drawing/2014/main" id="{2F101C3F-0F44-4850-A77E-C7DB365EA0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636"/>
            <a:stretch/>
          </p:blipFill>
          <p:spPr bwMode="auto">
            <a:xfrm>
              <a:off x="1645479" y="4423885"/>
              <a:ext cx="683639" cy="399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Rio - ícones de natureza grátis">
              <a:extLst>
                <a:ext uri="{FF2B5EF4-FFF2-40B4-BE49-F238E27FC236}">
                  <a16:creationId xmlns:a16="http://schemas.microsoft.com/office/drawing/2014/main" id="{DBB468FA-E289-4482-B183-D6985EA8EE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636"/>
            <a:stretch/>
          </p:blipFill>
          <p:spPr bwMode="auto">
            <a:xfrm>
              <a:off x="1629372" y="5005560"/>
              <a:ext cx="727307" cy="4244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Rio - ícones de natureza grátis">
              <a:extLst>
                <a:ext uri="{FF2B5EF4-FFF2-40B4-BE49-F238E27FC236}">
                  <a16:creationId xmlns:a16="http://schemas.microsoft.com/office/drawing/2014/main" id="{2026EB46-2A31-4543-BAB8-5AF5FDFE8E7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636" r="21952"/>
            <a:stretch/>
          </p:blipFill>
          <p:spPr bwMode="auto">
            <a:xfrm>
              <a:off x="1645479" y="3861294"/>
              <a:ext cx="567797" cy="4245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Rio - ícones de natureza grátis">
              <a:extLst>
                <a:ext uri="{FF2B5EF4-FFF2-40B4-BE49-F238E27FC236}">
                  <a16:creationId xmlns:a16="http://schemas.microsoft.com/office/drawing/2014/main" id="{0E72CADF-B036-4410-AEEA-150BBC55FA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80" t="58060"/>
            <a:stretch/>
          </p:blipFill>
          <p:spPr bwMode="auto">
            <a:xfrm>
              <a:off x="2407479" y="5125003"/>
              <a:ext cx="183430" cy="305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Rio - ícones de natureza grátis">
              <a:extLst>
                <a:ext uri="{FF2B5EF4-FFF2-40B4-BE49-F238E27FC236}">
                  <a16:creationId xmlns:a16="http://schemas.microsoft.com/office/drawing/2014/main" id="{150058AA-C320-4BF9-AF7D-E47919E530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636"/>
            <a:stretch/>
          </p:blipFill>
          <p:spPr bwMode="auto">
            <a:xfrm>
              <a:off x="1645479" y="5664253"/>
              <a:ext cx="727307" cy="4244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Rio - ícones de natureza grátis">
              <a:extLst>
                <a:ext uri="{FF2B5EF4-FFF2-40B4-BE49-F238E27FC236}">
                  <a16:creationId xmlns:a16="http://schemas.microsoft.com/office/drawing/2014/main" id="{05553226-15D0-44D7-BA52-B81A4D90121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80" t="58060"/>
            <a:stretch/>
          </p:blipFill>
          <p:spPr bwMode="auto">
            <a:xfrm>
              <a:off x="2407479" y="5783705"/>
              <a:ext cx="183430" cy="305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Rio - ícones de natureza grátis">
              <a:extLst>
                <a:ext uri="{FF2B5EF4-FFF2-40B4-BE49-F238E27FC236}">
                  <a16:creationId xmlns:a16="http://schemas.microsoft.com/office/drawing/2014/main" id="{A367DB9E-1F10-4C62-B4FC-67638DA845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47461" b="98047" l="9961" r="99023">
                          <a14:foregroundMark x1="67188" y1="78711" x2="67188" y2="78711"/>
                          <a14:foregroundMark x1="60547" y1="79688" x2="60547" y2="79688"/>
                          <a14:foregroundMark x1="62500" y1="96680" x2="62500" y2="96680"/>
                          <a14:foregroundMark x1="91992" y1="80273" x2="91992" y2="80273"/>
                          <a14:foregroundMark x1="82227" y1="78125" x2="82227" y2="78125"/>
                          <a14:foregroundMark x1="87695" y1="98242" x2="87695" y2="98242"/>
                          <a14:foregroundMark x1="90430" y1="97070" x2="90430" y2="97070"/>
                          <a14:foregroundMark x1="93359" y1="84375" x2="93359" y2="84375"/>
                          <a14:foregroundMark x1="99023" y1="75586" x2="99023" y2="75586"/>
                          <a14:backgroundMark x1="60156" y1="61328" x2="60156" y2="61328"/>
                          <a14:backgroundMark x1="58203" y1="62500" x2="58203" y2="62500"/>
                          <a14:backgroundMark x1="56055" y1="64648" x2="56055" y2="64648"/>
                          <a14:backgroundMark x1="50586" y1="70313" x2="50586" y2="70313"/>
                          <a14:backgroundMark x1="48242" y1="73047" x2="48242" y2="73047"/>
                          <a14:backgroundMark x1="48242" y1="75781" x2="48242" y2="75781"/>
                          <a14:backgroundMark x1="47461" y1="78516" x2="47461" y2="78516"/>
                          <a14:backgroundMark x1="46094" y1="81055" x2="46094" y2="81055"/>
                          <a14:backgroundMark x1="45508" y1="84766" x2="45508" y2="84766"/>
                          <a14:backgroundMark x1="46094" y1="86328" x2="46094" y2="86328"/>
                          <a14:backgroundMark x1="71484" y1="52930" x2="71484" y2="52930"/>
                          <a14:backgroundMark x1="69531" y1="55273" x2="69531" y2="55273"/>
                          <a14:backgroundMark x1="67773" y1="57031" x2="67773" y2="57031"/>
                          <a14:backgroundMark x1="65039" y1="59375" x2="65039" y2="59375"/>
                          <a14:backgroundMark x1="62891" y1="59766" x2="62891" y2="59766"/>
                          <a14:backgroundMark x1="59766" y1="62109" x2="59766" y2="62109"/>
                          <a14:backgroundMark x1="73828" y1="46680" x2="72266" y2="51563"/>
                          <a14:backgroundMark x1="72266" y1="51563" x2="64844" y2="58789"/>
                          <a14:backgroundMark x1="64844" y1="58789" x2="55664" y2="64844"/>
                          <a14:backgroundMark x1="55664" y1="64844" x2="48828" y2="73242"/>
                          <a14:backgroundMark x1="48828" y1="73242" x2="45117" y2="83398"/>
                          <a14:backgroundMark x1="45117" y1="83398" x2="45117" y2="94531"/>
                          <a14:backgroundMark x1="45117" y1="94531" x2="47461" y2="77734"/>
                          <a14:backgroundMark x1="47461" y1="77734" x2="53516" y2="68555"/>
                          <a14:backgroundMark x1="53516" y1="68555" x2="61328" y2="62305"/>
                          <a14:backgroundMark x1="61328" y1="62305" x2="56055" y2="64063"/>
                          <a14:backgroundMark x1="56055" y1="64063" x2="61328" y2="62695"/>
                          <a14:backgroundMark x1="61328" y1="62695" x2="65625" y2="59961"/>
                          <a14:backgroundMark x1="65625" y1="59961" x2="60352" y2="60742"/>
                          <a14:backgroundMark x1="60352" y1="60742" x2="66211" y2="59766"/>
                          <a14:backgroundMark x1="66211" y1="59766" x2="54492" y2="65430"/>
                          <a14:backgroundMark x1="54492" y1="65430" x2="68945" y2="58008"/>
                          <a14:backgroundMark x1="68945" y1="58008" x2="74219" y2="41992"/>
                          <a14:backgroundMark x1="74219" y1="43945" x2="71680" y2="47461"/>
                          <a14:backgroundMark x1="43555" y1="90820" x2="49023" y2="92383"/>
                          <a14:backgroundMark x1="49023" y1="92383" x2="47852" y2="98047"/>
                          <a14:backgroundMark x1="47852" y1="98047" x2="41992" y2="96484"/>
                          <a14:backgroundMark x1="41992" y1="96484" x2="41406" y2="89844"/>
                          <a14:backgroundMark x1="41406" y1="89844" x2="47656" y2="92773"/>
                          <a14:backgroundMark x1="47656" y1="92773" x2="44336" y2="96484"/>
                          <a14:backgroundMark x1="44336" y1="96484" x2="44336" y2="89453"/>
                          <a14:backgroundMark x1="44336" y1="89453" x2="49023" y2="91992"/>
                          <a14:backgroundMark x1="49023" y1="91992" x2="43555" y2="96094"/>
                          <a14:backgroundMark x1="43555" y1="96094" x2="46094" y2="90820"/>
                          <a14:backgroundMark x1="46094" y1="90820" x2="49219" y2="94727"/>
                          <a14:backgroundMark x1="49219" y1="94727" x2="46875" y2="89648"/>
                          <a14:backgroundMark x1="46875" y1="89648" x2="44141" y2="94727"/>
                          <a14:backgroundMark x1="44141" y1="94727" x2="49805" y2="92383"/>
                          <a14:backgroundMark x1="49805" y1="92383" x2="45898" y2="89258"/>
                          <a14:backgroundMark x1="45898" y1="89258" x2="45508" y2="94531"/>
                          <a14:backgroundMark x1="45508" y1="94531" x2="45703" y2="9394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68" t="57813"/>
            <a:stretch/>
          </p:blipFill>
          <p:spPr bwMode="auto">
            <a:xfrm>
              <a:off x="2660240" y="5746812"/>
              <a:ext cx="377151" cy="3419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Rio - ícones de natureza grátis">
              <a:extLst>
                <a:ext uri="{FF2B5EF4-FFF2-40B4-BE49-F238E27FC236}">
                  <a16:creationId xmlns:a16="http://schemas.microsoft.com/office/drawing/2014/main" id="{87242342-2E1D-4E95-9BCF-9F97E2B02B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47461" b="98047" l="9961" r="99023">
                          <a14:foregroundMark x1="67188" y1="78711" x2="67188" y2="78711"/>
                          <a14:foregroundMark x1="60547" y1="79688" x2="60547" y2="79688"/>
                          <a14:foregroundMark x1="62500" y1="96680" x2="62500" y2="96680"/>
                          <a14:foregroundMark x1="91992" y1="80273" x2="91992" y2="80273"/>
                          <a14:foregroundMark x1="82227" y1="78125" x2="82227" y2="78125"/>
                          <a14:foregroundMark x1="87695" y1="98242" x2="87695" y2="98242"/>
                          <a14:foregroundMark x1="90430" y1="97070" x2="90430" y2="97070"/>
                          <a14:foregroundMark x1="93359" y1="84375" x2="93359" y2="84375"/>
                          <a14:foregroundMark x1="99023" y1="75586" x2="99023" y2="75586"/>
                          <a14:backgroundMark x1="60156" y1="61328" x2="60156" y2="61328"/>
                          <a14:backgroundMark x1="58203" y1="62500" x2="58203" y2="62500"/>
                          <a14:backgroundMark x1="56055" y1="64648" x2="56055" y2="64648"/>
                          <a14:backgroundMark x1="50586" y1="70313" x2="50586" y2="70313"/>
                          <a14:backgroundMark x1="48242" y1="73047" x2="48242" y2="73047"/>
                          <a14:backgroundMark x1="48242" y1="75781" x2="48242" y2="75781"/>
                          <a14:backgroundMark x1="47461" y1="78516" x2="47461" y2="78516"/>
                          <a14:backgroundMark x1="46094" y1="81055" x2="46094" y2="81055"/>
                          <a14:backgroundMark x1="45508" y1="84766" x2="45508" y2="84766"/>
                          <a14:backgroundMark x1="46094" y1="86328" x2="46094" y2="86328"/>
                          <a14:backgroundMark x1="71484" y1="52930" x2="71484" y2="52930"/>
                          <a14:backgroundMark x1="69531" y1="55273" x2="69531" y2="55273"/>
                          <a14:backgroundMark x1="67773" y1="57031" x2="67773" y2="57031"/>
                          <a14:backgroundMark x1="65039" y1="59375" x2="65039" y2="59375"/>
                          <a14:backgroundMark x1="62891" y1="59766" x2="62891" y2="59766"/>
                          <a14:backgroundMark x1="59766" y1="62109" x2="59766" y2="62109"/>
                          <a14:backgroundMark x1="73828" y1="46680" x2="72266" y2="51563"/>
                          <a14:backgroundMark x1="72266" y1="51563" x2="64844" y2="58789"/>
                          <a14:backgroundMark x1="64844" y1="58789" x2="55664" y2="64844"/>
                          <a14:backgroundMark x1="55664" y1="64844" x2="48828" y2="73242"/>
                          <a14:backgroundMark x1="48828" y1="73242" x2="45117" y2="83398"/>
                          <a14:backgroundMark x1="45117" y1="83398" x2="45117" y2="94531"/>
                          <a14:backgroundMark x1="45117" y1="94531" x2="47461" y2="77734"/>
                          <a14:backgroundMark x1="47461" y1="77734" x2="53516" y2="68555"/>
                          <a14:backgroundMark x1="53516" y1="68555" x2="61328" y2="62305"/>
                          <a14:backgroundMark x1="61328" y1="62305" x2="56055" y2="64063"/>
                          <a14:backgroundMark x1="56055" y1="64063" x2="61328" y2="62695"/>
                          <a14:backgroundMark x1="61328" y1="62695" x2="65625" y2="59961"/>
                          <a14:backgroundMark x1="65625" y1="59961" x2="60352" y2="60742"/>
                          <a14:backgroundMark x1="60352" y1="60742" x2="66211" y2="59766"/>
                          <a14:backgroundMark x1="66211" y1="59766" x2="54492" y2="65430"/>
                          <a14:backgroundMark x1="54492" y1="65430" x2="68945" y2="58008"/>
                          <a14:backgroundMark x1="68945" y1="58008" x2="74219" y2="41992"/>
                          <a14:backgroundMark x1="74219" y1="43945" x2="71680" y2="47461"/>
                          <a14:backgroundMark x1="43555" y1="90820" x2="49023" y2="92383"/>
                          <a14:backgroundMark x1="49023" y1="92383" x2="47852" y2="98047"/>
                          <a14:backgroundMark x1="47852" y1="98047" x2="41992" y2="96484"/>
                          <a14:backgroundMark x1="41992" y1="96484" x2="41406" y2="89844"/>
                          <a14:backgroundMark x1="41406" y1="89844" x2="47656" y2="92773"/>
                          <a14:backgroundMark x1="47656" y1="92773" x2="44336" y2="96484"/>
                          <a14:backgroundMark x1="44336" y1="96484" x2="44336" y2="89453"/>
                          <a14:backgroundMark x1="44336" y1="89453" x2="49023" y2="91992"/>
                          <a14:backgroundMark x1="49023" y1="91992" x2="43555" y2="96094"/>
                          <a14:backgroundMark x1="43555" y1="96094" x2="46094" y2="90820"/>
                          <a14:backgroundMark x1="46094" y1="90820" x2="49219" y2="94727"/>
                          <a14:backgroundMark x1="49219" y1="94727" x2="46875" y2="89648"/>
                          <a14:backgroundMark x1="46875" y1="89648" x2="44141" y2="94727"/>
                          <a14:backgroundMark x1="44141" y1="94727" x2="49805" y2="92383"/>
                          <a14:backgroundMark x1="49805" y1="92383" x2="45898" y2="89258"/>
                          <a14:backgroundMark x1="45898" y1="89258" x2="45508" y2="94531"/>
                          <a14:backgroundMark x1="45508" y1="94531" x2="45703" y2="9394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68" t="57813"/>
            <a:stretch/>
          </p:blipFill>
          <p:spPr bwMode="auto">
            <a:xfrm>
              <a:off x="3118679" y="5674432"/>
              <a:ext cx="488121" cy="4425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Rio - ícones de natureza grátis">
              <a:extLst>
                <a:ext uri="{FF2B5EF4-FFF2-40B4-BE49-F238E27FC236}">
                  <a16:creationId xmlns:a16="http://schemas.microsoft.com/office/drawing/2014/main" id="{FE9CBA2C-728F-47D7-B51C-3B77498E72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80" t="58060"/>
            <a:stretch/>
          </p:blipFill>
          <p:spPr bwMode="auto">
            <a:xfrm>
              <a:off x="3606367" y="5783705"/>
              <a:ext cx="183430" cy="305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Rio - ícones de natureza grátis">
              <a:extLst>
                <a:ext uri="{FF2B5EF4-FFF2-40B4-BE49-F238E27FC236}">
                  <a16:creationId xmlns:a16="http://schemas.microsoft.com/office/drawing/2014/main" id="{363C18AF-8C8A-425E-8BEE-59D08D76F70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47461" b="98047" l="9961" r="99023">
                          <a14:foregroundMark x1="67188" y1="78711" x2="67188" y2="78711"/>
                          <a14:foregroundMark x1="60547" y1="79688" x2="60547" y2="79688"/>
                          <a14:foregroundMark x1="62500" y1="96680" x2="62500" y2="96680"/>
                          <a14:foregroundMark x1="91992" y1="80273" x2="91992" y2="80273"/>
                          <a14:foregroundMark x1="82227" y1="78125" x2="82227" y2="78125"/>
                          <a14:foregroundMark x1="87695" y1="98242" x2="87695" y2="98242"/>
                          <a14:foregroundMark x1="90430" y1="97070" x2="90430" y2="97070"/>
                          <a14:foregroundMark x1="93359" y1="84375" x2="93359" y2="84375"/>
                          <a14:foregroundMark x1="99023" y1="75586" x2="99023" y2="75586"/>
                          <a14:backgroundMark x1="60156" y1="61328" x2="60156" y2="61328"/>
                          <a14:backgroundMark x1="58203" y1="62500" x2="58203" y2="62500"/>
                          <a14:backgroundMark x1="56055" y1="64648" x2="56055" y2="64648"/>
                          <a14:backgroundMark x1="50586" y1="70313" x2="50586" y2="70313"/>
                          <a14:backgroundMark x1="48242" y1="73047" x2="48242" y2="73047"/>
                          <a14:backgroundMark x1="48242" y1="75781" x2="48242" y2="75781"/>
                          <a14:backgroundMark x1="47461" y1="78516" x2="47461" y2="78516"/>
                          <a14:backgroundMark x1="46094" y1="81055" x2="46094" y2="81055"/>
                          <a14:backgroundMark x1="45508" y1="84766" x2="45508" y2="84766"/>
                          <a14:backgroundMark x1="46094" y1="86328" x2="46094" y2="86328"/>
                          <a14:backgroundMark x1="71484" y1="52930" x2="71484" y2="52930"/>
                          <a14:backgroundMark x1="69531" y1="55273" x2="69531" y2="55273"/>
                          <a14:backgroundMark x1="67773" y1="57031" x2="67773" y2="57031"/>
                          <a14:backgroundMark x1="65039" y1="59375" x2="65039" y2="59375"/>
                          <a14:backgroundMark x1="62891" y1="59766" x2="62891" y2="59766"/>
                          <a14:backgroundMark x1="59766" y1="62109" x2="59766" y2="62109"/>
                          <a14:backgroundMark x1="73828" y1="46680" x2="72266" y2="51563"/>
                          <a14:backgroundMark x1="72266" y1="51563" x2="64844" y2="58789"/>
                          <a14:backgroundMark x1="64844" y1="58789" x2="55664" y2="64844"/>
                          <a14:backgroundMark x1="55664" y1="64844" x2="48828" y2="73242"/>
                          <a14:backgroundMark x1="48828" y1="73242" x2="45117" y2="83398"/>
                          <a14:backgroundMark x1="45117" y1="83398" x2="45117" y2="94531"/>
                          <a14:backgroundMark x1="45117" y1="94531" x2="47461" y2="77734"/>
                          <a14:backgroundMark x1="47461" y1="77734" x2="53516" y2="68555"/>
                          <a14:backgroundMark x1="53516" y1="68555" x2="61328" y2="62305"/>
                          <a14:backgroundMark x1="61328" y1="62305" x2="56055" y2="64063"/>
                          <a14:backgroundMark x1="56055" y1="64063" x2="61328" y2="62695"/>
                          <a14:backgroundMark x1="61328" y1="62695" x2="65625" y2="59961"/>
                          <a14:backgroundMark x1="65625" y1="59961" x2="60352" y2="60742"/>
                          <a14:backgroundMark x1="60352" y1="60742" x2="66211" y2="59766"/>
                          <a14:backgroundMark x1="66211" y1="59766" x2="54492" y2="65430"/>
                          <a14:backgroundMark x1="54492" y1="65430" x2="68945" y2="58008"/>
                          <a14:backgroundMark x1="68945" y1="58008" x2="74219" y2="41992"/>
                          <a14:backgroundMark x1="74219" y1="43945" x2="71680" y2="47461"/>
                          <a14:backgroundMark x1="43555" y1="90820" x2="49023" y2="92383"/>
                          <a14:backgroundMark x1="49023" y1="92383" x2="47852" y2="98047"/>
                          <a14:backgroundMark x1="47852" y1="98047" x2="41992" y2="96484"/>
                          <a14:backgroundMark x1="41992" y1="96484" x2="41406" y2="89844"/>
                          <a14:backgroundMark x1="41406" y1="89844" x2="47656" y2="92773"/>
                          <a14:backgroundMark x1="47656" y1="92773" x2="44336" y2="96484"/>
                          <a14:backgroundMark x1="44336" y1="96484" x2="44336" y2="89453"/>
                          <a14:backgroundMark x1="44336" y1="89453" x2="49023" y2="91992"/>
                          <a14:backgroundMark x1="49023" y1="91992" x2="43555" y2="96094"/>
                          <a14:backgroundMark x1="43555" y1="96094" x2="46094" y2="90820"/>
                          <a14:backgroundMark x1="46094" y1="90820" x2="49219" y2="94727"/>
                          <a14:backgroundMark x1="49219" y1="94727" x2="46875" y2="89648"/>
                          <a14:backgroundMark x1="46875" y1="89648" x2="44141" y2="94727"/>
                          <a14:backgroundMark x1="44141" y1="94727" x2="49805" y2="92383"/>
                          <a14:backgroundMark x1="49805" y1="92383" x2="45898" y2="89258"/>
                          <a14:backgroundMark x1="45898" y1="89258" x2="45508" y2="94531"/>
                          <a14:backgroundMark x1="45508" y1="94531" x2="45703" y2="9394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68" t="57813"/>
            <a:stretch/>
          </p:blipFill>
          <p:spPr bwMode="auto">
            <a:xfrm>
              <a:off x="3859128" y="5746812"/>
              <a:ext cx="377151" cy="3419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Rio - ícones de natureza grátis">
              <a:extLst>
                <a:ext uri="{FF2B5EF4-FFF2-40B4-BE49-F238E27FC236}">
                  <a16:creationId xmlns:a16="http://schemas.microsoft.com/office/drawing/2014/main" id="{D6673069-EC03-41C3-8872-E71577C701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47461" b="98047" l="9961" r="99023">
                          <a14:foregroundMark x1="67188" y1="78711" x2="67188" y2="78711"/>
                          <a14:foregroundMark x1="60547" y1="79688" x2="60547" y2="79688"/>
                          <a14:foregroundMark x1="62500" y1="96680" x2="62500" y2="96680"/>
                          <a14:foregroundMark x1="91992" y1="80273" x2="91992" y2="80273"/>
                          <a14:foregroundMark x1="82227" y1="78125" x2="82227" y2="78125"/>
                          <a14:foregroundMark x1="87695" y1="98242" x2="87695" y2="98242"/>
                          <a14:foregroundMark x1="90430" y1="97070" x2="90430" y2="97070"/>
                          <a14:foregroundMark x1="93359" y1="84375" x2="93359" y2="84375"/>
                          <a14:foregroundMark x1="99023" y1="75586" x2="99023" y2="75586"/>
                          <a14:backgroundMark x1="60156" y1="61328" x2="60156" y2="61328"/>
                          <a14:backgroundMark x1="58203" y1="62500" x2="58203" y2="62500"/>
                          <a14:backgroundMark x1="56055" y1="64648" x2="56055" y2="64648"/>
                          <a14:backgroundMark x1="50586" y1="70313" x2="50586" y2="70313"/>
                          <a14:backgroundMark x1="48242" y1="73047" x2="48242" y2="73047"/>
                          <a14:backgroundMark x1="48242" y1="75781" x2="48242" y2="75781"/>
                          <a14:backgroundMark x1="47461" y1="78516" x2="47461" y2="78516"/>
                          <a14:backgroundMark x1="46094" y1="81055" x2="46094" y2="81055"/>
                          <a14:backgroundMark x1="45508" y1="84766" x2="45508" y2="84766"/>
                          <a14:backgroundMark x1="46094" y1="86328" x2="46094" y2="86328"/>
                          <a14:backgroundMark x1="71484" y1="52930" x2="71484" y2="52930"/>
                          <a14:backgroundMark x1="69531" y1="55273" x2="69531" y2="55273"/>
                          <a14:backgroundMark x1="67773" y1="57031" x2="67773" y2="57031"/>
                          <a14:backgroundMark x1="65039" y1="59375" x2="65039" y2="59375"/>
                          <a14:backgroundMark x1="62891" y1="59766" x2="62891" y2="59766"/>
                          <a14:backgroundMark x1="59766" y1="62109" x2="59766" y2="62109"/>
                          <a14:backgroundMark x1="73828" y1="46680" x2="72266" y2="51563"/>
                          <a14:backgroundMark x1="72266" y1="51563" x2="64844" y2="58789"/>
                          <a14:backgroundMark x1="64844" y1="58789" x2="55664" y2="64844"/>
                          <a14:backgroundMark x1="55664" y1="64844" x2="48828" y2="73242"/>
                          <a14:backgroundMark x1="48828" y1="73242" x2="45117" y2="83398"/>
                          <a14:backgroundMark x1="45117" y1="83398" x2="45117" y2="94531"/>
                          <a14:backgroundMark x1="45117" y1="94531" x2="47461" y2="77734"/>
                          <a14:backgroundMark x1="47461" y1="77734" x2="53516" y2="68555"/>
                          <a14:backgroundMark x1="53516" y1="68555" x2="61328" y2="62305"/>
                          <a14:backgroundMark x1="61328" y1="62305" x2="56055" y2="64063"/>
                          <a14:backgroundMark x1="56055" y1="64063" x2="61328" y2="62695"/>
                          <a14:backgroundMark x1="61328" y1="62695" x2="65625" y2="59961"/>
                          <a14:backgroundMark x1="65625" y1="59961" x2="60352" y2="60742"/>
                          <a14:backgroundMark x1="60352" y1="60742" x2="66211" y2="59766"/>
                          <a14:backgroundMark x1="66211" y1="59766" x2="54492" y2="65430"/>
                          <a14:backgroundMark x1="54492" y1="65430" x2="68945" y2="58008"/>
                          <a14:backgroundMark x1="68945" y1="58008" x2="74219" y2="41992"/>
                          <a14:backgroundMark x1="74219" y1="43945" x2="71680" y2="47461"/>
                          <a14:backgroundMark x1="43555" y1="90820" x2="49023" y2="92383"/>
                          <a14:backgroundMark x1="49023" y1="92383" x2="47852" y2="98047"/>
                          <a14:backgroundMark x1="47852" y1="98047" x2="41992" y2="96484"/>
                          <a14:backgroundMark x1="41992" y1="96484" x2="41406" y2="89844"/>
                          <a14:backgroundMark x1="41406" y1="89844" x2="47656" y2="92773"/>
                          <a14:backgroundMark x1="47656" y1="92773" x2="44336" y2="96484"/>
                          <a14:backgroundMark x1="44336" y1="96484" x2="44336" y2="89453"/>
                          <a14:backgroundMark x1="44336" y1="89453" x2="49023" y2="91992"/>
                          <a14:backgroundMark x1="49023" y1="91992" x2="43555" y2="96094"/>
                          <a14:backgroundMark x1="43555" y1="96094" x2="46094" y2="90820"/>
                          <a14:backgroundMark x1="46094" y1="90820" x2="49219" y2="94727"/>
                          <a14:backgroundMark x1="49219" y1="94727" x2="46875" y2="89648"/>
                          <a14:backgroundMark x1="46875" y1="89648" x2="44141" y2="94727"/>
                          <a14:backgroundMark x1="44141" y1="94727" x2="49805" y2="92383"/>
                          <a14:backgroundMark x1="49805" y1="92383" x2="45898" y2="89258"/>
                          <a14:backgroundMark x1="45898" y1="89258" x2="45508" y2="94531"/>
                          <a14:backgroundMark x1="45508" y1="94531" x2="45703" y2="9394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68" t="57813"/>
            <a:stretch/>
          </p:blipFill>
          <p:spPr bwMode="auto">
            <a:xfrm>
              <a:off x="4236279" y="5697004"/>
              <a:ext cx="488121" cy="4425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547FB7C1-0ECA-456C-851B-D14C06B46F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961" b="98047" l="977" r="89844">
                          <a14:foregroundMark x1="4688" y1="68359" x2="4688" y2="68359"/>
                          <a14:foregroundMark x1="10156" y1="98047" x2="10156" y2="98047"/>
                          <a14:foregroundMark x1="977" y1="83984" x2="977" y2="839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500" r="-4688"/>
            <a:stretch/>
          </p:blipFill>
          <p:spPr>
            <a:xfrm>
              <a:off x="1747079" y="2227944"/>
              <a:ext cx="711200" cy="424597"/>
            </a:xfrm>
            <a:prstGeom prst="rect">
              <a:avLst/>
            </a:prstGeom>
          </p:spPr>
        </p:pic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CED15082-18CF-43FE-A9A3-0E70D527ED64}"/>
                </a:ext>
              </a:extLst>
            </p:cNvPr>
            <p:cNvSpPr txBox="1"/>
            <p:nvPr/>
          </p:nvSpPr>
          <p:spPr>
            <a:xfrm>
              <a:off x="88987" y="2208944"/>
              <a:ext cx="873508" cy="47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sz="3600" b="1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China</a:t>
              </a:r>
            </a:p>
          </p:txBody>
        </p: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EA7D70F0-22F9-41FF-BC2A-5EF8121F3507}"/>
                </a:ext>
              </a:extLst>
            </p:cNvPr>
            <p:cNvSpPr txBox="1"/>
            <p:nvPr/>
          </p:nvSpPr>
          <p:spPr>
            <a:xfrm>
              <a:off x="100944" y="2818403"/>
              <a:ext cx="1423877" cy="47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sz="3600" b="1" kern="1200" dirty="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Argentina</a:t>
              </a:r>
            </a:p>
          </p:txBody>
        </p: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89B40177-68D4-482A-ACD2-54B11089168A}"/>
                </a:ext>
              </a:extLst>
            </p:cNvPr>
            <p:cNvSpPr txBox="1"/>
            <p:nvPr/>
          </p:nvSpPr>
          <p:spPr>
            <a:xfrm>
              <a:off x="94946" y="3362922"/>
              <a:ext cx="996210" cy="47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sz="3600" b="1" kern="1200" dirty="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França</a:t>
              </a:r>
            </a:p>
          </p:txBody>
        </p: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9B8488BA-8DC3-4B0E-8643-BCDBF837BDE3}"/>
                </a:ext>
              </a:extLst>
            </p:cNvPr>
            <p:cNvSpPr txBox="1"/>
            <p:nvPr/>
          </p:nvSpPr>
          <p:spPr>
            <a:xfrm>
              <a:off x="82458" y="3928516"/>
              <a:ext cx="1474860" cy="47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sz="3600" b="1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Alemanha</a:t>
              </a:r>
            </a:p>
          </p:txBody>
        </p: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BC745B5F-C12F-4D26-94BC-B86C7A7CC3D1}"/>
                </a:ext>
              </a:extLst>
            </p:cNvPr>
            <p:cNvSpPr txBox="1"/>
            <p:nvPr/>
          </p:nvSpPr>
          <p:spPr>
            <a:xfrm>
              <a:off x="100944" y="4458149"/>
              <a:ext cx="1108964" cy="47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sz="3600" b="1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Canadá</a:t>
              </a:r>
            </a:p>
          </p:txBody>
        </p: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970CC468-5BED-4670-8676-5D74CE8FCACF}"/>
                </a:ext>
              </a:extLst>
            </p:cNvPr>
            <p:cNvSpPr txBox="1"/>
            <p:nvPr/>
          </p:nvSpPr>
          <p:spPr>
            <a:xfrm>
              <a:off x="110018" y="5014926"/>
              <a:ext cx="674840" cy="47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sz="3600" b="1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EUA</a:t>
              </a:r>
            </a:p>
          </p:txBody>
        </p: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686DA828-AB62-453A-AAF9-E8CFDC9126A2}"/>
                </a:ext>
              </a:extLst>
            </p:cNvPr>
            <p:cNvSpPr txBox="1"/>
            <p:nvPr/>
          </p:nvSpPr>
          <p:spPr>
            <a:xfrm>
              <a:off x="123448" y="5680258"/>
              <a:ext cx="852151" cy="47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sz="3600" b="1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Brasil</a:t>
              </a:r>
            </a:p>
          </p:txBody>
        </p: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EBD4DF4A-F5F1-4413-B8CC-CE284619F0CD}"/>
                </a:ext>
              </a:extLst>
            </p:cNvPr>
            <p:cNvSpPr txBox="1"/>
            <p:nvPr/>
          </p:nvSpPr>
          <p:spPr>
            <a:xfrm>
              <a:off x="2372797" y="2255576"/>
              <a:ext cx="1619538" cy="403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sz="300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Não definidos</a:t>
              </a:r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F327B190-4978-43BD-BC16-038D9C25D369}"/>
                </a:ext>
              </a:extLst>
            </p:cNvPr>
            <p:cNvSpPr txBox="1"/>
            <p:nvPr/>
          </p:nvSpPr>
          <p:spPr>
            <a:xfrm>
              <a:off x="2372415" y="2768827"/>
              <a:ext cx="1619538" cy="403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sz="300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Não definidos</a:t>
              </a:r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AFD37BC5-F207-4EFF-9AC7-9BE03ADC7442}"/>
                </a:ext>
              </a:extLst>
            </p:cNvPr>
            <p:cNvSpPr txBox="1"/>
            <p:nvPr/>
          </p:nvSpPr>
          <p:spPr>
            <a:xfrm>
              <a:off x="2372415" y="3344549"/>
              <a:ext cx="534142" cy="403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sz="300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5 m</a:t>
              </a:r>
            </a:p>
          </p:txBody>
        </p: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0FD703B9-01AA-479E-AA4A-A72F7CC2633A}"/>
                </a:ext>
              </a:extLst>
            </p:cNvPr>
            <p:cNvSpPr txBox="1"/>
            <p:nvPr/>
          </p:nvSpPr>
          <p:spPr>
            <a:xfrm>
              <a:off x="2368305" y="3861294"/>
              <a:ext cx="534142" cy="403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sz="300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5 m</a:t>
              </a:r>
            </a:p>
          </p:txBody>
        </p:sp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1DD84FE9-13F5-469A-B83F-2CC647602DF9}"/>
                </a:ext>
              </a:extLst>
            </p:cNvPr>
            <p:cNvSpPr txBox="1"/>
            <p:nvPr/>
          </p:nvSpPr>
          <p:spPr>
            <a:xfrm>
              <a:off x="2358245" y="4488926"/>
              <a:ext cx="1185238" cy="403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sz="300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10 a 15 m</a:t>
              </a:r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7ABE7304-3CB9-40A0-9F7E-EDF567BDAC9D}"/>
                </a:ext>
              </a:extLst>
            </p:cNvPr>
            <p:cNvSpPr txBox="1"/>
            <p:nvPr/>
          </p:nvSpPr>
          <p:spPr>
            <a:xfrm>
              <a:off x="2650718" y="5092857"/>
              <a:ext cx="1185238" cy="403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sz="3000" kern="1200" dirty="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15 a 25 m</a:t>
              </a:r>
            </a:p>
          </p:txBody>
        </p: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98F493F3-8F53-424C-B8BD-B515C4BDC0C6}"/>
                </a:ext>
              </a:extLst>
            </p:cNvPr>
            <p:cNvSpPr txBox="1"/>
            <p:nvPr/>
          </p:nvSpPr>
          <p:spPr>
            <a:xfrm>
              <a:off x="4834794" y="5783705"/>
              <a:ext cx="1185238" cy="403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sz="300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5 a 500 m</a:t>
              </a:r>
            </a:p>
          </p:txBody>
        </p:sp>
        <p:pic>
          <p:nvPicPr>
            <p:cNvPr id="44" name="Imagem 43">
              <a:extLst>
                <a:ext uri="{FF2B5EF4-FFF2-40B4-BE49-F238E27FC236}">
                  <a16:creationId xmlns:a16="http://schemas.microsoft.com/office/drawing/2014/main" id="{B8314491-D5CE-4DC4-AED9-8C8E4A1313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961" b="98047" l="977" r="89844">
                          <a14:foregroundMark x1="4688" y1="68359" x2="4688" y2="68359"/>
                          <a14:foregroundMark x1="10156" y1="98047" x2="10156" y2="98047"/>
                          <a14:foregroundMark x1="977" y1="83984" x2="977" y2="839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500" r="-4688"/>
            <a:stretch/>
          </p:blipFill>
          <p:spPr>
            <a:xfrm>
              <a:off x="1703480" y="6412917"/>
              <a:ext cx="382390" cy="228293"/>
            </a:xfrm>
            <a:prstGeom prst="rect">
              <a:avLst/>
            </a:prstGeom>
          </p:spPr>
        </p:pic>
        <p:pic>
          <p:nvPicPr>
            <p:cNvPr id="45" name="Picture 2" descr="Rio - ícones de natureza grátis">
              <a:extLst>
                <a:ext uri="{FF2B5EF4-FFF2-40B4-BE49-F238E27FC236}">
                  <a16:creationId xmlns:a16="http://schemas.microsoft.com/office/drawing/2014/main" id="{03C9F602-4B82-4DB3-B5C6-1F89B0EF02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80" t="58060"/>
            <a:stretch/>
          </p:blipFill>
          <p:spPr bwMode="auto">
            <a:xfrm>
              <a:off x="3403439" y="6374543"/>
              <a:ext cx="183430" cy="305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52F2C684-BD0C-48EC-8699-3E54C2225605}"/>
                </a:ext>
              </a:extLst>
            </p:cNvPr>
            <p:cNvSpPr txBox="1"/>
            <p:nvPr/>
          </p:nvSpPr>
          <p:spPr>
            <a:xfrm>
              <a:off x="1987628" y="6403952"/>
              <a:ext cx="1085574" cy="26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Margem de rio</a:t>
              </a:r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6B862CC0-7DA0-4D6D-A4AC-B6E6AB27E38A}"/>
                </a:ext>
              </a:extLst>
            </p:cNvPr>
            <p:cNvSpPr txBox="1"/>
            <p:nvPr/>
          </p:nvSpPr>
          <p:spPr>
            <a:xfrm>
              <a:off x="3650541" y="6433979"/>
              <a:ext cx="1320985" cy="26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Área de vegetação</a:t>
              </a:r>
            </a:p>
          </p:txBody>
        </p:sp>
        <p:cxnSp>
          <p:nvCxnSpPr>
            <p:cNvPr id="50" name="Conector reto 49">
              <a:extLst>
                <a:ext uri="{FF2B5EF4-FFF2-40B4-BE49-F238E27FC236}">
                  <a16:creationId xmlns:a16="http://schemas.microsoft.com/office/drawing/2014/main" id="{C4519CCC-10B9-4931-AC4F-87DC1BA6FB44}"/>
                </a:ext>
              </a:extLst>
            </p:cNvPr>
            <p:cNvCxnSpPr/>
            <p:nvPr/>
          </p:nvCxnSpPr>
          <p:spPr>
            <a:xfrm>
              <a:off x="188028" y="6272943"/>
              <a:ext cx="585717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id="{283370E4-11FB-42BC-B280-3FAB1CF59389}"/>
                </a:ext>
              </a:extLst>
            </p:cNvPr>
            <p:cNvSpPr txBox="1"/>
            <p:nvPr/>
          </p:nvSpPr>
          <p:spPr>
            <a:xfrm>
              <a:off x="165503" y="6394988"/>
              <a:ext cx="715211" cy="26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1371600" rtl="0">
                <a:defRPr/>
              </a:pPr>
              <a:r>
                <a:rPr lang="pt-BR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Legenda:</a:t>
              </a:r>
            </a:p>
          </p:txBody>
        </p: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9F84E02C-7DC8-4091-9401-DD366D871229}"/>
                </a:ext>
              </a:extLst>
            </p:cNvPr>
            <p:cNvSpPr txBox="1"/>
            <p:nvPr/>
          </p:nvSpPr>
          <p:spPr>
            <a:xfrm>
              <a:off x="106382" y="1803340"/>
              <a:ext cx="5907973" cy="425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371600" rtl="0">
                <a:defRPr/>
              </a:pPr>
              <a:r>
                <a:rPr lang="pt-BR" sz="3200" kern="1200">
                  <a:solidFill>
                    <a:srgbClr val="005D3F"/>
                  </a:solidFill>
                  <a:latin typeface="Bahnschrift SemiBold" panose="020B0502040204020203" pitchFamily="34" charset="0"/>
                  <a:ea typeface="+mn-ea"/>
                  <a:cs typeface="+mn-cs"/>
                </a:rPr>
                <a:t>Vegetação mínima às margens de rios (APP)</a:t>
              </a:r>
              <a:endParaRPr lang="pt-BR" sz="3200" i="1" kern="1200">
                <a:solidFill>
                  <a:srgbClr val="005D3F"/>
                </a:solidFill>
                <a:latin typeface="Bahnschrift SemiBold" panose="020B0502040204020203" pitchFamily="34" charset="0"/>
                <a:ea typeface="+mn-ea"/>
                <a:cs typeface="+mn-cs"/>
              </a:endParaRPr>
            </a:p>
          </p:txBody>
        </p:sp>
      </p:grp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6FC6DB86-6B7C-44E6-B184-DCC0D608050A}"/>
              </a:ext>
            </a:extLst>
          </p:cNvPr>
          <p:cNvSpPr txBox="1"/>
          <p:nvPr/>
        </p:nvSpPr>
        <p:spPr>
          <a:xfrm>
            <a:off x="11570744" y="2425125"/>
            <a:ext cx="6717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71600" rtl="0">
              <a:defRPr/>
            </a:pPr>
            <a:r>
              <a:rPr lang="pt-BR" sz="3200" kern="1200" dirty="0">
                <a:solidFill>
                  <a:srgbClr val="005D3F"/>
                </a:solidFill>
                <a:latin typeface="Bahnschrift SemiBold" panose="020B0502040204020203" pitchFamily="34" charset="0"/>
                <a:ea typeface="+mn-ea"/>
                <a:cs typeface="+mn-cs"/>
              </a:rPr>
              <a:t>Preservação mínima nas fazendas</a:t>
            </a:r>
            <a:endParaRPr lang="pt-BR" sz="3200" i="1" kern="1200" dirty="0">
              <a:solidFill>
                <a:srgbClr val="005D3F"/>
              </a:solidFill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5891E03B-0330-4D4A-8588-0A727CA7D12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184903" y="234321"/>
            <a:ext cx="2917910" cy="115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7445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D517982-AA9D-2AAB-C693-7FBA7D39C9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81"/>
            <a:ext cx="18288000" cy="10286532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43814" y="1253489"/>
            <a:ext cx="17411700" cy="8961120"/>
          </a:xfrm>
          <a:custGeom>
            <a:avLst/>
            <a:gdLst/>
            <a:ahLst/>
            <a:cxnLst/>
            <a:rect l="l" t="t" r="r" b="b"/>
            <a:pathLst>
              <a:path w="17411700" h="8961120">
                <a:moveTo>
                  <a:pt x="16860393" y="0"/>
                </a:moveTo>
                <a:lnTo>
                  <a:pt x="110909" y="0"/>
                </a:lnTo>
                <a:lnTo>
                  <a:pt x="63436" y="2029"/>
                </a:lnTo>
                <a:lnTo>
                  <a:pt x="17066" y="8004"/>
                </a:lnTo>
                <a:lnTo>
                  <a:pt x="0" y="11696"/>
                </a:lnTo>
                <a:lnTo>
                  <a:pt x="0" y="8961117"/>
                </a:lnTo>
                <a:lnTo>
                  <a:pt x="17411700" y="8961117"/>
                </a:lnTo>
                <a:lnTo>
                  <a:pt x="17411700" y="551306"/>
                </a:lnTo>
                <a:lnTo>
                  <a:pt x="17409670" y="503836"/>
                </a:lnTo>
                <a:lnTo>
                  <a:pt x="17403695" y="457468"/>
                </a:lnTo>
                <a:lnTo>
                  <a:pt x="17393940" y="412370"/>
                </a:lnTo>
                <a:lnTo>
                  <a:pt x="17380572" y="368708"/>
                </a:lnTo>
                <a:lnTo>
                  <a:pt x="17363761" y="326651"/>
                </a:lnTo>
                <a:lnTo>
                  <a:pt x="17343671" y="286366"/>
                </a:lnTo>
                <a:lnTo>
                  <a:pt x="17320472" y="248019"/>
                </a:lnTo>
                <a:lnTo>
                  <a:pt x="17294330" y="211779"/>
                </a:lnTo>
                <a:lnTo>
                  <a:pt x="17265412" y="177812"/>
                </a:lnTo>
                <a:lnTo>
                  <a:pt x="17233887" y="146287"/>
                </a:lnTo>
                <a:lnTo>
                  <a:pt x="17199920" y="117369"/>
                </a:lnTo>
                <a:lnTo>
                  <a:pt x="17163680" y="91227"/>
                </a:lnTo>
                <a:lnTo>
                  <a:pt x="17125333" y="68028"/>
                </a:lnTo>
                <a:lnTo>
                  <a:pt x="17085048" y="47938"/>
                </a:lnTo>
                <a:lnTo>
                  <a:pt x="17042991" y="31127"/>
                </a:lnTo>
                <a:lnTo>
                  <a:pt x="16999329" y="17759"/>
                </a:lnTo>
                <a:lnTo>
                  <a:pt x="16954231" y="8004"/>
                </a:lnTo>
                <a:lnTo>
                  <a:pt x="16907863" y="2029"/>
                </a:lnTo>
                <a:lnTo>
                  <a:pt x="16860393" y="0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>
            <a:pPr defTabSz="914445"/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01796" y="7138416"/>
            <a:ext cx="3240405" cy="2400300"/>
          </a:xfrm>
          <a:custGeom>
            <a:avLst/>
            <a:gdLst/>
            <a:ahLst/>
            <a:cxnLst/>
            <a:rect l="l" t="t" r="r" b="b"/>
            <a:pathLst>
              <a:path w="3240404" h="2400300">
                <a:moveTo>
                  <a:pt x="3083940" y="0"/>
                </a:moveTo>
                <a:lnTo>
                  <a:pt x="156082" y="0"/>
                </a:lnTo>
                <a:lnTo>
                  <a:pt x="106834" y="7979"/>
                </a:lnTo>
                <a:lnTo>
                  <a:pt x="63998" y="30187"/>
                </a:lnTo>
                <a:lnTo>
                  <a:pt x="30179" y="64026"/>
                </a:lnTo>
                <a:lnTo>
                  <a:pt x="7978" y="106899"/>
                </a:lnTo>
                <a:lnTo>
                  <a:pt x="0" y="156209"/>
                </a:lnTo>
                <a:lnTo>
                  <a:pt x="0" y="2244115"/>
                </a:lnTo>
                <a:lnTo>
                  <a:pt x="7978" y="2293408"/>
                </a:lnTo>
                <a:lnTo>
                  <a:pt x="30179" y="2336273"/>
                </a:lnTo>
                <a:lnTo>
                  <a:pt x="63998" y="2370110"/>
                </a:lnTo>
                <a:lnTo>
                  <a:pt x="106834" y="2392319"/>
                </a:lnTo>
                <a:lnTo>
                  <a:pt x="156082" y="2400299"/>
                </a:lnTo>
                <a:lnTo>
                  <a:pt x="3083940" y="2400299"/>
                </a:lnTo>
                <a:lnTo>
                  <a:pt x="3133189" y="2392319"/>
                </a:lnTo>
                <a:lnTo>
                  <a:pt x="3176025" y="2370110"/>
                </a:lnTo>
                <a:lnTo>
                  <a:pt x="3209844" y="2336273"/>
                </a:lnTo>
                <a:lnTo>
                  <a:pt x="3232045" y="2293408"/>
                </a:lnTo>
                <a:lnTo>
                  <a:pt x="3240024" y="2244115"/>
                </a:lnTo>
                <a:lnTo>
                  <a:pt x="3240024" y="156209"/>
                </a:lnTo>
                <a:lnTo>
                  <a:pt x="3232045" y="106899"/>
                </a:lnTo>
                <a:lnTo>
                  <a:pt x="3209844" y="64026"/>
                </a:lnTo>
                <a:lnTo>
                  <a:pt x="3176025" y="30187"/>
                </a:lnTo>
                <a:lnTo>
                  <a:pt x="3133189" y="7979"/>
                </a:lnTo>
                <a:lnTo>
                  <a:pt x="3083940" y="0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pPr defTabSz="914445"/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92653" y="6384035"/>
            <a:ext cx="3249296" cy="914400"/>
          </a:xfrm>
          <a:custGeom>
            <a:avLst/>
            <a:gdLst/>
            <a:ahLst/>
            <a:cxnLst/>
            <a:rect l="l" t="t" r="r" b="b"/>
            <a:pathLst>
              <a:path w="3249295" h="914400">
                <a:moveTo>
                  <a:pt x="3114040" y="0"/>
                </a:moveTo>
                <a:lnTo>
                  <a:pt x="135127" y="0"/>
                </a:lnTo>
                <a:lnTo>
                  <a:pt x="92496" y="6895"/>
                </a:lnTo>
                <a:lnTo>
                  <a:pt x="55412" y="26086"/>
                </a:lnTo>
                <a:lnTo>
                  <a:pt x="26131" y="55330"/>
                </a:lnTo>
                <a:lnTo>
                  <a:pt x="6908" y="92382"/>
                </a:lnTo>
                <a:lnTo>
                  <a:pt x="0" y="135000"/>
                </a:lnTo>
                <a:lnTo>
                  <a:pt x="0" y="779399"/>
                </a:lnTo>
                <a:lnTo>
                  <a:pt x="6908" y="822017"/>
                </a:lnTo>
                <a:lnTo>
                  <a:pt x="26131" y="859069"/>
                </a:lnTo>
                <a:lnTo>
                  <a:pt x="55412" y="888313"/>
                </a:lnTo>
                <a:lnTo>
                  <a:pt x="92496" y="907504"/>
                </a:lnTo>
                <a:lnTo>
                  <a:pt x="135127" y="914400"/>
                </a:lnTo>
                <a:lnTo>
                  <a:pt x="3114040" y="914400"/>
                </a:lnTo>
                <a:lnTo>
                  <a:pt x="3156671" y="907504"/>
                </a:lnTo>
                <a:lnTo>
                  <a:pt x="3193755" y="888313"/>
                </a:lnTo>
                <a:lnTo>
                  <a:pt x="3223036" y="859069"/>
                </a:lnTo>
                <a:lnTo>
                  <a:pt x="3242259" y="822017"/>
                </a:lnTo>
                <a:lnTo>
                  <a:pt x="3249168" y="779399"/>
                </a:lnTo>
                <a:lnTo>
                  <a:pt x="3249168" y="135000"/>
                </a:lnTo>
                <a:lnTo>
                  <a:pt x="3242259" y="92382"/>
                </a:lnTo>
                <a:lnTo>
                  <a:pt x="3223036" y="55330"/>
                </a:lnTo>
                <a:lnTo>
                  <a:pt x="3193755" y="26086"/>
                </a:lnTo>
                <a:lnTo>
                  <a:pt x="3156671" y="6895"/>
                </a:lnTo>
                <a:lnTo>
                  <a:pt x="3114040" y="0"/>
                </a:lnTo>
                <a:close/>
              </a:path>
            </a:pathLst>
          </a:custGeom>
          <a:solidFill>
            <a:srgbClr val="61B558"/>
          </a:solidFill>
        </p:spPr>
        <p:txBody>
          <a:bodyPr wrap="square" lIns="0" tIns="0" rIns="0" bIns="0" rtlCol="0"/>
          <a:lstStyle/>
          <a:p>
            <a:pPr defTabSz="914445"/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92652" y="4721352"/>
            <a:ext cx="3249168" cy="1826895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388619" y="7065265"/>
            <a:ext cx="3175001" cy="2473961"/>
          </a:xfrm>
          <a:custGeom>
            <a:avLst/>
            <a:gdLst/>
            <a:ahLst/>
            <a:cxnLst/>
            <a:rect l="l" t="t" r="r" b="b"/>
            <a:pathLst>
              <a:path w="3175000" h="2473959">
                <a:moveTo>
                  <a:pt x="3017393" y="0"/>
                </a:moveTo>
                <a:lnTo>
                  <a:pt x="157124" y="0"/>
                </a:lnTo>
                <a:lnTo>
                  <a:pt x="107538" y="8036"/>
                </a:lnTo>
                <a:lnTo>
                  <a:pt x="64415" y="30398"/>
                </a:lnTo>
                <a:lnTo>
                  <a:pt x="30373" y="64465"/>
                </a:lnTo>
                <a:lnTo>
                  <a:pt x="8029" y="107614"/>
                </a:lnTo>
                <a:lnTo>
                  <a:pt x="0" y="157226"/>
                </a:lnTo>
                <a:lnTo>
                  <a:pt x="0" y="2316276"/>
                </a:lnTo>
                <a:lnTo>
                  <a:pt x="8029" y="2365882"/>
                </a:lnTo>
                <a:lnTo>
                  <a:pt x="30373" y="2409019"/>
                </a:lnTo>
                <a:lnTo>
                  <a:pt x="64415" y="2443071"/>
                </a:lnTo>
                <a:lnTo>
                  <a:pt x="107538" y="2465420"/>
                </a:lnTo>
                <a:lnTo>
                  <a:pt x="157124" y="2473452"/>
                </a:lnTo>
                <a:lnTo>
                  <a:pt x="3017393" y="2473452"/>
                </a:lnTo>
                <a:lnTo>
                  <a:pt x="3066991" y="2465420"/>
                </a:lnTo>
                <a:lnTo>
                  <a:pt x="3110109" y="2443071"/>
                </a:lnTo>
                <a:lnTo>
                  <a:pt x="3144137" y="2409019"/>
                </a:lnTo>
                <a:lnTo>
                  <a:pt x="3166468" y="2365882"/>
                </a:lnTo>
                <a:lnTo>
                  <a:pt x="3174492" y="2316276"/>
                </a:lnTo>
                <a:lnTo>
                  <a:pt x="3174492" y="157226"/>
                </a:lnTo>
                <a:lnTo>
                  <a:pt x="3166468" y="107614"/>
                </a:lnTo>
                <a:lnTo>
                  <a:pt x="3144137" y="64465"/>
                </a:lnTo>
                <a:lnTo>
                  <a:pt x="3110109" y="30398"/>
                </a:lnTo>
                <a:lnTo>
                  <a:pt x="3066991" y="8036"/>
                </a:lnTo>
                <a:lnTo>
                  <a:pt x="3017393" y="0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pPr defTabSz="914445"/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1001" y="6210301"/>
            <a:ext cx="3182621" cy="1088390"/>
          </a:xfrm>
          <a:custGeom>
            <a:avLst/>
            <a:gdLst/>
            <a:ahLst/>
            <a:cxnLst/>
            <a:rect l="l" t="t" r="r" b="b"/>
            <a:pathLst>
              <a:path w="3182620" h="1088390">
                <a:moveTo>
                  <a:pt x="3049778" y="0"/>
                </a:moveTo>
                <a:lnTo>
                  <a:pt x="132295" y="0"/>
                </a:lnTo>
                <a:lnTo>
                  <a:pt x="90544" y="6751"/>
                </a:lnTo>
                <a:lnTo>
                  <a:pt x="54235" y="25542"/>
                </a:lnTo>
                <a:lnTo>
                  <a:pt x="25573" y="54178"/>
                </a:lnTo>
                <a:lnTo>
                  <a:pt x="6760" y="90464"/>
                </a:lnTo>
                <a:lnTo>
                  <a:pt x="0" y="132207"/>
                </a:lnTo>
                <a:lnTo>
                  <a:pt x="0" y="955929"/>
                </a:lnTo>
                <a:lnTo>
                  <a:pt x="6760" y="997671"/>
                </a:lnTo>
                <a:lnTo>
                  <a:pt x="25573" y="1033957"/>
                </a:lnTo>
                <a:lnTo>
                  <a:pt x="54235" y="1062593"/>
                </a:lnTo>
                <a:lnTo>
                  <a:pt x="90544" y="1081384"/>
                </a:lnTo>
                <a:lnTo>
                  <a:pt x="132295" y="1088136"/>
                </a:lnTo>
                <a:lnTo>
                  <a:pt x="3049778" y="1088136"/>
                </a:lnTo>
                <a:lnTo>
                  <a:pt x="3091533" y="1081384"/>
                </a:lnTo>
                <a:lnTo>
                  <a:pt x="3127851" y="1062593"/>
                </a:lnTo>
                <a:lnTo>
                  <a:pt x="3156525" y="1033957"/>
                </a:lnTo>
                <a:lnTo>
                  <a:pt x="3175347" y="997671"/>
                </a:lnTo>
                <a:lnTo>
                  <a:pt x="3182112" y="955929"/>
                </a:lnTo>
                <a:lnTo>
                  <a:pt x="3182112" y="132207"/>
                </a:lnTo>
                <a:lnTo>
                  <a:pt x="3175347" y="90464"/>
                </a:lnTo>
                <a:lnTo>
                  <a:pt x="3156525" y="54178"/>
                </a:lnTo>
                <a:lnTo>
                  <a:pt x="3127851" y="25542"/>
                </a:lnTo>
                <a:lnTo>
                  <a:pt x="3091533" y="6751"/>
                </a:lnTo>
                <a:lnTo>
                  <a:pt x="3049778" y="0"/>
                </a:lnTo>
                <a:close/>
              </a:path>
            </a:pathLst>
          </a:custGeom>
          <a:solidFill>
            <a:srgbClr val="61B558"/>
          </a:solidFill>
        </p:spPr>
        <p:txBody>
          <a:bodyPr wrap="square" lIns="0" tIns="0" rIns="0" bIns="0" rtlCol="0"/>
          <a:lstStyle/>
          <a:p>
            <a:pPr defTabSz="914445"/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112509" y="7138416"/>
            <a:ext cx="3241676" cy="2400300"/>
          </a:xfrm>
          <a:custGeom>
            <a:avLst/>
            <a:gdLst/>
            <a:ahLst/>
            <a:cxnLst/>
            <a:rect l="l" t="t" r="r" b="b"/>
            <a:pathLst>
              <a:path w="3241675" h="2400300">
                <a:moveTo>
                  <a:pt x="3085338" y="0"/>
                </a:moveTo>
                <a:lnTo>
                  <a:pt x="156210" y="0"/>
                </a:lnTo>
                <a:lnTo>
                  <a:pt x="106899" y="7979"/>
                </a:lnTo>
                <a:lnTo>
                  <a:pt x="64026" y="30187"/>
                </a:lnTo>
                <a:lnTo>
                  <a:pt x="30187" y="64026"/>
                </a:lnTo>
                <a:lnTo>
                  <a:pt x="7979" y="106899"/>
                </a:lnTo>
                <a:lnTo>
                  <a:pt x="0" y="156209"/>
                </a:lnTo>
                <a:lnTo>
                  <a:pt x="0" y="2244115"/>
                </a:lnTo>
                <a:lnTo>
                  <a:pt x="7979" y="2293408"/>
                </a:lnTo>
                <a:lnTo>
                  <a:pt x="30187" y="2336273"/>
                </a:lnTo>
                <a:lnTo>
                  <a:pt x="64026" y="2370110"/>
                </a:lnTo>
                <a:lnTo>
                  <a:pt x="106899" y="2392319"/>
                </a:lnTo>
                <a:lnTo>
                  <a:pt x="156210" y="2400299"/>
                </a:lnTo>
                <a:lnTo>
                  <a:pt x="3085338" y="2400299"/>
                </a:lnTo>
                <a:lnTo>
                  <a:pt x="3134648" y="2392319"/>
                </a:lnTo>
                <a:lnTo>
                  <a:pt x="3177521" y="2370110"/>
                </a:lnTo>
                <a:lnTo>
                  <a:pt x="3211360" y="2336273"/>
                </a:lnTo>
                <a:lnTo>
                  <a:pt x="3233568" y="2293408"/>
                </a:lnTo>
                <a:lnTo>
                  <a:pt x="3241548" y="2244115"/>
                </a:lnTo>
                <a:lnTo>
                  <a:pt x="3241548" y="156209"/>
                </a:lnTo>
                <a:lnTo>
                  <a:pt x="3233568" y="106899"/>
                </a:lnTo>
                <a:lnTo>
                  <a:pt x="3211360" y="64026"/>
                </a:lnTo>
                <a:lnTo>
                  <a:pt x="3177521" y="30187"/>
                </a:lnTo>
                <a:lnTo>
                  <a:pt x="3134648" y="7979"/>
                </a:lnTo>
                <a:lnTo>
                  <a:pt x="3085338" y="0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pPr defTabSz="914445"/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04889" y="6384035"/>
            <a:ext cx="3249296" cy="914400"/>
          </a:xfrm>
          <a:custGeom>
            <a:avLst/>
            <a:gdLst/>
            <a:ahLst/>
            <a:cxnLst/>
            <a:rect l="l" t="t" r="r" b="b"/>
            <a:pathLst>
              <a:path w="3249295" h="914400">
                <a:moveTo>
                  <a:pt x="3114039" y="0"/>
                </a:moveTo>
                <a:lnTo>
                  <a:pt x="135127" y="0"/>
                </a:lnTo>
                <a:lnTo>
                  <a:pt x="92496" y="6895"/>
                </a:lnTo>
                <a:lnTo>
                  <a:pt x="55412" y="26086"/>
                </a:lnTo>
                <a:lnTo>
                  <a:pt x="26131" y="55330"/>
                </a:lnTo>
                <a:lnTo>
                  <a:pt x="6908" y="92382"/>
                </a:lnTo>
                <a:lnTo>
                  <a:pt x="0" y="135000"/>
                </a:lnTo>
                <a:lnTo>
                  <a:pt x="0" y="779399"/>
                </a:lnTo>
                <a:lnTo>
                  <a:pt x="6908" y="822017"/>
                </a:lnTo>
                <a:lnTo>
                  <a:pt x="26131" y="859069"/>
                </a:lnTo>
                <a:lnTo>
                  <a:pt x="55412" y="888313"/>
                </a:lnTo>
                <a:lnTo>
                  <a:pt x="92496" y="907504"/>
                </a:lnTo>
                <a:lnTo>
                  <a:pt x="135127" y="914400"/>
                </a:lnTo>
                <a:lnTo>
                  <a:pt x="3114039" y="914400"/>
                </a:lnTo>
                <a:lnTo>
                  <a:pt x="3156671" y="907504"/>
                </a:lnTo>
                <a:lnTo>
                  <a:pt x="3193755" y="888313"/>
                </a:lnTo>
                <a:lnTo>
                  <a:pt x="3223036" y="859069"/>
                </a:lnTo>
                <a:lnTo>
                  <a:pt x="3242259" y="822017"/>
                </a:lnTo>
                <a:lnTo>
                  <a:pt x="3249167" y="779399"/>
                </a:lnTo>
                <a:lnTo>
                  <a:pt x="3249167" y="135000"/>
                </a:lnTo>
                <a:lnTo>
                  <a:pt x="3242259" y="92382"/>
                </a:lnTo>
                <a:lnTo>
                  <a:pt x="3223036" y="55330"/>
                </a:lnTo>
                <a:lnTo>
                  <a:pt x="3193755" y="26086"/>
                </a:lnTo>
                <a:lnTo>
                  <a:pt x="3156671" y="6895"/>
                </a:lnTo>
                <a:lnTo>
                  <a:pt x="3114039" y="0"/>
                </a:lnTo>
                <a:close/>
              </a:path>
            </a:pathLst>
          </a:custGeom>
          <a:solidFill>
            <a:srgbClr val="61B558"/>
          </a:solidFill>
        </p:spPr>
        <p:txBody>
          <a:bodyPr wrap="square" lIns="0" tIns="0" rIns="0" bIns="0" rtlCol="0"/>
          <a:lstStyle/>
          <a:p>
            <a:pPr defTabSz="914445"/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523221" y="7155180"/>
            <a:ext cx="3241676" cy="2400300"/>
          </a:xfrm>
          <a:custGeom>
            <a:avLst/>
            <a:gdLst/>
            <a:ahLst/>
            <a:cxnLst/>
            <a:rect l="l" t="t" r="r" b="b"/>
            <a:pathLst>
              <a:path w="3241675" h="2400300">
                <a:moveTo>
                  <a:pt x="3085337" y="0"/>
                </a:moveTo>
                <a:lnTo>
                  <a:pt x="156209" y="0"/>
                </a:lnTo>
                <a:lnTo>
                  <a:pt x="106899" y="7979"/>
                </a:lnTo>
                <a:lnTo>
                  <a:pt x="64026" y="30187"/>
                </a:lnTo>
                <a:lnTo>
                  <a:pt x="30187" y="64026"/>
                </a:lnTo>
                <a:lnTo>
                  <a:pt x="7979" y="106899"/>
                </a:lnTo>
                <a:lnTo>
                  <a:pt x="0" y="156210"/>
                </a:lnTo>
                <a:lnTo>
                  <a:pt x="0" y="2244115"/>
                </a:lnTo>
                <a:lnTo>
                  <a:pt x="7979" y="2293408"/>
                </a:lnTo>
                <a:lnTo>
                  <a:pt x="30187" y="2336273"/>
                </a:lnTo>
                <a:lnTo>
                  <a:pt x="64026" y="2370110"/>
                </a:lnTo>
                <a:lnTo>
                  <a:pt x="106899" y="2392319"/>
                </a:lnTo>
                <a:lnTo>
                  <a:pt x="156209" y="2400300"/>
                </a:lnTo>
                <a:lnTo>
                  <a:pt x="3085337" y="2400300"/>
                </a:lnTo>
                <a:lnTo>
                  <a:pt x="3134648" y="2392319"/>
                </a:lnTo>
                <a:lnTo>
                  <a:pt x="3177521" y="2370110"/>
                </a:lnTo>
                <a:lnTo>
                  <a:pt x="3211360" y="2336273"/>
                </a:lnTo>
                <a:lnTo>
                  <a:pt x="3233568" y="2293408"/>
                </a:lnTo>
                <a:lnTo>
                  <a:pt x="3241547" y="2244115"/>
                </a:lnTo>
                <a:lnTo>
                  <a:pt x="3241547" y="156210"/>
                </a:lnTo>
                <a:lnTo>
                  <a:pt x="3233568" y="106899"/>
                </a:lnTo>
                <a:lnTo>
                  <a:pt x="3211360" y="64026"/>
                </a:lnTo>
                <a:lnTo>
                  <a:pt x="3177521" y="30187"/>
                </a:lnTo>
                <a:lnTo>
                  <a:pt x="3134648" y="7979"/>
                </a:lnTo>
                <a:lnTo>
                  <a:pt x="3085337" y="0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pPr defTabSz="914445"/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515601" y="6400800"/>
            <a:ext cx="3249296" cy="914400"/>
          </a:xfrm>
          <a:custGeom>
            <a:avLst/>
            <a:gdLst/>
            <a:ahLst/>
            <a:cxnLst/>
            <a:rect l="l" t="t" r="r" b="b"/>
            <a:pathLst>
              <a:path w="3249294" h="914400">
                <a:moveTo>
                  <a:pt x="3114040" y="0"/>
                </a:moveTo>
                <a:lnTo>
                  <a:pt x="135127" y="0"/>
                </a:lnTo>
                <a:lnTo>
                  <a:pt x="92496" y="6895"/>
                </a:lnTo>
                <a:lnTo>
                  <a:pt x="55412" y="26086"/>
                </a:lnTo>
                <a:lnTo>
                  <a:pt x="26131" y="55330"/>
                </a:lnTo>
                <a:lnTo>
                  <a:pt x="6908" y="92382"/>
                </a:lnTo>
                <a:lnTo>
                  <a:pt x="0" y="135000"/>
                </a:lnTo>
                <a:lnTo>
                  <a:pt x="0" y="779399"/>
                </a:lnTo>
                <a:lnTo>
                  <a:pt x="6908" y="822017"/>
                </a:lnTo>
                <a:lnTo>
                  <a:pt x="26131" y="859069"/>
                </a:lnTo>
                <a:lnTo>
                  <a:pt x="55412" y="888313"/>
                </a:lnTo>
                <a:lnTo>
                  <a:pt x="92496" y="907504"/>
                </a:lnTo>
                <a:lnTo>
                  <a:pt x="135127" y="914400"/>
                </a:lnTo>
                <a:lnTo>
                  <a:pt x="3114040" y="914400"/>
                </a:lnTo>
                <a:lnTo>
                  <a:pt x="3156671" y="907504"/>
                </a:lnTo>
                <a:lnTo>
                  <a:pt x="3193755" y="888313"/>
                </a:lnTo>
                <a:lnTo>
                  <a:pt x="3223036" y="859069"/>
                </a:lnTo>
                <a:lnTo>
                  <a:pt x="3242259" y="822017"/>
                </a:lnTo>
                <a:lnTo>
                  <a:pt x="3249167" y="779399"/>
                </a:lnTo>
                <a:lnTo>
                  <a:pt x="3249167" y="135000"/>
                </a:lnTo>
                <a:lnTo>
                  <a:pt x="3242259" y="92382"/>
                </a:lnTo>
                <a:lnTo>
                  <a:pt x="3223036" y="55330"/>
                </a:lnTo>
                <a:lnTo>
                  <a:pt x="3193755" y="26086"/>
                </a:lnTo>
                <a:lnTo>
                  <a:pt x="3156671" y="6895"/>
                </a:lnTo>
                <a:lnTo>
                  <a:pt x="3114040" y="0"/>
                </a:lnTo>
                <a:close/>
              </a:path>
            </a:pathLst>
          </a:custGeom>
          <a:solidFill>
            <a:srgbClr val="61B558"/>
          </a:solidFill>
        </p:spPr>
        <p:txBody>
          <a:bodyPr wrap="square" lIns="0" tIns="0" rIns="0" bIns="0" rtlCol="0"/>
          <a:lstStyle/>
          <a:p>
            <a:pPr defTabSz="914445"/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3935456" y="7146035"/>
            <a:ext cx="3240405" cy="2400300"/>
          </a:xfrm>
          <a:custGeom>
            <a:avLst/>
            <a:gdLst/>
            <a:ahLst/>
            <a:cxnLst/>
            <a:rect l="l" t="t" r="r" b="b"/>
            <a:pathLst>
              <a:path w="3240405" h="2400300">
                <a:moveTo>
                  <a:pt x="3083940" y="0"/>
                </a:moveTo>
                <a:lnTo>
                  <a:pt x="156082" y="0"/>
                </a:lnTo>
                <a:lnTo>
                  <a:pt x="106834" y="7979"/>
                </a:lnTo>
                <a:lnTo>
                  <a:pt x="63998" y="30187"/>
                </a:lnTo>
                <a:lnTo>
                  <a:pt x="30179" y="64026"/>
                </a:lnTo>
                <a:lnTo>
                  <a:pt x="7978" y="106899"/>
                </a:lnTo>
                <a:lnTo>
                  <a:pt x="0" y="156209"/>
                </a:lnTo>
                <a:lnTo>
                  <a:pt x="0" y="2244115"/>
                </a:lnTo>
                <a:lnTo>
                  <a:pt x="7978" y="2293408"/>
                </a:lnTo>
                <a:lnTo>
                  <a:pt x="30179" y="2336273"/>
                </a:lnTo>
                <a:lnTo>
                  <a:pt x="63998" y="2370110"/>
                </a:lnTo>
                <a:lnTo>
                  <a:pt x="106834" y="2392319"/>
                </a:lnTo>
                <a:lnTo>
                  <a:pt x="156082" y="2400299"/>
                </a:lnTo>
                <a:lnTo>
                  <a:pt x="3083940" y="2400299"/>
                </a:lnTo>
                <a:lnTo>
                  <a:pt x="3133189" y="2392319"/>
                </a:lnTo>
                <a:lnTo>
                  <a:pt x="3176025" y="2370110"/>
                </a:lnTo>
                <a:lnTo>
                  <a:pt x="3209844" y="2336273"/>
                </a:lnTo>
                <a:lnTo>
                  <a:pt x="3232045" y="2293408"/>
                </a:lnTo>
                <a:lnTo>
                  <a:pt x="3240024" y="2244115"/>
                </a:lnTo>
                <a:lnTo>
                  <a:pt x="3240024" y="156209"/>
                </a:lnTo>
                <a:lnTo>
                  <a:pt x="3232045" y="106899"/>
                </a:lnTo>
                <a:lnTo>
                  <a:pt x="3209844" y="64026"/>
                </a:lnTo>
                <a:lnTo>
                  <a:pt x="3176025" y="30187"/>
                </a:lnTo>
                <a:lnTo>
                  <a:pt x="3133189" y="7979"/>
                </a:lnTo>
                <a:lnTo>
                  <a:pt x="3083940" y="0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pPr defTabSz="914445"/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3926313" y="6391656"/>
            <a:ext cx="3249296" cy="916305"/>
          </a:xfrm>
          <a:custGeom>
            <a:avLst/>
            <a:gdLst/>
            <a:ahLst/>
            <a:cxnLst/>
            <a:rect l="l" t="t" r="r" b="b"/>
            <a:pathLst>
              <a:path w="3249294" h="916304">
                <a:moveTo>
                  <a:pt x="3114040" y="0"/>
                </a:moveTo>
                <a:lnTo>
                  <a:pt x="135128" y="0"/>
                </a:lnTo>
                <a:lnTo>
                  <a:pt x="92496" y="6908"/>
                </a:lnTo>
                <a:lnTo>
                  <a:pt x="55412" y="26131"/>
                </a:lnTo>
                <a:lnTo>
                  <a:pt x="26131" y="55412"/>
                </a:lnTo>
                <a:lnTo>
                  <a:pt x="6908" y="92496"/>
                </a:lnTo>
                <a:lnTo>
                  <a:pt x="0" y="135128"/>
                </a:lnTo>
                <a:lnTo>
                  <a:pt x="0" y="780796"/>
                </a:lnTo>
                <a:lnTo>
                  <a:pt x="6908" y="823427"/>
                </a:lnTo>
                <a:lnTo>
                  <a:pt x="26131" y="860511"/>
                </a:lnTo>
                <a:lnTo>
                  <a:pt x="55412" y="889792"/>
                </a:lnTo>
                <a:lnTo>
                  <a:pt x="92496" y="909015"/>
                </a:lnTo>
                <a:lnTo>
                  <a:pt x="135128" y="915924"/>
                </a:lnTo>
                <a:lnTo>
                  <a:pt x="3114040" y="915924"/>
                </a:lnTo>
                <a:lnTo>
                  <a:pt x="3156671" y="909015"/>
                </a:lnTo>
                <a:lnTo>
                  <a:pt x="3193755" y="889792"/>
                </a:lnTo>
                <a:lnTo>
                  <a:pt x="3223036" y="860511"/>
                </a:lnTo>
                <a:lnTo>
                  <a:pt x="3242259" y="823427"/>
                </a:lnTo>
                <a:lnTo>
                  <a:pt x="3249168" y="780796"/>
                </a:lnTo>
                <a:lnTo>
                  <a:pt x="3249168" y="135128"/>
                </a:lnTo>
                <a:lnTo>
                  <a:pt x="3242259" y="92496"/>
                </a:lnTo>
                <a:lnTo>
                  <a:pt x="3223036" y="55412"/>
                </a:lnTo>
                <a:lnTo>
                  <a:pt x="3193755" y="26131"/>
                </a:lnTo>
                <a:lnTo>
                  <a:pt x="3156671" y="6908"/>
                </a:lnTo>
                <a:lnTo>
                  <a:pt x="3114040" y="0"/>
                </a:lnTo>
                <a:close/>
              </a:path>
            </a:pathLst>
          </a:custGeom>
          <a:solidFill>
            <a:srgbClr val="61B558"/>
          </a:solidFill>
        </p:spPr>
        <p:txBody>
          <a:bodyPr wrap="square" lIns="0" tIns="0" rIns="0" bIns="0" rtlCol="0"/>
          <a:lstStyle/>
          <a:p>
            <a:pPr defTabSz="914445"/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3814" y="1615136"/>
            <a:ext cx="1351026" cy="85069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44499" y="1615136"/>
            <a:ext cx="2895345" cy="85069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76803" y="1615136"/>
            <a:ext cx="11331830" cy="850697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6214" y="2698115"/>
            <a:ext cx="1098804" cy="27889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8022" y="2698115"/>
            <a:ext cx="713231" cy="278892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036952" y="2698115"/>
            <a:ext cx="1091691" cy="27889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036698" y="2698115"/>
            <a:ext cx="868019" cy="278892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780791" y="2698115"/>
            <a:ext cx="489203" cy="27889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170935" y="2698115"/>
            <a:ext cx="1321943" cy="27889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393183" y="2698115"/>
            <a:ext cx="1867662" cy="278892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127494" y="2698115"/>
            <a:ext cx="779438" cy="278892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44028" y="2698115"/>
            <a:ext cx="352044" cy="278892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078723" y="2698115"/>
            <a:ext cx="2307209" cy="278892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297669" y="2698115"/>
            <a:ext cx="544577" cy="27889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706102" y="2698115"/>
            <a:ext cx="764285" cy="278892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1381486" y="2698115"/>
            <a:ext cx="1352804" cy="278892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2675362" y="2698115"/>
            <a:ext cx="452628" cy="278892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044170" y="2698115"/>
            <a:ext cx="1862327" cy="278892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812391" y="2698115"/>
            <a:ext cx="2011680" cy="278892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753967" y="2698115"/>
            <a:ext cx="342900" cy="278892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496216" y="3028823"/>
            <a:ext cx="1203578" cy="278892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31570" y="3028823"/>
            <a:ext cx="491744" cy="278892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000377" y="3028823"/>
            <a:ext cx="1222439" cy="278892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152520" y="3028823"/>
            <a:ext cx="1842897" cy="278892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4920743" y="3028823"/>
            <a:ext cx="548639" cy="278892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332222" y="3028823"/>
            <a:ext cx="763904" cy="278892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6007353" y="3028823"/>
            <a:ext cx="1010196" cy="278892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6891273" y="3028823"/>
            <a:ext cx="1829307" cy="278892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8618220" y="3028823"/>
            <a:ext cx="1862835" cy="278892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0347961" y="3028823"/>
            <a:ext cx="157733" cy="278892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3811778" y="7385939"/>
            <a:ext cx="3077465" cy="190500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3811780" y="7576135"/>
            <a:ext cx="2729483" cy="190805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3811778" y="7767194"/>
            <a:ext cx="2544827" cy="190500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3811778" y="7957694"/>
            <a:ext cx="2315718" cy="190500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3811779" y="8148194"/>
            <a:ext cx="2789301" cy="190500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3811780" y="8338694"/>
            <a:ext cx="2230754" cy="190500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3811780" y="8529194"/>
            <a:ext cx="2538476" cy="190500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3811778" y="8719694"/>
            <a:ext cx="2294255" cy="190500"/>
          </a:xfrm>
          <a:prstGeom prst="rect">
            <a:avLst/>
          </a:prstGeom>
        </p:spPr>
      </p:pic>
      <p:sp>
        <p:nvSpPr>
          <p:cNvPr id="78" name="object 78"/>
          <p:cNvSpPr txBox="1"/>
          <p:nvPr/>
        </p:nvSpPr>
        <p:spPr>
          <a:xfrm>
            <a:off x="3818003" y="6688583"/>
            <a:ext cx="1311275" cy="3674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1" defTabSz="914445">
              <a:spcBef>
                <a:spcPts val="105"/>
              </a:spcBef>
            </a:pPr>
            <a:r>
              <a:rPr sz="2300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43"/>
              </a:rPr>
              <a:t>R</a:t>
            </a:r>
            <a:r>
              <a:rPr sz="2300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43"/>
              </a:rPr>
              <a:t>etifiCAR</a:t>
            </a:r>
            <a:endParaRPr sz="2300">
              <a:solidFill>
                <a:prstClr val="black"/>
              </a:solidFill>
              <a:latin typeface="Arial MT"/>
              <a:cs typeface="Arial MT"/>
            </a:endParaRPr>
          </a:p>
        </p:txBody>
      </p:sp>
      <p:pic>
        <p:nvPicPr>
          <p:cNvPr id="100" name="object 100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343816" y="4083431"/>
            <a:ext cx="4134230" cy="419100"/>
          </a:xfrm>
          <a:prstGeom prst="rect">
            <a:avLst/>
          </a:prstGeom>
        </p:spPr>
      </p:pic>
      <p:pic>
        <p:nvPicPr>
          <p:cNvPr id="101" name="object 101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4234943" y="4083431"/>
            <a:ext cx="1448435" cy="419100"/>
          </a:xfrm>
          <a:prstGeom prst="rect">
            <a:avLst/>
          </a:prstGeom>
        </p:spPr>
      </p:pic>
      <p:pic>
        <p:nvPicPr>
          <p:cNvPr id="102" name="object 102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7265798" y="7385939"/>
            <a:ext cx="2642616" cy="190500"/>
          </a:xfrm>
          <a:prstGeom prst="rect">
            <a:avLst/>
          </a:prstGeom>
        </p:spPr>
      </p:pic>
      <p:pic>
        <p:nvPicPr>
          <p:cNvPr id="103" name="object 103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7223125" y="7576135"/>
            <a:ext cx="2810003" cy="190805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7223125" y="7767192"/>
            <a:ext cx="2693417" cy="190500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7223125" y="7957692"/>
            <a:ext cx="3062225" cy="190500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7223125" y="8148192"/>
            <a:ext cx="3250946" cy="190500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7223124" y="8338692"/>
            <a:ext cx="2357754" cy="190500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7223125" y="8529192"/>
            <a:ext cx="2790953" cy="190500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7223125" y="8719692"/>
            <a:ext cx="3160523" cy="190500"/>
          </a:xfrm>
          <a:prstGeom prst="rect">
            <a:avLst/>
          </a:prstGeom>
        </p:spPr>
      </p:pic>
      <p:pic>
        <p:nvPicPr>
          <p:cNvPr id="110" name="object 110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7223125" y="8910218"/>
            <a:ext cx="3017774" cy="190500"/>
          </a:xfrm>
          <a:prstGeom prst="rect">
            <a:avLst/>
          </a:prstGeom>
        </p:spPr>
      </p:pic>
      <p:pic>
        <p:nvPicPr>
          <p:cNvPr id="111" name="object 111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7223124" y="9100718"/>
            <a:ext cx="1137183" cy="190500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10634473" y="7402703"/>
            <a:ext cx="2979548" cy="381000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10634473" y="7783703"/>
            <a:ext cx="2882138" cy="381000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10634473" y="8164652"/>
            <a:ext cx="2909444" cy="190805"/>
          </a:xfrm>
          <a:prstGeom prst="rect">
            <a:avLst/>
          </a:prstGeom>
        </p:spPr>
      </p:pic>
      <p:pic>
        <p:nvPicPr>
          <p:cNvPr id="115" name="object 115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0634474" y="8354899"/>
            <a:ext cx="3052445" cy="190805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10634472" y="8545958"/>
            <a:ext cx="3075939" cy="190500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0634473" y="8736458"/>
            <a:ext cx="2592578" cy="190500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0634473" y="8926982"/>
            <a:ext cx="2556257" cy="190500"/>
          </a:xfrm>
          <a:prstGeom prst="rect">
            <a:avLst/>
          </a:prstGeom>
        </p:spPr>
      </p:pic>
      <p:pic>
        <p:nvPicPr>
          <p:cNvPr id="119" name="object 119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0634473" y="9117482"/>
            <a:ext cx="1019390" cy="190500"/>
          </a:xfrm>
          <a:prstGeom prst="rect">
            <a:avLst/>
          </a:prstGeom>
        </p:spPr>
      </p:pic>
      <p:pic>
        <p:nvPicPr>
          <p:cNvPr id="120" name="object 120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14045819" y="7394447"/>
            <a:ext cx="2569844" cy="190500"/>
          </a:xfrm>
          <a:prstGeom prst="rect">
            <a:avLst/>
          </a:prstGeom>
        </p:spPr>
      </p:pic>
      <p:pic>
        <p:nvPicPr>
          <p:cNvPr id="121" name="object 121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14045819" y="7584947"/>
            <a:ext cx="2919221" cy="190500"/>
          </a:xfrm>
          <a:prstGeom prst="rect">
            <a:avLst/>
          </a:prstGeom>
        </p:spPr>
      </p:pic>
      <p:pic>
        <p:nvPicPr>
          <p:cNvPr id="122" name="object 122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14045819" y="7775447"/>
            <a:ext cx="3114422" cy="190500"/>
          </a:xfrm>
          <a:prstGeom prst="rect">
            <a:avLst/>
          </a:prstGeom>
        </p:spPr>
      </p:pic>
      <p:pic>
        <p:nvPicPr>
          <p:cNvPr id="123" name="object 123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14045819" y="7965947"/>
            <a:ext cx="2774696" cy="190500"/>
          </a:xfrm>
          <a:prstGeom prst="rect">
            <a:avLst/>
          </a:prstGeom>
        </p:spPr>
      </p:pic>
      <p:pic>
        <p:nvPicPr>
          <p:cNvPr id="124" name="object 124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14045819" y="8156447"/>
            <a:ext cx="2897633" cy="190500"/>
          </a:xfrm>
          <a:prstGeom prst="rect">
            <a:avLst/>
          </a:prstGeom>
        </p:spPr>
      </p:pic>
      <p:pic>
        <p:nvPicPr>
          <p:cNvPr id="125" name="object 125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14045819" y="8346947"/>
            <a:ext cx="2629916" cy="190500"/>
          </a:xfrm>
          <a:prstGeom prst="rect">
            <a:avLst/>
          </a:prstGeom>
        </p:spPr>
      </p:pic>
      <p:pic>
        <p:nvPicPr>
          <p:cNvPr id="126" name="object 126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14045819" y="8537449"/>
            <a:ext cx="1317878" cy="190499"/>
          </a:xfrm>
          <a:prstGeom prst="rect">
            <a:avLst/>
          </a:prstGeom>
        </p:spPr>
      </p:pic>
      <p:sp>
        <p:nvSpPr>
          <p:cNvPr id="127" name="object 127"/>
          <p:cNvSpPr/>
          <p:nvPr/>
        </p:nvSpPr>
        <p:spPr>
          <a:xfrm>
            <a:off x="7094221" y="4744212"/>
            <a:ext cx="3249296" cy="1826895"/>
          </a:xfrm>
          <a:custGeom>
            <a:avLst/>
            <a:gdLst/>
            <a:ahLst/>
            <a:cxnLst/>
            <a:rect l="l" t="t" r="r" b="b"/>
            <a:pathLst>
              <a:path w="3249295" h="1826895">
                <a:moveTo>
                  <a:pt x="3097783" y="0"/>
                </a:moveTo>
                <a:lnTo>
                  <a:pt x="151383" y="0"/>
                </a:lnTo>
                <a:lnTo>
                  <a:pt x="103501" y="7696"/>
                </a:lnTo>
                <a:lnTo>
                  <a:pt x="61941" y="29138"/>
                </a:lnTo>
                <a:lnTo>
                  <a:pt x="29183" y="61859"/>
                </a:lnTo>
                <a:lnTo>
                  <a:pt x="7709" y="103388"/>
                </a:lnTo>
                <a:lnTo>
                  <a:pt x="0" y="151257"/>
                </a:lnTo>
                <a:lnTo>
                  <a:pt x="0" y="1676018"/>
                </a:lnTo>
                <a:lnTo>
                  <a:pt x="7733" y="1723884"/>
                </a:lnTo>
                <a:lnTo>
                  <a:pt x="29256" y="1765392"/>
                </a:lnTo>
                <a:lnTo>
                  <a:pt x="62051" y="1798054"/>
                </a:lnTo>
                <a:lnTo>
                  <a:pt x="103599" y="1819384"/>
                </a:lnTo>
                <a:lnTo>
                  <a:pt x="151383" y="1826895"/>
                </a:lnTo>
                <a:lnTo>
                  <a:pt x="3097783" y="1826895"/>
                </a:lnTo>
                <a:lnTo>
                  <a:pt x="3145666" y="1819198"/>
                </a:lnTo>
                <a:lnTo>
                  <a:pt x="3187226" y="1797756"/>
                </a:lnTo>
                <a:lnTo>
                  <a:pt x="3219984" y="1765035"/>
                </a:lnTo>
                <a:lnTo>
                  <a:pt x="3241458" y="1723506"/>
                </a:lnTo>
                <a:lnTo>
                  <a:pt x="3249106" y="1676018"/>
                </a:lnTo>
                <a:lnTo>
                  <a:pt x="3249168" y="151257"/>
                </a:lnTo>
                <a:lnTo>
                  <a:pt x="3241458" y="103388"/>
                </a:lnTo>
                <a:lnTo>
                  <a:pt x="3219984" y="61859"/>
                </a:lnTo>
                <a:lnTo>
                  <a:pt x="3187226" y="29138"/>
                </a:lnTo>
                <a:lnTo>
                  <a:pt x="3145666" y="7696"/>
                </a:lnTo>
                <a:lnTo>
                  <a:pt x="30977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914445"/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28" name="object 128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8127494" y="4780787"/>
            <a:ext cx="1086611" cy="1754124"/>
          </a:xfrm>
          <a:prstGeom prst="rect">
            <a:avLst/>
          </a:prstGeom>
        </p:spPr>
      </p:pic>
      <p:sp>
        <p:nvSpPr>
          <p:cNvPr id="129" name="object 129"/>
          <p:cNvSpPr/>
          <p:nvPr/>
        </p:nvSpPr>
        <p:spPr>
          <a:xfrm>
            <a:off x="13935456" y="4757928"/>
            <a:ext cx="3248025" cy="1826895"/>
          </a:xfrm>
          <a:custGeom>
            <a:avLst/>
            <a:gdLst/>
            <a:ahLst/>
            <a:cxnLst/>
            <a:rect l="l" t="t" r="r" b="b"/>
            <a:pathLst>
              <a:path w="3248025" h="1826895">
                <a:moveTo>
                  <a:pt x="3096386" y="0"/>
                </a:moveTo>
                <a:lnTo>
                  <a:pt x="151257" y="0"/>
                </a:lnTo>
                <a:lnTo>
                  <a:pt x="103388" y="7696"/>
                </a:lnTo>
                <a:lnTo>
                  <a:pt x="61859" y="29138"/>
                </a:lnTo>
                <a:lnTo>
                  <a:pt x="29138" y="61859"/>
                </a:lnTo>
                <a:lnTo>
                  <a:pt x="7696" y="103388"/>
                </a:lnTo>
                <a:lnTo>
                  <a:pt x="0" y="151257"/>
                </a:lnTo>
                <a:lnTo>
                  <a:pt x="0" y="1676019"/>
                </a:lnTo>
                <a:lnTo>
                  <a:pt x="7732" y="1723884"/>
                </a:lnTo>
                <a:lnTo>
                  <a:pt x="29248" y="1765392"/>
                </a:lnTo>
                <a:lnTo>
                  <a:pt x="62023" y="1798054"/>
                </a:lnTo>
                <a:lnTo>
                  <a:pt x="103534" y="1819384"/>
                </a:lnTo>
                <a:lnTo>
                  <a:pt x="151257" y="1826895"/>
                </a:lnTo>
                <a:lnTo>
                  <a:pt x="3096386" y="1826895"/>
                </a:lnTo>
                <a:lnTo>
                  <a:pt x="3144255" y="1819198"/>
                </a:lnTo>
                <a:lnTo>
                  <a:pt x="3185784" y="1797756"/>
                </a:lnTo>
                <a:lnTo>
                  <a:pt x="3218505" y="1765035"/>
                </a:lnTo>
                <a:lnTo>
                  <a:pt x="3239947" y="1723506"/>
                </a:lnTo>
                <a:lnTo>
                  <a:pt x="3247582" y="1676019"/>
                </a:lnTo>
                <a:lnTo>
                  <a:pt x="3247644" y="151257"/>
                </a:lnTo>
                <a:lnTo>
                  <a:pt x="3239947" y="103388"/>
                </a:lnTo>
                <a:lnTo>
                  <a:pt x="3218505" y="61859"/>
                </a:lnTo>
                <a:lnTo>
                  <a:pt x="3185784" y="29138"/>
                </a:lnTo>
                <a:lnTo>
                  <a:pt x="3144255" y="7696"/>
                </a:lnTo>
                <a:lnTo>
                  <a:pt x="30963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914445"/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30" name="object 130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14096999" y="4924045"/>
            <a:ext cx="2907792" cy="1634870"/>
          </a:xfrm>
          <a:prstGeom prst="rect">
            <a:avLst/>
          </a:prstGeom>
        </p:spPr>
      </p:pic>
      <p:sp>
        <p:nvSpPr>
          <p:cNvPr id="131" name="object 131"/>
          <p:cNvSpPr/>
          <p:nvPr/>
        </p:nvSpPr>
        <p:spPr>
          <a:xfrm>
            <a:off x="10533889" y="4794504"/>
            <a:ext cx="3249296" cy="1826895"/>
          </a:xfrm>
          <a:custGeom>
            <a:avLst/>
            <a:gdLst/>
            <a:ahLst/>
            <a:cxnLst/>
            <a:rect l="l" t="t" r="r" b="b"/>
            <a:pathLst>
              <a:path w="3249294" h="1826895">
                <a:moveTo>
                  <a:pt x="3097783" y="0"/>
                </a:moveTo>
                <a:lnTo>
                  <a:pt x="151383" y="0"/>
                </a:lnTo>
                <a:lnTo>
                  <a:pt x="103501" y="7696"/>
                </a:lnTo>
                <a:lnTo>
                  <a:pt x="61941" y="29138"/>
                </a:lnTo>
                <a:lnTo>
                  <a:pt x="29183" y="61859"/>
                </a:lnTo>
                <a:lnTo>
                  <a:pt x="7709" y="103388"/>
                </a:lnTo>
                <a:lnTo>
                  <a:pt x="0" y="151257"/>
                </a:lnTo>
                <a:lnTo>
                  <a:pt x="0" y="1676019"/>
                </a:lnTo>
                <a:lnTo>
                  <a:pt x="7733" y="1723884"/>
                </a:lnTo>
                <a:lnTo>
                  <a:pt x="29256" y="1765392"/>
                </a:lnTo>
                <a:lnTo>
                  <a:pt x="62051" y="1798054"/>
                </a:lnTo>
                <a:lnTo>
                  <a:pt x="103599" y="1819384"/>
                </a:lnTo>
                <a:lnTo>
                  <a:pt x="151383" y="1826895"/>
                </a:lnTo>
                <a:lnTo>
                  <a:pt x="3097783" y="1826895"/>
                </a:lnTo>
                <a:lnTo>
                  <a:pt x="3145666" y="1819198"/>
                </a:lnTo>
                <a:lnTo>
                  <a:pt x="3187226" y="1797756"/>
                </a:lnTo>
                <a:lnTo>
                  <a:pt x="3219984" y="1765035"/>
                </a:lnTo>
                <a:lnTo>
                  <a:pt x="3241458" y="1723506"/>
                </a:lnTo>
                <a:lnTo>
                  <a:pt x="3249106" y="1676019"/>
                </a:lnTo>
                <a:lnTo>
                  <a:pt x="3249167" y="151257"/>
                </a:lnTo>
                <a:lnTo>
                  <a:pt x="3241458" y="103388"/>
                </a:lnTo>
                <a:lnTo>
                  <a:pt x="3219984" y="61859"/>
                </a:lnTo>
                <a:lnTo>
                  <a:pt x="3187226" y="29138"/>
                </a:lnTo>
                <a:lnTo>
                  <a:pt x="3145666" y="7696"/>
                </a:lnTo>
                <a:lnTo>
                  <a:pt x="30977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914445"/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32" name="object 132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11352275" y="4867655"/>
            <a:ext cx="1645920" cy="1732788"/>
          </a:xfrm>
          <a:prstGeom prst="rect">
            <a:avLst/>
          </a:prstGeom>
        </p:spPr>
      </p:pic>
      <p:sp>
        <p:nvSpPr>
          <p:cNvPr id="133" name="object 133"/>
          <p:cNvSpPr txBox="1"/>
          <p:nvPr/>
        </p:nvSpPr>
        <p:spPr>
          <a:xfrm>
            <a:off x="562826" y="6657299"/>
            <a:ext cx="2629232" cy="3674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1" defTabSz="914445">
              <a:spcBef>
                <a:spcPts val="105"/>
              </a:spcBef>
            </a:pPr>
            <a:r>
              <a:rPr lang="pt-BR" sz="2300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</a:rPr>
              <a:t>Nascentes</a:t>
            </a:r>
            <a:endParaRPr sz="23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7229348" y="6688583"/>
            <a:ext cx="2315210" cy="3674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1" defTabSz="914445">
              <a:spcBef>
                <a:spcPts val="105"/>
              </a:spcBef>
            </a:pPr>
            <a:r>
              <a:rPr sz="2300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74"/>
              </a:rPr>
              <a:t>Paisagens</a:t>
            </a:r>
            <a:r>
              <a:rPr sz="2300" u="heavy" spc="-114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74"/>
              </a:rPr>
              <a:t> </a:t>
            </a:r>
            <a:r>
              <a:rPr sz="2300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74"/>
              </a:rPr>
              <a:t>Rurais</a:t>
            </a:r>
            <a:endParaRPr sz="23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10640695" y="6704786"/>
            <a:ext cx="2330450" cy="3674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1" defTabSz="914445">
              <a:spcBef>
                <a:spcPts val="105"/>
              </a:spcBef>
            </a:pPr>
            <a:r>
              <a:rPr sz="2300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75"/>
              </a:rPr>
              <a:t>Rural</a:t>
            </a:r>
            <a:r>
              <a:rPr sz="2300" u="heavy" spc="-7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75"/>
              </a:rPr>
              <a:t> </a:t>
            </a:r>
            <a:r>
              <a:rPr sz="2300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75"/>
              </a:rPr>
              <a:t>Sustentável</a:t>
            </a:r>
            <a:endParaRPr sz="2300">
              <a:solidFill>
                <a:prstClr val="black"/>
              </a:solidFill>
              <a:latin typeface="Arial MT"/>
              <a:cs typeface="Arial MT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14052042" y="6696836"/>
            <a:ext cx="1765935" cy="3674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1" defTabSz="914445">
              <a:spcBef>
                <a:spcPts val="105"/>
              </a:spcBef>
            </a:pPr>
            <a:r>
              <a:rPr sz="2300" u="heavy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76"/>
              </a:rPr>
              <a:t>ABC</a:t>
            </a:r>
            <a:r>
              <a:rPr sz="2300" u="heavy" spc="-6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76"/>
              </a:rPr>
              <a:t> </a:t>
            </a:r>
            <a:r>
              <a:rPr sz="2300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76"/>
              </a:rPr>
              <a:t>Cerrado</a:t>
            </a:r>
            <a:endParaRPr sz="2300">
              <a:solidFill>
                <a:prstClr val="black"/>
              </a:solidFill>
              <a:latin typeface="Arial MT"/>
              <a:cs typeface="Arial MT"/>
            </a:endParaRPr>
          </a:p>
        </p:txBody>
      </p:sp>
      <p:pic>
        <p:nvPicPr>
          <p:cNvPr id="137" name="Imagem 136">
            <a:extLst>
              <a:ext uri="{FF2B5EF4-FFF2-40B4-BE49-F238E27FC236}">
                <a16:creationId xmlns:a16="http://schemas.microsoft.com/office/drawing/2014/main" id="{67243F8A-3B60-44A7-B705-35372BC3E247}"/>
              </a:ext>
            </a:extLst>
      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15731260" y="234321"/>
            <a:ext cx="2371553" cy="938052"/>
          </a:xfrm>
          <a:prstGeom prst="rect">
            <a:avLst/>
          </a:prstGeom>
        </p:spPr>
      </p:pic>
      <p:sp>
        <p:nvSpPr>
          <p:cNvPr id="92" name="TextBox 23">
            <a:extLst>
              <a:ext uri="{FF2B5EF4-FFF2-40B4-BE49-F238E27FC236}">
                <a16:creationId xmlns:a16="http://schemas.microsoft.com/office/drawing/2014/main" id="{52E3528F-5DF3-44A6-8741-0E6EFF08503E}"/>
              </a:ext>
            </a:extLst>
          </p:cNvPr>
          <p:cNvSpPr txBox="1"/>
          <p:nvPr/>
        </p:nvSpPr>
        <p:spPr>
          <a:xfrm>
            <a:off x="508028" y="7366394"/>
            <a:ext cx="2902811" cy="19707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spcBef>
                <a:spcPct val="0"/>
              </a:spcBef>
              <a:defRPr/>
            </a:pP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O Sistema FAEB SENAR a 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partir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 do 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levantamento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 e 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cadastro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 de 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nascentes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.</a:t>
            </a:r>
          </a:p>
          <a:p>
            <a:pPr defTabSz="914445">
              <a:spcBef>
                <a:spcPct val="0"/>
              </a:spcBef>
              <a:defRPr/>
            </a:pP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Atua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 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na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 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capacitação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 de 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mão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-de-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obra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 e 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na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 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execução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 de 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assistência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 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tecnica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 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voltados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 a 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proteção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 e 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recuperação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 de 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nascentes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 no </a:t>
            </a:r>
            <a:r>
              <a:rPr lang="en-US" sz="1601" err="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estado</a:t>
            </a:r>
            <a:r>
              <a:rPr lang="en-US" sz="1601">
                <a:solidFill>
                  <a:srgbClr val="FFFFFF"/>
                </a:solidFill>
                <a:latin typeface="Calibri"/>
                <a:ea typeface="Open Sauce"/>
                <a:cs typeface="Open Sauce"/>
                <a:sym typeface="Open Sauce"/>
              </a:rPr>
              <a:t> da Bahia.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36138C5-E341-480C-A007-3A2D2E015784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25" y="4795253"/>
            <a:ext cx="3146298" cy="17349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44AE3CD-6113-4672-8C3F-12CF4742C1A8}"/>
              </a:ext>
            </a:extLst>
          </p:cNvPr>
          <p:cNvSpPr/>
          <p:nvPr/>
        </p:nvSpPr>
        <p:spPr>
          <a:xfrm>
            <a:off x="414" y="234"/>
            <a:ext cx="18287172" cy="10288959"/>
          </a:xfrm>
          <a:prstGeom prst="rect">
            <a:avLst/>
          </a:prstGeom>
          <a:solidFill>
            <a:srgbClr val="005C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/>
            <a:endParaRPr lang="pt-BR" sz="2702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1CD54CE2-A883-4E0A-9291-9F87829527E9}"/>
              </a:ext>
            </a:extLst>
          </p:cNvPr>
          <p:cNvSpPr txBox="1">
            <a:spLocks/>
          </p:cNvSpPr>
          <p:nvPr/>
        </p:nvSpPr>
        <p:spPr>
          <a:xfrm>
            <a:off x="1286231" y="6110843"/>
            <a:ext cx="3988890" cy="1034564"/>
          </a:xfrm>
          <a:prstGeom prst="rect">
            <a:avLst/>
          </a:prstGeom>
        </p:spPr>
        <p:txBody>
          <a:bodyPr vert="horz" lIns="137156" tIns="68576" rIns="137156" bIns="68576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endParaRPr lang="pt-BR" sz="3002" dirty="0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3E4F6FA6-1BFC-4E39-9E52-DF43DC4E433D}"/>
              </a:ext>
            </a:extLst>
          </p:cNvPr>
          <p:cNvGrpSpPr/>
          <p:nvPr/>
        </p:nvGrpSpPr>
        <p:grpSpPr>
          <a:xfrm>
            <a:off x="1643507" y="7839391"/>
            <a:ext cx="3011672" cy="1072979"/>
            <a:chOff x="1133475" y="3382317"/>
            <a:chExt cx="3514577" cy="1252150"/>
          </a:xfrm>
          <a:solidFill>
            <a:schemeClr val="bg1"/>
          </a:solidFill>
        </p:grpSpPr>
        <p:sp>
          <p:nvSpPr>
            <p:cNvPr id="74" name="Forma Livre: Forma 73">
              <a:extLst>
                <a:ext uri="{FF2B5EF4-FFF2-40B4-BE49-F238E27FC236}">
                  <a16:creationId xmlns:a16="http://schemas.microsoft.com/office/drawing/2014/main" id="{6CE8D6B5-AE2E-4D00-97CC-DD773A1346C0}"/>
                </a:ext>
              </a:extLst>
            </p:cNvPr>
            <p:cNvSpPr/>
            <p:nvPr/>
          </p:nvSpPr>
          <p:spPr>
            <a:xfrm>
              <a:off x="1133475" y="4026915"/>
              <a:ext cx="356569" cy="534853"/>
            </a:xfrm>
            <a:custGeom>
              <a:avLst/>
              <a:gdLst>
                <a:gd name="connsiteX0" fmla="*/ 135636 w 171450"/>
                <a:gd name="connsiteY0" fmla="*/ 102870 h 257175"/>
                <a:gd name="connsiteX1" fmla="*/ 0 w 171450"/>
                <a:gd name="connsiteY1" fmla="*/ 0 h 257175"/>
                <a:gd name="connsiteX2" fmla="*/ 11525 w 171450"/>
                <a:gd name="connsiteY2" fmla="*/ 64865 h 257175"/>
                <a:gd name="connsiteX3" fmla="*/ 62865 w 171450"/>
                <a:gd name="connsiteY3" fmla="*/ 101822 h 257175"/>
                <a:gd name="connsiteX4" fmla="*/ 119920 w 171450"/>
                <a:gd name="connsiteY4" fmla="*/ 227933 h 257175"/>
                <a:gd name="connsiteX5" fmla="*/ 119920 w 171450"/>
                <a:gd name="connsiteY5" fmla="*/ 227933 h 257175"/>
                <a:gd name="connsiteX6" fmla="*/ 176117 w 171450"/>
                <a:gd name="connsiteY6" fmla="*/ 264414 h 257175"/>
                <a:gd name="connsiteX7" fmla="*/ 176117 w 171450"/>
                <a:gd name="connsiteY7" fmla="*/ 239840 h 257175"/>
                <a:gd name="connsiteX8" fmla="*/ 135636 w 171450"/>
                <a:gd name="connsiteY8" fmla="*/ 10296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257175">
                  <a:moveTo>
                    <a:pt x="135636" y="102870"/>
                  </a:moveTo>
                  <a:cubicBezTo>
                    <a:pt x="104108" y="54483"/>
                    <a:pt x="56293" y="17526"/>
                    <a:pt x="0" y="0"/>
                  </a:cubicBezTo>
                  <a:cubicBezTo>
                    <a:pt x="1715" y="22289"/>
                    <a:pt x="5620" y="44005"/>
                    <a:pt x="11525" y="64865"/>
                  </a:cubicBezTo>
                  <a:cubicBezTo>
                    <a:pt x="30290" y="74200"/>
                    <a:pt x="47625" y="86582"/>
                    <a:pt x="62865" y="101822"/>
                  </a:cubicBezTo>
                  <a:cubicBezTo>
                    <a:pt x="96965" y="135922"/>
                    <a:pt x="117062" y="180118"/>
                    <a:pt x="119920" y="227933"/>
                  </a:cubicBezTo>
                  <a:lnTo>
                    <a:pt x="119920" y="227933"/>
                  </a:lnTo>
                  <a:cubicBezTo>
                    <a:pt x="137255" y="241935"/>
                    <a:pt x="156115" y="254222"/>
                    <a:pt x="176117" y="264414"/>
                  </a:cubicBezTo>
                  <a:lnTo>
                    <a:pt x="176117" y="239840"/>
                  </a:lnTo>
                  <a:cubicBezTo>
                    <a:pt x="176117" y="189357"/>
                    <a:pt x="161163" y="142303"/>
                    <a:pt x="135636" y="102965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5" name="Forma Livre: Forma 74">
              <a:extLst>
                <a:ext uri="{FF2B5EF4-FFF2-40B4-BE49-F238E27FC236}">
                  <a16:creationId xmlns:a16="http://schemas.microsoft.com/office/drawing/2014/main" id="{19BEB2C1-8260-47F1-AB30-29CFDA430B16}"/>
                </a:ext>
              </a:extLst>
            </p:cNvPr>
            <p:cNvSpPr/>
            <p:nvPr/>
          </p:nvSpPr>
          <p:spPr>
            <a:xfrm>
              <a:off x="1136249" y="3782664"/>
              <a:ext cx="594281" cy="851803"/>
            </a:xfrm>
            <a:custGeom>
              <a:avLst/>
              <a:gdLst>
                <a:gd name="connsiteX0" fmla="*/ 259271 w 285750"/>
                <a:gd name="connsiteY0" fmla="*/ 206502 h 409575"/>
                <a:gd name="connsiteX1" fmla="*/ 220123 w 285750"/>
                <a:gd name="connsiteY1" fmla="*/ 139446 h 409575"/>
                <a:gd name="connsiteX2" fmla="*/ 179642 w 285750"/>
                <a:gd name="connsiteY2" fmla="*/ 93155 h 409575"/>
                <a:gd name="connsiteX3" fmla="*/ 11335 w 285750"/>
                <a:gd name="connsiteY3" fmla="*/ 0 h 409575"/>
                <a:gd name="connsiteX4" fmla="*/ 0 w 285750"/>
                <a:gd name="connsiteY4" fmla="*/ 54959 h 409575"/>
                <a:gd name="connsiteX5" fmla="*/ 44863 w 285750"/>
                <a:gd name="connsiteY5" fmla="*/ 70009 h 409575"/>
                <a:gd name="connsiteX6" fmla="*/ 144018 w 285750"/>
                <a:gd name="connsiteY6" fmla="*/ 136874 h 409575"/>
                <a:gd name="connsiteX7" fmla="*/ 155639 w 285750"/>
                <a:gd name="connsiteY7" fmla="*/ 149162 h 409575"/>
                <a:gd name="connsiteX8" fmla="*/ 196025 w 285750"/>
                <a:gd name="connsiteY8" fmla="*/ 205740 h 409575"/>
                <a:gd name="connsiteX9" fmla="*/ 210788 w 285750"/>
                <a:gd name="connsiteY9" fmla="*/ 235934 h 409575"/>
                <a:gd name="connsiteX10" fmla="*/ 235268 w 285750"/>
                <a:gd name="connsiteY10" fmla="*/ 357283 h 409575"/>
                <a:gd name="connsiteX11" fmla="*/ 235268 w 285750"/>
                <a:gd name="connsiteY11" fmla="*/ 405479 h 409575"/>
                <a:gd name="connsiteX12" fmla="*/ 291370 w 285750"/>
                <a:gd name="connsiteY12" fmla="*/ 415671 h 409575"/>
                <a:gd name="connsiteX13" fmla="*/ 291370 w 285750"/>
                <a:gd name="connsiteY13" fmla="*/ 357283 h 409575"/>
                <a:gd name="connsiteX14" fmla="*/ 259175 w 285750"/>
                <a:gd name="connsiteY14" fmla="*/ 206502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750" h="409575">
                  <a:moveTo>
                    <a:pt x="259271" y="206502"/>
                  </a:moveTo>
                  <a:cubicBezTo>
                    <a:pt x="248603" y="182690"/>
                    <a:pt x="235363" y="160211"/>
                    <a:pt x="220123" y="139446"/>
                  </a:cubicBezTo>
                  <a:cubicBezTo>
                    <a:pt x="207931" y="122873"/>
                    <a:pt x="194405" y="107442"/>
                    <a:pt x="179642" y="93155"/>
                  </a:cubicBezTo>
                  <a:cubicBezTo>
                    <a:pt x="133541" y="48387"/>
                    <a:pt x="75819" y="15716"/>
                    <a:pt x="11335" y="0"/>
                  </a:cubicBezTo>
                  <a:cubicBezTo>
                    <a:pt x="6001" y="17717"/>
                    <a:pt x="2191" y="36005"/>
                    <a:pt x="0" y="54959"/>
                  </a:cubicBezTo>
                  <a:cubicBezTo>
                    <a:pt x="15240" y="58769"/>
                    <a:pt x="30290" y="63913"/>
                    <a:pt x="44863" y="70009"/>
                  </a:cubicBezTo>
                  <a:cubicBezTo>
                    <a:pt x="82010" y="85725"/>
                    <a:pt x="115348" y="108204"/>
                    <a:pt x="144018" y="136874"/>
                  </a:cubicBezTo>
                  <a:cubicBezTo>
                    <a:pt x="148019" y="140875"/>
                    <a:pt x="151924" y="144971"/>
                    <a:pt x="155639" y="149162"/>
                  </a:cubicBezTo>
                  <a:cubicBezTo>
                    <a:pt x="171260" y="166497"/>
                    <a:pt x="184785" y="185452"/>
                    <a:pt x="196025" y="205740"/>
                  </a:cubicBezTo>
                  <a:cubicBezTo>
                    <a:pt x="201454" y="215456"/>
                    <a:pt x="206407" y="225552"/>
                    <a:pt x="210788" y="235934"/>
                  </a:cubicBezTo>
                  <a:cubicBezTo>
                    <a:pt x="227076" y="274415"/>
                    <a:pt x="235268" y="315182"/>
                    <a:pt x="235268" y="357283"/>
                  </a:cubicBezTo>
                  <a:lnTo>
                    <a:pt x="235268" y="405479"/>
                  </a:lnTo>
                  <a:cubicBezTo>
                    <a:pt x="253460" y="410528"/>
                    <a:pt x="272129" y="413957"/>
                    <a:pt x="291370" y="415671"/>
                  </a:cubicBezTo>
                  <a:lnTo>
                    <a:pt x="291370" y="357283"/>
                  </a:lnTo>
                  <a:cubicBezTo>
                    <a:pt x="291370" y="303562"/>
                    <a:pt x="279845" y="252508"/>
                    <a:pt x="259175" y="206502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6" name="Forma Livre: Forma 75">
              <a:extLst>
                <a:ext uri="{FF2B5EF4-FFF2-40B4-BE49-F238E27FC236}">
                  <a16:creationId xmlns:a16="http://schemas.microsoft.com/office/drawing/2014/main" id="{200DF398-D9A2-4C21-BDAF-057837ADD570}"/>
                </a:ext>
              </a:extLst>
            </p:cNvPr>
            <p:cNvSpPr/>
            <p:nvPr/>
          </p:nvSpPr>
          <p:spPr>
            <a:xfrm>
              <a:off x="1207761" y="3561989"/>
              <a:ext cx="772565" cy="1069706"/>
            </a:xfrm>
            <a:custGeom>
              <a:avLst/>
              <a:gdLst>
                <a:gd name="connsiteX0" fmla="*/ 349853 w 371475"/>
                <a:gd name="connsiteY0" fmla="*/ 312611 h 514350"/>
                <a:gd name="connsiteX1" fmla="*/ 335661 w 371475"/>
                <a:gd name="connsiteY1" fmla="*/ 274701 h 514350"/>
                <a:gd name="connsiteX2" fmla="*/ 319564 w 371475"/>
                <a:gd name="connsiteY2" fmla="*/ 240411 h 514350"/>
                <a:gd name="connsiteX3" fmla="*/ 287369 w 371475"/>
                <a:gd name="connsiteY3" fmla="*/ 186976 h 514350"/>
                <a:gd name="connsiteX4" fmla="*/ 248126 w 371475"/>
                <a:gd name="connsiteY4" fmla="*/ 137732 h 514350"/>
                <a:gd name="connsiteX5" fmla="*/ 231743 w 371475"/>
                <a:gd name="connsiteY5" fmla="*/ 120587 h 514350"/>
                <a:gd name="connsiteX6" fmla="*/ 207740 w 371475"/>
                <a:gd name="connsiteY6" fmla="*/ 98203 h 514350"/>
                <a:gd name="connsiteX7" fmla="*/ 77724 w 371475"/>
                <a:gd name="connsiteY7" fmla="*/ 16764 h 514350"/>
                <a:gd name="connsiteX8" fmla="*/ 31718 w 371475"/>
                <a:gd name="connsiteY8" fmla="*/ 0 h 514350"/>
                <a:gd name="connsiteX9" fmla="*/ 0 w 371475"/>
                <a:gd name="connsiteY9" fmla="*/ 49340 h 514350"/>
                <a:gd name="connsiteX10" fmla="*/ 175546 w 371475"/>
                <a:gd name="connsiteY10" fmla="*/ 144685 h 514350"/>
                <a:gd name="connsiteX11" fmla="*/ 215932 w 371475"/>
                <a:gd name="connsiteY11" fmla="*/ 186214 h 514350"/>
                <a:gd name="connsiteX12" fmla="*/ 255175 w 371475"/>
                <a:gd name="connsiteY12" fmla="*/ 240411 h 514350"/>
                <a:gd name="connsiteX13" fmla="*/ 287369 w 371475"/>
                <a:gd name="connsiteY13" fmla="*/ 304800 h 514350"/>
                <a:gd name="connsiteX14" fmla="*/ 317659 w 371475"/>
                <a:gd name="connsiteY14" fmla="*/ 463296 h 514350"/>
                <a:gd name="connsiteX15" fmla="*/ 317659 w 371475"/>
                <a:gd name="connsiteY15" fmla="*/ 521684 h 514350"/>
                <a:gd name="connsiteX16" fmla="*/ 373761 w 371475"/>
                <a:gd name="connsiteY16" fmla="*/ 511493 h 514350"/>
                <a:gd name="connsiteX17" fmla="*/ 373761 w 371475"/>
                <a:gd name="connsiteY17" fmla="*/ 463296 h 514350"/>
                <a:gd name="connsiteX18" fmla="*/ 349853 w 371475"/>
                <a:gd name="connsiteY18" fmla="*/ 312515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475" h="514350">
                  <a:moveTo>
                    <a:pt x="349853" y="312611"/>
                  </a:moveTo>
                  <a:cubicBezTo>
                    <a:pt x="345758" y="299847"/>
                    <a:pt x="340995" y="287179"/>
                    <a:pt x="335661" y="274701"/>
                  </a:cubicBezTo>
                  <a:cubicBezTo>
                    <a:pt x="330708" y="263081"/>
                    <a:pt x="325374" y="251651"/>
                    <a:pt x="319564" y="240411"/>
                  </a:cubicBezTo>
                  <a:cubicBezTo>
                    <a:pt x="310039" y="221837"/>
                    <a:pt x="299180" y="204026"/>
                    <a:pt x="287369" y="186976"/>
                  </a:cubicBezTo>
                  <a:cubicBezTo>
                    <a:pt x="275463" y="169736"/>
                    <a:pt x="262319" y="153353"/>
                    <a:pt x="248126" y="137732"/>
                  </a:cubicBezTo>
                  <a:cubicBezTo>
                    <a:pt x="242792" y="131921"/>
                    <a:pt x="237363" y="126206"/>
                    <a:pt x="231743" y="120587"/>
                  </a:cubicBezTo>
                  <a:cubicBezTo>
                    <a:pt x="223933" y="112871"/>
                    <a:pt x="215932" y="105346"/>
                    <a:pt x="207740" y="98203"/>
                  </a:cubicBezTo>
                  <a:cubicBezTo>
                    <a:pt x="168974" y="64294"/>
                    <a:pt x="125349" y="36957"/>
                    <a:pt x="77724" y="16764"/>
                  </a:cubicBezTo>
                  <a:cubicBezTo>
                    <a:pt x="62579" y="10382"/>
                    <a:pt x="47244" y="4763"/>
                    <a:pt x="31718" y="0"/>
                  </a:cubicBezTo>
                  <a:cubicBezTo>
                    <a:pt x="19717" y="15335"/>
                    <a:pt x="9049" y="31909"/>
                    <a:pt x="0" y="49340"/>
                  </a:cubicBezTo>
                  <a:cubicBezTo>
                    <a:pt x="66199" y="66961"/>
                    <a:pt x="126111" y="100108"/>
                    <a:pt x="175546" y="144685"/>
                  </a:cubicBezTo>
                  <a:cubicBezTo>
                    <a:pt x="189929" y="157544"/>
                    <a:pt x="203454" y="171450"/>
                    <a:pt x="215932" y="186214"/>
                  </a:cubicBezTo>
                  <a:cubicBezTo>
                    <a:pt x="230315" y="203168"/>
                    <a:pt x="243459" y="221266"/>
                    <a:pt x="255175" y="240411"/>
                  </a:cubicBezTo>
                  <a:cubicBezTo>
                    <a:pt x="267557" y="260795"/>
                    <a:pt x="278416" y="282321"/>
                    <a:pt x="287369" y="304800"/>
                  </a:cubicBezTo>
                  <a:cubicBezTo>
                    <a:pt x="306896" y="353854"/>
                    <a:pt x="317659" y="407289"/>
                    <a:pt x="317659" y="463296"/>
                  </a:cubicBezTo>
                  <a:lnTo>
                    <a:pt x="317659" y="521684"/>
                  </a:lnTo>
                  <a:cubicBezTo>
                    <a:pt x="336899" y="519970"/>
                    <a:pt x="355664" y="516446"/>
                    <a:pt x="373761" y="511493"/>
                  </a:cubicBezTo>
                  <a:lnTo>
                    <a:pt x="373761" y="463296"/>
                  </a:lnTo>
                  <a:cubicBezTo>
                    <a:pt x="373761" y="411575"/>
                    <a:pt x="365760" y="360998"/>
                    <a:pt x="349853" y="312515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7" name="Forma Livre: Forma 76">
              <a:extLst>
                <a:ext uri="{FF2B5EF4-FFF2-40B4-BE49-F238E27FC236}">
                  <a16:creationId xmlns:a16="http://schemas.microsoft.com/office/drawing/2014/main" id="{2866BCAB-5737-4BE9-B876-034A2FE6CE71}"/>
                </a:ext>
              </a:extLst>
            </p:cNvPr>
            <p:cNvSpPr/>
            <p:nvPr/>
          </p:nvSpPr>
          <p:spPr>
            <a:xfrm>
              <a:off x="1370990" y="3382317"/>
              <a:ext cx="851803" cy="1188563"/>
            </a:xfrm>
            <a:custGeom>
              <a:avLst/>
              <a:gdLst>
                <a:gd name="connsiteX0" fmla="*/ 396812 w 409575"/>
                <a:gd name="connsiteY0" fmla="*/ 412242 h 571500"/>
                <a:gd name="connsiteX1" fmla="*/ 375380 w 409575"/>
                <a:gd name="connsiteY1" fmla="*/ 341090 h 571500"/>
                <a:gd name="connsiteX2" fmla="*/ 365284 w 409575"/>
                <a:gd name="connsiteY2" fmla="*/ 315468 h 571500"/>
                <a:gd name="connsiteX3" fmla="*/ 351473 w 409575"/>
                <a:gd name="connsiteY3" fmla="*/ 285179 h 571500"/>
                <a:gd name="connsiteX4" fmla="*/ 321183 w 409575"/>
                <a:gd name="connsiteY4" fmla="*/ 230696 h 571500"/>
                <a:gd name="connsiteX5" fmla="*/ 288893 w 409575"/>
                <a:gd name="connsiteY5" fmla="*/ 184309 h 571500"/>
                <a:gd name="connsiteX6" fmla="*/ 249650 w 409575"/>
                <a:gd name="connsiteY6" fmla="*/ 138113 h 571500"/>
                <a:gd name="connsiteX7" fmla="*/ 236411 w 409575"/>
                <a:gd name="connsiteY7" fmla="*/ 124397 h 571500"/>
                <a:gd name="connsiteX8" fmla="*/ 209264 w 409575"/>
                <a:gd name="connsiteY8" fmla="*/ 98965 h 571500"/>
                <a:gd name="connsiteX9" fmla="*/ 55721 w 409575"/>
                <a:gd name="connsiteY9" fmla="*/ 0 h 571500"/>
                <a:gd name="connsiteX10" fmla="*/ 0 w 409575"/>
                <a:gd name="connsiteY10" fmla="*/ 37910 h 571500"/>
                <a:gd name="connsiteX11" fmla="*/ 168974 w 409575"/>
                <a:gd name="connsiteY11" fmla="*/ 138017 h 571500"/>
                <a:gd name="connsiteX12" fmla="*/ 209360 w 409575"/>
                <a:gd name="connsiteY12" fmla="*/ 176975 h 571500"/>
                <a:gd name="connsiteX13" fmla="*/ 248603 w 409575"/>
                <a:gd name="connsiteY13" fmla="*/ 223742 h 571500"/>
                <a:gd name="connsiteX14" fmla="*/ 280797 w 409575"/>
                <a:gd name="connsiteY14" fmla="*/ 272129 h 571500"/>
                <a:gd name="connsiteX15" fmla="*/ 311087 w 409575"/>
                <a:gd name="connsiteY15" fmla="*/ 331280 h 571500"/>
                <a:gd name="connsiteX16" fmla="*/ 334994 w 409575"/>
                <a:gd name="connsiteY16" fmla="*/ 397288 h 571500"/>
                <a:gd name="connsiteX17" fmla="*/ 356330 w 409575"/>
                <a:gd name="connsiteY17" fmla="*/ 535210 h 571500"/>
                <a:gd name="connsiteX18" fmla="*/ 356330 w 409575"/>
                <a:gd name="connsiteY18" fmla="*/ 535210 h 571500"/>
                <a:gd name="connsiteX19" fmla="*/ 356521 w 409575"/>
                <a:gd name="connsiteY19" fmla="*/ 549402 h 571500"/>
                <a:gd name="connsiteX20" fmla="*/ 356521 w 409575"/>
                <a:gd name="connsiteY20" fmla="*/ 573977 h 571500"/>
                <a:gd name="connsiteX21" fmla="*/ 412337 w 409575"/>
                <a:gd name="connsiteY21" fmla="*/ 537591 h 571500"/>
                <a:gd name="connsiteX22" fmla="*/ 412433 w 409575"/>
                <a:gd name="connsiteY22" fmla="*/ 537591 h 571500"/>
                <a:gd name="connsiteX23" fmla="*/ 412433 w 409575"/>
                <a:gd name="connsiteY23" fmla="*/ 536258 h 571500"/>
                <a:gd name="connsiteX24" fmla="*/ 396812 w 409575"/>
                <a:gd name="connsiteY24" fmla="*/ 412147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9575" h="571500">
                  <a:moveTo>
                    <a:pt x="396812" y="412242"/>
                  </a:moveTo>
                  <a:cubicBezTo>
                    <a:pt x="391192" y="388144"/>
                    <a:pt x="384048" y="364426"/>
                    <a:pt x="375380" y="341090"/>
                  </a:cubicBezTo>
                  <a:cubicBezTo>
                    <a:pt x="372237" y="332518"/>
                    <a:pt x="368903" y="323945"/>
                    <a:pt x="365284" y="315468"/>
                  </a:cubicBezTo>
                  <a:cubicBezTo>
                    <a:pt x="360998" y="305181"/>
                    <a:pt x="356330" y="295085"/>
                    <a:pt x="351473" y="285179"/>
                  </a:cubicBezTo>
                  <a:cubicBezTo>
                    <a:pt x="342329" y="266414"/>
                    <a:pt x="332232" y="248222"/>
                    <a:pt x="321183" y="230696"/>
                  </a:cubicBezTo>
                  <a:cubicBezTo>
                    <a:pt x="311277" y="214694"/>
                    <a:pt x="300419" y="199263"/>
                    <a:pt x="288893" y="184309"/>
                  </a:cubicBezTo>
                  <a:cubicBezTo>
                    <a:pt x="276797" y="168307"/>
                    <a:pt x="263652" y="152972"/>
                    <a:pt x="249650" y="138113"/>
                  </a:cubicBezTo>
                  <a:cubicBezTo>
                    <a:pt x="245364" y="133445"/>
                    <a:pt x="240887" y="128873"/>
                    <a:pt x="236411" y="124397"/>
                  </a:cubicBezTo>
                  <a:cubicBezTo>
                    <a:pt x="227648" y="115538"/>
                    <a:pt x="218504" y="107061"/>
                    <a:pt x="209264" y="98965"/>
                  </a:cubicBezTo>
                  <a:cubicBezTo>
                    <a:pt x="163354" y="58103"/>
                    <a:pt x="111919" y="24955"/>
                    <a:pt x="55721" y="0"/>
                  </a:cubicBezTo>
                  <a:cubicBezTo>
                    <a:pt x="35814" y="10668"/>
                    <a:pt x="17145" y="23432"/>
                    <a:pt x="0" y="37910"/>
                  </a:cubicBezTo>
                  <a:cubicBezTo>
                    <a:pt x="62484" y="60865"/>
                    <a:pt x="119634" y="95155"/>
                    <a:pt x="168974" y="138017"/>
                  </a:cubicBezTo>
                  <a:cubicBezTo>
                    <a:pt x="183166" y="150305"/>
                    <a:pt x="196596" y="163259"/>
                    <a:pt x="209360" y="176975"/>
                  </a:cubicBezTo>
                  <a:cubicBezTo>
                    <a:pt x="223361" y="191834"/>
                    <a:pt x="236411" y="207455"/>
                    <a:pt x="248603" y="223742"/>
                  </a:cubicBezTo>
                  <a:cubicBezTo>
                    <a:pt x="260128" y="239268"/>
                    <a:pt x="270891" y="255365"/>
                    <a:pt x="280797" y="272129"/>
                  </a:cubicBezTo>
                  <a:cubicBezTo>
                    <a:pt x="292132" y="291084"/>
                    <a:pt x="302228" y="310801"/>
                    <a:pt x="311087" y="331280"/>
                  </a:cubicBezTo>
                  <a:cubicBezTo>
                    <a:pt x="320516" y="352616"/>
                    <a:pt x="328517" y="374714"/>
                    <a:pt x="334994" y="397288"/>
                  </a:cubicBezTo>
                  <a:cubicBezTo>
                    <a:pt x="347853" y="441198"/>
                    <a:pt x="355092" y="487490"/>
                    <a:pt x="356330" y="535210"/>
                  </a:cubicBezTo>
                  <a:lnTo>
                    <a:pt x="356330" y="535210"/>
                  </a:lnTo>
                  <a:cubicBezTo>
                    <a:pt x="356426" y="539972"/>
                    <a:pt x="356521" y="544640"/>
                    <a:pt x="356521" y="549402"/>
                  </a:cubicBezTo>
                  <a:lnTo>
                    <a:pt x="356521" y="573977"/>
                  </a:lnTo>
                  <a:cubicBezTo>
                    <a:pt x="376428" y="563690"/>
                    <a:pt x="395192" y="551593"/>
                    <a:pt x="412337" y="537591"/>
                  </a:cubicBezTo>
                  <a:lnTo>
                    <a:pt x="412433" y="537591"/>
                  </a:lnTo>
                  <a:lnTo>
                    <a:pt x="412433" y="536258"/>
                  </a:lnTo>
                  <a:cubicBezTo>
                    <a:pt x="411575" y="494062"/>
                    <a:pt x="406337" y="452628"/>
                    <a:pt x="396812" y="412147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8" name="Forma Livre: Forma 77">
              <a:extLst>
                <a:ext uri="{FF2B5EF4-FFF2-40B4-BE49-F238E27FC236}">
                  <a16:creationId xmlns:a16="http://schemas.microsoft.com/office/drawing/2014/main" id="{05BB0AF3-7DA1-4637-9CA5-76BAE547D914}"/>
                </a:ext>
              </a:extLst>
            </p:cNvPr>
            <p:cNvSpPr/>
            <p:nvPr/>
          </p:nvSpPr>
          <p:spPr>
            <a:xfrm>
              <a:off x="2111068" y="4026915"/>
              <a:ext cx="356569" cy="534853"/>
            </a:xfrm>
            <a:custGeom>
              <a:avLst/>
              <a:gdLst>
                <a:gd name="connsiteX0" fmla="*/ 40958 w 171450"/>
                <a:gd name="connsiteY0" fmla="*/ 102298 h 257175"/>
                <a:gd name="connsiteX1" fmla="*/ 476 w 171450"/>
                <a:gd name="connsiteY1" fmla="*/ 225362 h 257175"/>
                <a:gd name="connsiteX2" fmla="*/ 476 w 171450"/>
                <a:gd name="connsiteY2" fmla="*/ 225362 h 257175"/>
                <a:gd name="connsiteX3" fmla="*/ 0 w 171450"/>
                <a:gd name="connsiteY3" fmla="*/ 239840 h 257175"/>
                <a:gd name="connsiteX4" fmla="*/ 0 w 171450"/>
                <a:gd name="connsiteY4" fmla="*/ 264414 h 257175"/>
                <a:gd name="connsiteX5" fmla="*/ 667 w 171450"/>
                <a:gd name="connsiteY5" fmla="*/ 264128 h 257175"/>
                <a:gd name="connsiteX6" fmla="*/ 56483 w 171450"/>
                <a:gd name="connsiteY6" fmla="*/ 227743 h 257175"/>
                <a:gd name="connsiteX7" fmla="*/ 56483 w 171450"/>
                <a:gd name="connsiteY7" fmla="*/ 226409 h 257175"/>
                <a:gd name="connsiteX8" fmla="*/ 113252 w 171450"/>
                <a:gd name="connsiteY8" fmla="*/ 101822 h 257175"/>
                <a:gd name="connsiteX9" fmla="*/ 164592 w 171450"/>
                <a:gd name="connsiteY9" fmla="*/ 64865 h 257175"/>
                <a:gd name="connsiteX10" fmla="*/ 176117 w 171450"/>
                <a:gd name="connsiteY10" fmla="*/ 0 h 257175"/>
                <a:gd name="connsiteX11" fmla="*/ 40958 w 171450"/>
                <a:gd name="connsiteY11" fmla="*/ 10229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257175">
                  <a:moveTo>
                    <a:pt x="40958" y="102298"/>
                  </a:moveTo>
                  <a:cubicBezTo>
                    <a:pt x="17526" y="138017"/>
                    <a:pt x="2953" y="180118"/>
                    <a:pt x="476" y="225362"/>
                  </a:cubicBezTo>
                  <a:lnTo>
                    <a:pt x="476" y="225362"/>
                  </a:lnTo>
                  <a:cubicBezTo>
                    <a:pt x="191" y="230219"/>
                    <a:pt x="0" y="234982"/>
                    <a:pt x="0" y="239840"/>
                  </a:cubicBezTo>
                  <a:lnTo>
                    <a:pt x="0" y="264414"/>
                  </a:lnTo>
                  <a:lnTo>
                    <a:pt x="667" y="264128"/>
                  </a:lnTo>
                  <a:cubicBezTo>
                    <a:pt x="20574" y="253841"/>
                    <a:pt x="39338" y="241744"/>
                    <a:pt x="56483" y="227743"/>
                  </a:cubicBezTo>
                  <a:lnTo>
                    <a:pt x="56483" y="226409"/>
                  </a:lnTo>
                  <a:cubicBezTo>
                    <a:pt x="59722" y="179356"/>
                    <a:pt x="79534" y="135541"/>
                    <a:pt x="113252" y="101822"/>
                  </a:cubicBezTo>
                  <a:cubicBezTo>
                    <a:pt x="128492" y="86582"/>
                    <a:pt x="145828" y="74104"/>
                    <a:pt x="164592" y="64865"/>
                  </a:cubicBezTo>
                  <a:cubicBezTo>
                    <a:pt x="170498" y="44005"/>
                    <a:pt x="174498" y="22289"/>
                    <a:pt x="176117" y="0"/>
                  </a:cubicBezTo>
                  <a:cubicBezTo>
                    <a:pt x="120110" y="17526"/>
                    <a:pt x="72485" y="54197"/>
                    <a:pt x="40958" y="10229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9" name="Forma Livre: Forma 78">
              <a:extLst>
                <a:ext uri="{FF2B5EF4-FFF2-40B4-BE49-F238E27FC236}">
                  <a16:creationId xmlns:a16="http://schemas.microsoft.com/office/drawing/2014/main" id="{C1355CD5-79E3-4A78-A979-F388B7BDB925}"/>
                </a:ext>
              </a:extLst>
            </p:cNvPr>
            <p:cNvSpPr/>
            <p:nvPr/>
          </p:nvSpPr>
          <p:spPr>
            <a:xfrm>
              <a:off x="1868601" y="3782269"/>
              <a:ext cx="594281" cy="851803"/>
            </a:xfrm>
            <a:custGeom>
              <a:avLst/>
              <a:gdLst>
                <a:gd name="connsiteX0" fmla="*/ 280035 w 285750"/>
                <a:gd name="connsiteY0" fmla="*/ 95 h 409575"/>
                <a:gd name="connsiteX1" fmla="*/ 112300 w 285750"/>
                <a:gd name="connsiteY1" fmla="*/ 92774 h 409575"/>
                <a:gd name="connsiteX2" fmla="*/ 71819 w 285750"/>
                <a:gd name="connsiteY2" fmla="*/ 138970 h 409575"/>
                <a:gd name="connsiteX3" fmla="*/ 32195 w 285750"/>
                <a:gd name="connsiteY3" fmla="*/ 206692 h 409575"/>
                <a:gd name="connsiteX4" fmla="*/ 0 w 285750"/>
                <a:gd name="connsiteY4" fmla="*/ 357378 h 409575"/>
                <a:gd name="connsiteX5" fmla="*/ 0 w 285750"/>
                <a:gd name="connsiteY5" fmla="*/ 415766 h 409575"/>
                <a:gd name="connsiteX6" fmla="*/ 56102 w 285750"/>
                <a:gd name="connsiteY6" fmla="*/ 405479 h 409575"/>
                <a:gd name="connsiteX7" fmla="*/ 56102 w 285750"/>
                <a:gd name="connsiteY7" fmla="*/ 357283 h 409575"/>
                <a:gd name="connsiteX8" fmla="*/ 80581 w 285750"/>
                <a:gd name="connsiteY8" fmla="*/ 235934 h 409575"/>
                <a:gd name="connsiteX9" fmla="*/ 95726 w 285750"/>
                <a:gd name="connsiteY9" fmla="*/ 204978 h 409575"/>
                <a:gd name="connsiteX10" fmla="*/ 136208 w 285750"/>
                <a:gd name="connsiteY10" fmla="*/ 148590 h 409575"/>
                <a:gd name="connsiteX11" fmla="*/ 147352 w 285750"/>
                <a:gd name="connsiteY11" fmla="*/ 136874 h 409575"/>
                <a:gd name="connsiteX12" fmla="*/ 246507 w 285750"/>
                <a:gd name="connsiteY12" fmla="*/ 70009 h 409575"/>
                <a:gd name="connsiteX13" fmla="*/ 291370 w 285750"/>
                <a:gd name="connsiteY13" fmla="*/ 54959 h 409575"/>
                <a:gd name="connsiteX14" fmla="*/ 280035 w 285750"/>
                <a:gd name="connsiteY14" fmla="*/ 0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750" h="409575">
                  <a:moveTo>
                    <a:pt x="280035" y="95"/>
                  </a:moveTo>
                  <a:cubicBezTo>
                    <a:pt x="215837" y="15811"/>
                    <a:pt x="158305" y="48387"/>
                    <a:pt x="112300" y="92774"/>
                  </a:cubicBezTo>
                  <a:cubicBezTo>
                    <a:pt x="97536" y="106966"/>
                    <a:pt x="84011" y="122491"/>
                    <a:pt x="71819" y="138970"/>
                  </a:cubicBezTo>
                  <a:cubicBezTo>
                    <a:pt x="56293" y="159925"/>
                    <a:pt x="42958" y="182594"/>
                    <a:pt x="32195" y="206692"/>
                  </a:cubicBezTo>
                  <a:cubicBezTo>
                    <a:pt x="11525" y="252698"/>
                    <a:pt x="0" y="303752"/>
                    <a:pt x="0" y="357378"/>
                  </a:cubicBezTo>
                  <a:lnTo>
                    <a:pt x="0" y="415766"/>
                  </a:lnTo>
                  <a:cubicBezTo>
                    <a:pt x="19241" y="414052"/>
                    <a:pt x="38005" y="410528"/>
                    <a:pt x="56102" y="405479"/>
                  </a:cubicBezTo>
                  <a:lnTo>
                    <a:pt x="56102" y="357283"/>
                  </a:lnTo>
                  <a:cubicBezTo>
                    <a:pt x="56102" y="315182"/>
                    <a:pt x="64294" y="274320"/>
                    <a:pt x="80581" y="235934"/>
                  </a:cubicBezTo>
                  <a:cubicBezTo>
                    <a:pt x="85058" y="225266"/>
                    <a:pt x="90202" y="214884"/>
                    <a:pt x="95726" y="204978"/>
                  </a:cubicBezTo>
                  <a:cubicBezTo>
                    <a:pt x="107061" y="184785"/>
                    <a:pt x="120587" y="165926"/>
                    <a:pt x="136208" y="148590"/>
                  </a:cubicBezTo>
                  <a:cubicBezTo>
                    <a:pt x="139827" y="144589"/>
                    <a:pt x="143542" y="140684"/>
                    <a:pt x="147352" y="136874"/>
                  </a:cubicBezTo>
                  <a:cubicBezTo>
                    <a:pt x="176022" y="108204"/>
                    <a:pt x="209360" y="85725"/>
                    <a:pt x="246507" y="70009"/>
                  </a:cubicBezTo>
                  <a:cubicBezTo>
                    <a:pt x="261175" y="63817"/>
                    <a:pt x="276130" y="58769"/>
                    <a:pt x="291370" y="54959"/>
                  </a:cubicBezTo>
                  <a:cubicBezTo>
                    <a:pt x="289179" y="36100"/>
                    <a:pt x="285369" y="17716"/>
                    <a:pt x="280035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0" name="Forma Livre: Forma 79">
              <a:extLst>
                <a:ext uri="{FF2B5EF4-FFF2-40B4-BE49-F238E27FC236}">
                  <a16:creationId xmlns:a16="http://schemas.microsoft.com/office/drawing/2014/main" id="{870B4399-5D09-4141-A789-2CF5ECA00645}"/>
                </a:ext>
              </a:extLst>
            </p:cNvPr>
            <p:cNvSpPr/>
            <p:nvPr/>
          </p:nvSpPr>
          <p:spPr>
            <a:xfrm>
              <a:off x="1625540" y="3561989"/>
              <a:ext cx="772565" cy="1069706"/>
            </a:xfrm>
            <a:custGeom>
              <a:avLst/>
              <a:gdLst>
                <a:gd name="connsiteX0" fmla="*/ 342043 w 371475"/>
                <a:gd name="connsiteY0" fmla="*/ 95 h 514350"/>
                <a:gd name="connsiteX1" fmla="*/ 295942 w 371475"/>
                <a:gd name="connsiteY1" fmla="*/ 16859 h 514350"/>
                <a:gd name="connsiteX2" fmla="*/ 166497 w 371475"/>
                <a:gd name="connsiteY2" fmla="*/ 97822 h 514350"/>
                <a:gd name="connsiteX3" fmla="*/ 142018 w 371475"/>
                <a:gd name="connsiteY3" fmla="*/ 120682 h 514350"/>
                <a:gd name="connsiteX4" fmla="*/ 126111 w 371475"/>
                <a:gd name="connsiteY4" fmla="*/ 137351 h 514350"/>
                <a:gd name="connsiteX5" fmla="*/ 86487 w 371475"/>
                <a:gd name="connsiteY5" fmla="*/ 187071 h 514350"/>
                <a:gd name="connsiteX6" fmla="*/ 54293 w 371475"/>
                <a:gd name="connsiteY6" fmla="*/ 240411 h 514350"/>
                <a:gd name="connsiteX7" fmla="*/ 38100 w 371475"/>
                <a:gd name="connsiteY7" fmla="*/ 274701 h 514350"/>
                <a:gd name="connsiteX8" fmla="*/ 23908 w 371475"/>
                <a:gd name="connsiteY8" fmla="*/ 312515 h 514350"/>
                <a:gd name="connsiteX9" fmla="*/ 0 w 371475"/>
                <a:gd name="connsiteY9" fmla="*/ 463296 h 514350"/>
                <a:gd name="connsiteX10" fmla="*/ 0 w 371475"/>
                <a:gd name="connsiteY10" fmla="*/ 511493 h 514350"/>
                <a:gd name="connsiteX11" fmla="*/ 56102 w 371475"/>
                <a:gd name="connsiteY11" fmla="*/ 521684 h 514350"/>
                <a:gd name="connsiteX12" fmla="*/ 56102 w 371475"/>
                <a:gd name="connsiteY12" fmla="*/ 463296 h 514350"/>
                <a:gd name="connsiteX13" fmla="*/ 86392 w 371475"/>
                <a:gd name="connsiteY13" fmla="*/ 304800 h 514350"/>
                <a:gd name="connsiteX14" fmla="*/ 118586 w 371475"/>
                <a:gd name="connsiteY14" fmla="*/ 240411 h 514350"/>
                <a:gd name="connsiteX15" fmla="*/ 158210 w 371475"/>
                <a:gd name="connsiteY15" fmla="*/ 185738 h 514350"/>
                <a:gd name="connsiteX16" fmla="*/ 198692 w 371475"/>
                <a:gd name="connsiteY16" fmla="*/ 144209 h 514350"/>
                <a:gd name="connsiteX17" fmla="*/ 373666 w 371475"/>
                <a:gd name="connsiteY17" fmla="*/ 49340 h 514350"/>
                <a:gd name="connsiteX18" fmla="*/ 341948 w 371475"/>
                <a:gd name="connsiteY18" fmla="*/ 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475" h="514350">
                  <a:moveTo>
                    <a:pt x="342043" y="95"/>
                  </a:moveTo>
                  <a:cubicBezTo>
                    <a:pt x="326422" y="4858"/>
                    <a:pt x="311087" y="10478"/>
                    <a:pt x="295942" y="16859"/>
                  </a:cubicBezTo>
                  <a:cubicBezTo>
                    <a:pt x="248507" y="36862"/>
                    <a:pt x="205073" y="64103"/>
                    <a:pt x="166497" y="97822"/>
                  </a:cubicBezTo>
                  <a:cubicBezTo>
                    <a:pt x="158115" y="105061"/>
                    <a:pt x="149924" y="112776"/>
                    <a:pt x="142018" y="120682"/>
                  </a:cubicBezTo>
                  <a:cubicBezTo>
                    <a:pt x="136589" y="126111"/>
                    <a:pt x="131254" y="131731"/>
                    <a:pt x="126111" y="137351"/>
                  </a:cubicBezTo>
                  <a:cubicBezTo>
                    <a:pt x="111728" y="153067"/>
                    <a:pt x="98489" y="169640"/>
                    <a:pt x="86487" y="187071"/>
                  </a:cubicBezTo>
                  <a:cubicBezTo>
                    <a:pt x="74581" y="204121"/>
                    <a:pt x="63818" y="221933"/>
                    <a:pt x="54293" y="240411"/>
                  </a:cubicBezTo>
                  <a:cubicBezTo>
                    <a:pt x="48482" y="251555"/>
                    <a:pt x="43053" y="262985"/>
                    <a:pt x="38100" y="274701"/>
                  </a:cubicBezTo>
                  <a:cubicBezTo>
                    <a:pt x="32861" y="287179"/>
                    <a:pt x="28099" y="299752"/>
                    <a:pt x="23908" y="312515"/>
                  </a:cubicBezTo>
                  <a:cubicBezTo>
                    <a:pt x="8001" y="360998"/>
                    <a:pt x="0" y="411575"/>
                    <a:pt x="0" y="463296"/>
                  </a:cubicBezTo>
                  <a:lnTo>
                    <a:pt x="0" y="511493"/>
                  </a:lnTo>
                  <a:cubicBezTo>
                    <a:pt x="18193" y="516446"/>
                    <a:pt x="36862" y="519970"/>
                    <a:pt x="56102" y="521684"/>
                  </a:cubicBezTo>
                  <a:lnTo>
                    <a:pt x="56102" y="463296"/>
                  </a:lnTo>
                  <a:cubicBezTo>
                    <a:pt x="56102" y="407289"/>
                    <a:pt x="66866" y="353854"/>
                    <a:pt x="86392" y="304800"/>
                  </a:cubicBezTo>
                  <a:cubicBezTo>
                    <a:pt x="95345" y="282321"/>
                    <a:pt x="106108" y="260795"/>
                    <a:pt x="118586" y="240411"/>
                  </a:cubicBezTo>
                  <a:cubicBezTo>
                    <a:pt x="130397" y="221075"/>
                    <a:pt x="143637" y="202883"/>
                    <a:pt x="158210" y="185738"/>
                  </a:cubicBezTo>
                  <a:cubicBezTo>
                    <a:pt x="170688" y="170974"/>
                    <a:pt x="184309" y="157067"/>
                    <a:pt x="198692" y="144209"/>
                  </a:cubicBezTo>
                  <a:cubicBezTo>
                    <a:pt x="248031" y="99917"/>
                    <a:pt x="307753" y="66961"/>
                    <a:pt x="373666" y="49340"/>
                  </a:cubicBezTo>
                  <a:cubicBezTo>
                    <a:pt x="364617" y="31909"/>
                    <a:pt x="353949" y="15430"/>
                    <a:pt x="341948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1" name="Forma Livre: Forma 80">
              <a:extLst>
                <a:ext uri="{FF2B5EF4-FFF2-40B4-BE49-F238E27FC236}">
                  <a16:creationId xmlns:a16="http://schemas.microsoft.com/office/drawing/2014/main" id="{3A273BF3-0193-44D8-B7E9-678AD9360411}"/>
                </a:ext>
              </a:extLst>
            </p:cNvPr>
            <p:cNvSpPr/>
            <p:nvPr/>
          </p:nvSpPr>
          <p:spPr>
            <a:xfrm>
              <a:off x="1383271" y="3382912"/>
              <a:ext cx="851803" cy="1188563"/>
            </a:xfrm>
            <a:custGeom>
              <a:avLst/>
              <a:gdLst>
                <a:gd name="connsiteX0" fmla="*/ 356711 w 409575"/>
                <a:gd name="connsiteY0" fmla="*/ 0 h 571500"/>
                <a:gd name="connsiteX1" fmla="*/ 203454 w 409575"/>
                <a:gd name="connsiteY1" fmla="*/ 98584 h 571500"/>
                <a:gd name="connsiteX2" fmla="*/ 176022 w 409575"/>
                <a:gd name="connsiteY2" fmla="*/ 124301 h 571500"/>
                <a:gd name="connsiteX3" fmla="*/ 163068 w 409575"/>
                <a:gd name="connsiteY3" fmla="*/ 137732 h 571500"/>
                <a:gd name="connsiteX4" fmla="*/ 123444 w 409575"/>
                <a:gd name="connsiteY4" fmla="*/ 184309 h 571500"/>
                <a:gd name="connsiteX5" fmla="*/ 91250 w 409575"/>
                <a:gd name="connsiteY5" fmla="*/ 230791 h 571500"/>
                <a:gd name="connsiteX6" fmla="*/ 60960 w 409575"/>
                <a:gd name="connsiteY6" fmla="*/ 285274 h 571500"/>
                <a:gd name="connsiteX7" fmla="*/ 47244 w 409575"/>
                <a:gd name="connsiteY7" fmla="*/ 315373 h 571500"/>
                <a:gd name="connsiteX8" fmla="*/ 37052 w 409575"/>
                <a:gd name="connsiteY8" fmla="*/ 341281 h 571500"/>
                <a:gd name="connsiteX9" fmla="*/ 15621 w 409575"/>
                <a:gd name="connsiteY9" fmla="*/ 412528 h 571500"/>
                <a:gd name="connsiteX10" fmla="*/ 0 w 409575"/>
                <a:gd name="connsiteY10" fmla="*/ 537591 h 571500"/>
                <a:gd name="connsiteX11" fmla="*/ 0 w 409575"/>
                <a:gd name="connsiteY11" fmla="*/ 537591 h 571500"/>
                <a:gd name="connsiteX12" fmla="*/ 56198 w 409575"/>
                <a:gd name="connsiteY12" fmla="*/ 574072 h 571500"/>
                <a:gd name="connsiteX13" fmla="*/ 56198 w 409575"/>
                <a:gd name="connsiteY13" fmla="*/ 549497 h 571500"/>
                <a:gd name="connsiteX14" fmla="*/ 77534 w 409575"/>
                <a:gd name="connsiteY14" fmla="*/ 397955 h 571500"/>
                <a:gd name="connsiteX15" fmla="*/ 101537 w 409575"/>
                <a:gd name="connsiteY15" fmla="*/ 331661 h 571500"/>
                <a:gd name="connsiteX16" fmla="*/ 131826 w 409575"/>
                <a:gd name="connsiteY16" fmla="*/ 272415 h 571500"/>
                <a:gd name="connsiteX17" fmla="*/ 164021 w 409575"/>
                <a:gd name="connsiteY17" fmla="*/ 224028 h 571500"/>
                <a:gd name="connsiteX18" fmla="*/ 203645 w 409575"/>
                <a:gd name="connsiteY18" fmla="*/ 176784 h 571500"/>
                <a:gd name="connsiteX19" fmla="*/ 244031 w 409575"/>
                <a:gd name="connsiteY19" fmla="*/ 137827 h 571500"/>
                <a:gd name="connsiteX20" fmla="*/ 412433 w 409575"/>
                <a:gd name="connsiteY20" fmla="*/ 38005 h 571500"/>
                <a:gd name="connsiteX21" fmla="*/ 356902 w 409575"/>
                <a:gd name="connsiteY21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09575" h="571500">
                  <a:moveTo>
                    <a:pt x="356711" y="0"/>
                  </a:moveTo>
                  <a:cubicBezTo>
                    <a:pt x="300704" y="24860"/>
                    <a:pt x="249365" y="57912"/>
                    <a:pt x="203454" y="98584"/>
                  </a:cubicBezTo>
                  <a:cubicBezTo>
                    <a:pt x="194120" y="106775"/>
                    <a:pt x="184880" y="115443"/>
                    <a:pt x="176022" y="124301"/>
                  </a:cubicBezTo>
                  <a:cubicBezTo>
                    <a:pt x="171641" y="128683"/>
                    <a:pt x="167259" y="133160"/>
                    <a:pt x="163068" y="137732"/>
                  </a:cubicBezTo>
                  <a:cubicBezTo>
                    <a:pt x="148971" y="152686"/>
                    <a:pt x="135731" y="168212"/>
                    <a:pt x="123444" y="184309"/>
                  </a:cubicBezTo>
                  <a:cubicBezTo>
                    <a:pt x="111919" y="199263"/>
                    <a:pt x="101156" y="214789"/>
                    <a:pt x="91250" y="230791"/>
                  </a:cubicBezTo>
                  <a:cubicBezTo>
                    <a:pt x="80201" y="248412"/>
                    <a:pt x="70104" y="266510"/>
                    <a:pt x="60960" y="285274"/>
                  </a:cubicBezTo>
                  <a:cubicBezTo>
                    <a:pt x="56102" y="295180"/>
                    <a:pt x="51530" y="305181"/>
                    <a:pt x="47244" y="315373"/>
                  </a:cubicBezTo>
                  <a:cubicBezTo>
                    <a:pt x="43625" y="323945"/>
                    <a:pt x="40196" y="332613"/>
                    <a:pt x="37052" y="341281"/>
                  </a:cubicBezTo>
                  <a:cubicBezTo>
                    <a:pt x="28385" y="364617"/>
                    <a:pt x="21241" y="388430"/>
                    <a:pt x="15621" y="412528"/>
                  </a:cubicBezTo>
                  <a:cubicBezTo>
                    <a:pt x="6001" y="453295"/>
                    <a:pt x="762" y="495014"/>
                    <a:pt x="0" y="537591"/>
                  </a:cubicBezTo>
                  <a:lnTo>
                    <a:pt x="0" y="537591"/>
                  </a:lnTo>
                  <a:cubicBezTo>
                    <a:pt x="17336" y="551593"/>
                    <a:pt x="36195" y="563880"/>
                    <a:pt x="56198" y="574072"/>
                  </a:cubicBezTo>
                  <a:lnTo>
                    <a:pt x="56198" y="549497"/>
                  </a:lnTo>
                  <a:cubicBezTo>
                    <a:pt x="56198" y="496919"/>
                    <a:pt x="63627" y="446056"/>
                    <a:pt x="77534" y="397955"/>
                  </a:cubicBezTo>
                  <a:cubicBezTo>
                    <a:pt x="84106" y="375190"/>
                    <a:pt x="92107" y="353092"/>
                    <a:pt x="101537" y="331661"/>
                  </a:cubicBezTo>
                  <a:cubicBezTo>
                    <a:pt x="110395" y="311182"/>
                    <a:pt x="120587" y="291465"/>
                    <a:pt x="131826" y="272415"/>
                  </a:cubicBezTo>
                  <a:cubicBezTo>
                    <a:pt x="141732" y="255651"/>
                    <a:pt x="152495" y="239554"/>
                    <a:pt x="164021" y="224028"/>
                  </a:cubicBezTo>
                  <a:cubicBezTo>
                    <a:pt x="176308" y="207550"/>
                    <a:pt x="189547" y="191834"/>
                    <a:pt x="203645" y="176784"/>
                  </a:cubicBezTo>
                  <a:cubicBezTo>
                    <a:pt x="216313" y="163163"/>
                    <a:pt x="229838" y="150114"/>
                    <a:pt x="244031" y="137827"/>
                  </a:cubicBezTo>
                  <a:cubicBezTo>
                    <a:pt x="293275" y="95060"/>
                    <a:pt x="350139" y="61055"/>
                    <a:pt x="412433" y="38005"/>
                  </a:cubicBezTo>
                  <a:cubicBezTo>
                    <a:pt x="395383" y="23527"/>
                    <a:pt x="376714" y="10763"/>
                    <a:pt x="356902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2" name="Forma Livre: Forma 81">
              <a:extLst>
                <a:ext uri="{FF2B5EF4-FFF2-40B4-BE49-F238E27FC236}">
                  <a16:creationId xmlns:a16="http://schemas.microsoft.com/office/drawing/2014/main" id="{C6D66A34-B5FA-426E-9CF5-904A6953BEA2}"/>
                </a:ext>
              </a:extLst>
            </p:cNvPr>
            <p:cNvSpPr/>
            <p:nvPr/>
          </p:nvSpPr>
          <p:spPr>
            <a:xfrm>
              <a:off x="2725553" y="3729972"/>
              <a:ext cx="1129134" cy="19809"/>
            </a:xfrm>
            <a:custGeom>
              <a:avLst/>
              <a:gdLst>
                <a:gd name="connsiteX0" fmla="*/ 7144 w 542925"/>
                <a:gd name="connsiteY0" fmla="*/ 7144 h 9525"/>
                <a:gd name="connsiteX1" fmla="*/ 542258 w 5429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 h="9525">
                  <a:moveTo>
                    <a:pt x="7144" y="7144"/>
                  </a:moveTo>
                  <a:lnTo>
                    <a:pt x="542258" y="7144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3" name="Forma Livre: Forma 82">
              <a:extLst>
                <a:ext uri="{FF2B5EF4-FFF2-40B4-BE49-F238E27FC236}">
                  <a16:creationId xmlns:a16="http://schemas.microsoft.com/office/drawing/2014/main" id="{B5F4C4D0-E208-4B43-91A3-AC162B612EEF}"/>
                </a:ext>
              </a:extLst>
            </p:cNvPr>
            <p:cNvSpPr/>
            <p:nvPr/>
          </p:nvSpPr>
          <p:spPr>
            <a:xfrm>
              <a:off x="2725553" y="4066929"/>
              <a:ext cx="1129134" cy="19809"/>
            </a:xfrm>
            <a:custGeom>
              <a:avLst/>
              <a:gdLst>
                <a:gd name="connsiteX0" fmla="*/ 7144 w 542925"/>
                <a:gd name="connsiteY0" fmla="*/ 7144 h 9525"/>
                <a:gd name="connsiteX1" fmla="*/ 542258 w 5429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 h="9525">
                  <a:moveTo>
                    <a:pt x="7144" y="7144"/>
                  </a:moveTo>
                  <a:lnTo>
                    <a:pt x="542258" y="7144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4" name="Forma Livre: Forma 83">
              <a:extLst>
                <a:ext uri="{FF2B5EF4-FFF2-40B4-BE49-F238E27FC236}">
                  <a16:creationId xmlns:a16="http://schemas.microsoft.com/office/drawing/2014/main" id="{FEC85D5A-A6C5-485A-A079-E98A83DFF9FF}"/>
                </a:ext>
              </a:extLst>
            </p:cNvPr>
            <p:cNvSpPr/>
            <p:nvPr/>
          </p:nvSpPr>
          <p:spPr>
            <a:xfrm>
              <a:off x="3648275" y="3789795"/>
              <a:ext cx="178284" cy="237713"/>
            </a:xfrm>
            <a:custGeom>
              <a:avLst/>
              <a:gdLst>
                <a:gd name="connsiteX0" fmla="*/ 64294 w 85725"/>
                <a:gd name="connsiteY0" fmla="*/ 66484 h 114300"/>
                <a:gd name="connsiteX1" fmla="*/ 83915 w 85725"/>
                <a:gd name="connsiteY1" fmla="*/ 33052 h 114300"/>
                <a:gd name="connsiteX2" fmla="*/ 47149 w 85725"/>
                <a:gd name="connsiteY2" fmla="*/ 0 h 114300"/>
                <a:gd name="connsiteX3" fmla="*/ 0 w 85725"/>
                <a:gd name="connsiteY3" fmla="*/ 0 h 114300"/>
                <a:gd name="connsiteX4" fmla="*/ 0 w 85725"/>
                <a:gd name="connsiteY4" fmla="*/ 117062 h 114300"/>
                <a:gd name="connsiteX5" fmla="*/ 24479 w 85725"/>
                <a:gd name="connsiteY5" fmla="*/ 117062 h 114300"/>
                <a:gd name="connsiteX6" fmla="*/ 24479 w 85725"/>
                <a:gd name="connsiteY6" fmla="*/ 81725 h 114300"/>
                <a:gd name="connsiteX7" fmla="*/ 42577 w 85725"/>
                <a:gd name="connsiteY7" fmla="*/ 76867 h 114300"/>
                <a:gd name="connsiteX8" fmla="*/ 63627 w 85725"/>
                <a:gd name="connsiteY8" fmla="*/ 117157 h 114300"/>
                <a:gd name="connsiteX9" fmla="*/ 91250 w 85725"/>
                <a:gd name="connsiteY9" fmla="*/ 117157 h 114300"/>
                <a:gd name="connsiteX10" fmla="*/ 64199 w 85725"/>
                <a:gd name="connsiteY10" fmla="*/ 66580 h 114300"/>
                <a:gd name="connsiteX11" fmla="*/ 24575 w 85725"/>
                <a:gd name="connsiteY11" fmla="*/ 24575 h 114300"/>
                <a:gd name="connsiteX12" fmla="*/ 43053 w 85725"/>
                <a:gd name="connsiteY12" fmla="*/ 24575 h 114300"/>
                <a:gd name="connsiteX13" fmla="*/ 58769 w 85725"/>
                <a:gd name="connsiteY13" fmla="*/ 36290 h 114300"/>
                <a:gd name="connsiteX14" fmla="*/ 24575 w 85725"/>
                <a:gd name="connsiteY14" fmla="*/ 58103 h 114300"/>
                <a:gd name="connsiteX15" fmla="*/ 24575 w 85725"/>
                <a:gd name="connsiteY15" fmla="*/ 2457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5725" h="114300">
                  <a:moveTo>
                    <a:pt x="64294" y="66484"/>
                  </a:moveTo>
                  <a:cubicBezTo>
                    <a:pt x="76009" y="58674"/>
                    <a:pt x="83915" y="47911"/>
                    <a:pt x="83915" y="33052"/>
                  </a:cubicBezTo>
                  <a:cubicBezTo>
                    <a:pt x="83915" y="13335"/>
                    <a:pt x="68390" y="0"/>
                    <a:pt x="47149" y="0"/>
                  </a:cubicBezTo>
                  <a:lnTo>
                    <a:pt x="0" y="0"/>
                  </a:lnTo>
                  <a:lnTo>
                    <a:pt x="0" y="117062"/>
                  </a:lnTo>
                  <a:cubicBezTo>
                    <a:pt x="9525" y="117539"/>
                    <a:pt x="16954" y="117634"/>
                    <a:pt x="24479" y="117062"/>
                  </a:cubicBezTo>
                  <a:lnTo>
                    <a:pt x="24479" y="81725"/>
                  </a:lnTo>
                  <a:cubicBezTo>
                    <a:pt x="30575" y="80391"/>
                    <a:pt x="36671" y="78772"/>
                    <a:pt x="42577" y="76867"/>
                  </a:cubicBezTo>
                  <a:cubicBezTo>
                    <a:pt x="50768" y="90488"/>
                    <a:pt x="57436" y="103061"/>
                    <a:pt x="63627" y="117157"/>
                  </a:cubicBezTo>
                  <a:cubicBezTo>
                    <a:pt x="71628" y="117634"/>
                    <a:pt x="83820" y="117729"/>
                    <a:pt x="91250" y="117157"/>
                  </a:cubicBezTo>
                  <a:cubicBezTo>
                    <a:pt x="83153" y="99346"/>
                    <a:pt x="73628" y="81725"/>
                    <a:pt x="64199" y="66580"/>
                  </a:cubicBezTo>
                  <a:moveTo>
                    <a:pt x="24575" y="24575"/>
                  </a:moveTo>
                  <a:lnTo>
                    <a:pt x="43053" y="24575"/>
                  </a:lnTo>
                  <a:cubicBezTo>
                    <a:pt x="54769" y="24575"/>
                    <a:pt x="59722" y="27908"/>
                    <a:pt x="58769" y="36290"/>
                  </a:cubicBezTo>
                  <a:cubicBezTo>
                    <a:pt x="57531" y="48101"/>
                    <a:pt x="38576" y="54864"/>
                    <a:pt x="24575" y="58103"/>
                  </a:cubicBezTo>
                  <a:lnTo>
                    <a:pt x="24575" y="2457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5" name="Forma Livre: Forma 84">
              <a:extLst>
                <a:ext uri="{FF2B5EF4-FFF2-40B4-BE49-F238E27FC236}">
                  <a16:creationId xmlns:a16="http://schemas.microsoft.com/office/drawing/2014/main" id="{2508B143-4781-4676-AE43-9DD2BF6D4751}"/>
                </a:ext>
              </a:extLst>
            </p:cNvPr>
            <p:cNvSpPr/>
            <p:nvPr/>
          </p:nvSpPr>
          <p:spPr>
            <a:xfrm>
              <a:off x="3394120" y="3787766"/>
              <a:ext cx="217903" cy="237713"/>
            </a:xfrm>
            <a:custGeom>
              <a:avLst/>
              <a:gdLst>
                <a:gd name="connsiteX0" fmla="*/ 69532 w 104775"/>
                <a:gd name="connsiteY0" fmla="*/ 500 h 114300"/>
                <a:gd name="connsiteX1" fmla="*/ 43910 w 104775"/>
                <a:gd name="connsiteY1" fmla="*/ 500 h 114300"/>
                <a:gd name="connsiteX2" fmla="*/ 0 w 104775"/>
                <a:gd name="connsiteY2" fmla="*/ 117943 h 114300"/>
                <a:gd name="connsiteX3" fmla="*/ 26479 w 104775"/>
                <a:gd name="connsiteY3" fmla="*/ 117943 h 114300"/>
                <a:gd name="connsiteX4" fmla="*/ 33052 w 104775"/>
                <a:gd name="connsiteY4" fmla="*/ 99941 h 114300"/>
                <a:gd name="connsiteX5" fmla="*/ 81058 w 104775"/>
                <a:gd name="connsiteY5" fmla="*/ 99941 h 114300"/>
                <a:gd name="connsiteX6" fmla="*/ 87820 w 104775"/>
                <a:gd name="connsiteY6" fmla="*/ 118134 h 114300"/>
                <a:gd name="connsiteX7" fmla="*/ 114109 w 104775"/>
                <a:gd name="connsiteY7" fmla="*/ 118039 h 114300"/>
                <a:gd name="connsiteX8" fmla="*/ 69532 w 104775"/>
                <a:gd name="connsiteY8" fmla="*/ 595 h 114300"/>
                <a:gd name="connsiteX9" fmla="*/ 42196 w 104775"/>
                <a:gd name="connsiteY9" fmla="*/ 75081 h 114300"/>
                <a:gd name="connsiteX10" fmla="*/ 56959 w 104775"/>
                <a:gd name="connsiteY10" fmla="*/ 34695 h 114300"/>
                <a:gd name="connsiteX11" fmla="*/ 71914 w 104775"/>
                <a:gd name="connsiteY11" fmla="*/ 75081 h 114300"/>
                <a:gd name="connsiteX12" fmla="*/ 42196 w 104775"/>
                <a:gd name="connsiteY12" fmla="*/ 750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775" h="114300">
                  <a:moveTo>
                    <a:pt x="69532" y="500"/>
                  </a:moveTo>
                  <a:cubicBezTo>
                    <a:pt x="61913" y="-167"/>
                    <a:pt x="52006" y="-167"/>
                    <a:pt x="43910" y="500"/>
                  </a:cubicBezTo>
                  <a:lnTo>
                    <a:pt x="0" y="117943"/>
                  </a:lnTo>
                  <a:cubicBezTo>
                    <a:pt x="8763" y="118515"/>
                    <a:pt x="18193" y="118515"/>
                    <a:pt x="26479" y="117943"/>
                  </a:cubicBezTo>
                  <a:lnTo>
                    <a:pt x="33052" y="99941"/>
                  </a:lnTo>
                  <a:cubicBezTo>
                    <a:pt x="47053" y="95845"/>
                    <a:pt x="66770" y="95845"/>
                    <a:pt x="81058" y="99941"/>
                  </a:cubicBezTo>
                  <a:lnTo>
                    <a:pt x="87820" y="118134"/>
                  </a:lnTo>
                  <a:cubicBezTo>
                    <a:pt x="96393" y="118610"/>
                    <a:pt x="105918" y="118610"/>
                    <a:pt x="114109" y="118039"/>
                  </a:cubicBezTo>
                  <a:lnTo>
                    <a:pt x="69532" y="595"/>
                  </a:lnTo>
                  <a:close/>
                  <a:moveTo>
                    <a:pt x="42196" y="75081"/>
                  </a:moveTo>
                  <a:lnTo>
                    <a:pt x="56959" y="34695"/>
                  </a:lnTo>
                  <a:lnTo>
                    <a:pt x="71914" y="75081"/>
                  </a:lnTo>
                  <a:cubicBezTo>
                    <a:pt x="62198" y="73938"/>
                    <a:pt x="51911" y="73938"/>
                    <a:pt x="42196" y="7508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6" name="Forma Livre: Forma 85">
              <a:extLst>
                <a:ext uri="{FF2B5EF4-FFF2-40B4-BE49-F238E27FC236}">
                  <a16:creationId xmlns:a16="http://schemas.microsoft.com/office/drawing/2014/main" id="{A375A12E-DC79-4CA3-9C1A-6B11E77212AB}"/>
                </a:ext>
              </a:extLst>
            </p:cNvPr>
            <p:cNvSpPr/>
            <p:nvPr/>
          </p:nvSpPr>
          <p:spPr>
            <a:xfrm>
              <a:off x="3168491" y="3788581"/>
              <a:ext cx="198094" cy="237713"/>
            </a:xfrm>
            <a:custGeom>
              <a:avLst/>
              <a:gdLst>
                <a:gd name="connsiteX0" fmla="*/ 101251 w 95250"/>
                <a:gd name="connsiteY0" fmla="*/ 117646 h 114300"/>
                <a:gd name="connsiteX1" fmla="*/ 100870 w 95250"/>
                <a:gd name="connsiteY1" fmla="*/ 394 h 114300"/>
                <a:gd name="connsiteX2" fmla="*/ 76009 w 95250"/>
                <a:gd name="connsiteY2" fmla="*/ 394 h 114300"/>
                <a:gd name="connsiteX3" fmla="*/ 76200 w 95250"/>
                <a:gd name="connsiteY3" fmla="*/ 64878 h 114300"/>
                <a:gd name="connsiteX4" fmla="*/ 24574 w 95250"/>
                <a:gd name="connsiteY4" fmla="*/ 965 h 114300"/>
                <a:gd name="connsiteX5" fmla="*/ 24574 w 95250"/>
                <a:gd name="connsiteY5" fmla="*/ 489 h 114300"/>
                <a:gd name="connsiteX6" fmla="*/ 0 w 95250"/>
                <a:gd name="connsiteY6" fmla="*/ 489 h 114300"/>
                <a:gd name="connsiteX7" fmla="*/ 286 w 95250"/>
                <a:gd name="connsiteY7" fmla="*/ 117837 h 114300"/>
                <a:gd name="connsiteX8" fmla="*/ 24955 w 95250"/>
                <a:gd name="connsiteY8" fmla="*/ 117837 h 114300"/>
                <a:gd name="connsiteX9" fmla="*/ 24670 w 95250"/>
                <a:gd name="connsiteY9" fmla="*/ 35922 h 114300"/>
                <a:gd name="connsiteX10" fmla="*/ 76295 w 95250"/>
                <a:gd name="connsiteY10" fmla="*/ 117646 h 114300"/>
                <a:gd name="connsiteX11" fmla="*/ 76295 w 95250"/>
                <a:gd name="connsiteY11" fmla="*/ 117646 h 114300"/>
                <a:gd name="connsiteX12" fmla="*/ 101155 w 95250"/>
                <a:gd name="connsiteY12" fmla="*/ 11764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250" h="114300">
                  <a:moveTo>
                    <a:pt x="101251" y="117646"/>
                  </a:moveTo>
                  <a:lnTo>
                    <a:pt x="100870" y="394"/>
                  </a:lnTo>
                  <a:cubicBezTo>
                    <a:pt x="93059" y="-178"/>
                    <a:pt x="84677" y="-83"/>
                    <a:pt x="76009" y="394"/>
                  </a:cubicBezTo>
                  <a:lnTo>
                    <a:pt x="76200" y="64878"/>
                  </a:lnTo>
                  <a:cubicBezTo>
                    <a:pt x="61150" y="39922"/>
                    <a:pt x="41815" y="16491"/>
                    <a:pt x="24574" y="965"/>
                  </a:cubicBezTo>
                  <a:lnTo>
                    <a:pt x="24574" y="489"/>
                  </a:lnTo>
                  <a:cubicBezTo>
                    <a:pt x="16383" y="13"/>
                    <a:pt x="8191" y="13"/>
                    <a:pt x="0" y="489"/>
                  </a:cubicBezTo>
                  <a:lnTo>
                    <a:pt x="286" y="117837"/>
                  </a:lnTo>
                  <a:cubicBezTo>
                    <a:pt x="8477" y="118599"/>
                    <a:pt x="16669" y="118599"/>
                    <a:pt x="24955" y="117837"/>
                  </a:cubicBezTo>
                  <a:lnTo>
                    <a:pt x="24670" y="35922"/>
                  </a:lnTo>
                  <a:cubicBezTo>
                    <a:pt x="46387" y="59449"/>
                    <a:pt x="66389" y="90119"/>
                    <a:pt x="76295" y="117646"/>
                  </a:cubicBezTo>
                  <a:lnTo>
                    <a:pt x="76295" y="117646"/>
                  </a:lnTo>
                  <a:cubicBezTo>
                    <a:pt x="84963" y="118123"/>
                    <a:pt x="93250" y="118123"/>
                    <a:pt x="101155" y="11764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7" name="Forma Livre: Forma 86">
              <a:extLst>
                <a:ext uri="{FF2B5EF4-FFF2-40B4-BE49-F238E27FC236}">
                  <a16:creationId xmlns:a16="http://schemas.microsoft.com/office/drawing/2014/main" id="{72E18378-401E-4D60-B90A-7B4E731684C1}"/>
                </a:ext>
              </a:extLst>
            </p:cNvPr>
            <p:cNvSpPr/>
            <p:nvPr/>
          </p:nvSpPr>
          <p:spPr>
            <a:xfrm>
              <a:off x="2970002" y="3789795"/>
              <a:ext cx="158475" cy="237713"/>
            </a:xfrm>
            <a:custGeom>
              <a:avLst/>
              <a:gdLst>
                <a:gd name="connsiteX0" fmla="*/ 0 w 76200"/>
                <a:gd name="connsiteY0" fmla="*/ 116967 h 114300"/>
                <a:gd name="connsiteX1" fmla="*/ 0 w 76200"/>
                <a:gd name="connsiteY1" fmla="*/ 0 h 114300"/>
                <a:gd name="connsiteX2" fmla="*/ 77915 w 76200"/>
                <a:gd name="connsiteY2" fmla="*/ 0 h 114300"/>
                <a:gd name="connsiteX3" fmla="*/ 77915 w 76200"/>
                <a:gd name="connsiteY3" fmla="*/ 24575 h 114300"/>
                <a:gd name="connsiteX4" fmla="*/ 24575 w 76200"/>
                <a:gd name="connsiteY4" fmla="*/ 24575 h 114300"/>
                <a:gd name="connsiteX5" fmla="*/ 24575 w 76200"/>
                <a:gd name="connsiteY5" fmla="*/ 44006 h 114300"/>
                <a:gd name="connsiteX6" fmla="*/ 69628 w 76200"/>
                <a:gd name="connsiteY6" fmla="*/ 44006 h 114300"/>
                <a:gd name="connsiteX7" fmla="*/ 69628 w 76200"/>
                <a:gd name="connsiteY7" fmla="*/ 66866 h 114300"/>
                <a:gd name="connsiteX8" fmla="*/ 24575 w 76200"/>
                <a:gd name="connsiteY8" fmla="*/ 66866 h 114300"/>
                <a:gd name="connsiteX9" fmla="*/ 24575 w 76200"/>
                <a:gd name="connsiteY9" fmla="*/ 92393 h 114300"/>
                <a:gd name="connsiteX10" fmla="*/ 81534 w 76200"/>
                <a:gd name="connsiteY10" fmla="*/ 92393 h 114300"/>
                <a:gd name="connsiteX11" fmla="*/ 81534 w 76200"/>
                <a:gd name="connsiteY11" fmla="*/ 116967 h 114300"/>
                <a:gd name="connsiteX12" fmla="*/ 95 w 76200"/>
                <a:gd name="connsiteY12" fmla="*/ 11696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114300">
                  <a:moveTo>
                    <a:pt x="0" y="116967"/>
                  </a:moveTo>
                  <a:lnTo>
                    <a:pt x="0" y="0"/>
                  </a:lnTo>
                  <a:lnTo>
                    <a:pt x="77915" y="0"/>
                  </a:lnTo>
                  <a:cubicBezTo>
                    <a:pt x="78772" y="7620"/>
                    <a:pt x="78772" y="15811"/>
                    <a:pt x="77915" y="24575"/>
                  </a:cubicBezTo>
                  <a:lnTo>
                    <a:pt x="24575" y="24575"/>
                  </a:lnTo>
                  <a:lnTo>
                    <a:pt x="24575" y="44006"/>
                  </a:lnTo>
                  <a:lnTo>
                    <a:pt x="69628" y="44006"/>
                  </a:lnTo>
                  <a:cubicBezTo>
                    <a:pt x="70294" y="50864"/>
                    <a:pt x="70294" y="59531"/>
                    <a:pt x="69628" y="66866"/>
                  </a:cubicBezTo>
                  <a:lnTo>
                    <a:pt x="24575" y="66866"/>
                  </a:lnTo>
                  <a:lnTo>
                    <a:pt x="24575" y="92393"/>
                  </a:lnTo>
                  <a:lnTo>
                    <a:pt x="81534" y="92393"/>
                  </a:lnTo>
                  <a:cubicBezTo>
                    <a:pt x="82391" y="100013"/>
                    <a:pt x="82391" y="108204"/>
                    <a:pt x="81534" y="116967"/>
                  </a:cubicBezTo>
                  <a:lnTo>
                    <a:pt x="95" y="11696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8" name="Forma Livre: Forma 87">
              <a:extLst>
                <a:ext uri="{FF2B5EF4-FFF2-40B4-BE49-F238E27FC236}">
                  <a16:creationId xmlns:a16="http://schemas.microsoft.com/office/drawing/2014/main" id="{11E71AA4-2AB1-46DE-82AA-AA74731E9F19}"/>
                </a:ext>
              </a:extLst>
            </p:cNvPr>
            <p:cNvSpPr/>
            <p:nvPr/>
          </p:nvSpPr>
          <p:spPr>
            <a:xfrm>
              <a:off x="2745957" y="3786825"/>
              <a:ext cx="178284" cy="237713"/>
            </a:xfrm>
            <a:custGeom>
              <a:avLst/>
              <a:gdLst>
                <a:gd name="connsiteX0" fmla="*/ 54102 w 85725"/>
                <a:gd name="connsiteY0" fmla="*/ 120015 h 114300"/>
                <a:gd name="connsiteX1" fmla="*/ 94964 w 85725"/>
                <a:gd name="connsiteY1" fmla="*/ 86201 h 114300"/>
                <a:gd name="connsiteX2" fmla="*/ 63627 w 85725"/>
                <a:gd name="connsiteY2" fmla="*/ 49435 h 114300"/>
                <a:gd name="connsiteX3" fmla="*/ 32766 w 85725"/>
                <a:gd name="connsiteY3" fmla="*/ 29908 h 114300"/>
                <a:gd name="connsiteX4" fmla="*/ 47815 w 85725"/>
                <a:gd name="connsiteY4" fmla="*/ 22765 h 114300"/>
                <a:gd name="connsiteX5" fmla="*/ 77629 w 85725"/>
                <a:gd name="connsiteY5" fmla="*/ 28384 h 114300"/>
                <a:gd name="connsiteX6" fmla="*/ 86487 w 85725"/>
                <a:gd name="connsiteY6" fmla="*/ 8382 h 114300"/>
                <a:gd name="connsiteX7" fmla="*/ 42577 w 85725"/>
                <a:gd name="connsiteY7" fmla="*/ 0 h 114300"/>
                <a:gd name="connsiteX8" fmla="*/ 7048 w 85725"/>
                <a:gd name="connsiteY8" fmla="*/ 30956 h 114300"/>
                <a:gd name="connsiteX9" fmla="*/ 45910 w 85725"/>
                <a:gd name="connsiteY9" fmla="*/ 68390 h 114300"/>
                <a:gd name="connsiteX10" fmla="*/ 69818 w 85725"/>
                <a:gd name="connsiteY10" fmla="*/ 87630 h 114300"/>
                <a:gd name="connsiteX11" fmla="*/ 51911 w 85725"/>
                <a:gd name="connsiteY11" fmla="*/ 95821 h 114300"/>
                <a:gd name="connsiteX12" fmla="*/ 9811 w 85725"/>
                <a:gd name="connsiteY12" fmla="*/ 86487 h 114300"/>
                <a:gd name="connsiteX13" fmla="*/ 0 w 85725"/>
                <a:gd name="connsiteY13" fmla="*/ 107156 h 114300"/>
                <a:gd name="connsiteX14" fmla="*/ 54197 w 85725"/>
                <a:gd name="connsiteY14" fmla="*/ 12020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5725" h="114300">
                  <a:moveTo>
                    <a:pt x="54102" y="120015"/>
                  </a:moveTo>
                  <a:cubicBezTo>
                    <a:pt x="75248" y="120015"/>
                    <a:pt x="94964" y="109633"/>
                    <a:pt x="94964" y="86201"/>
                  </a:cubicBezTo>
                  <a:cubicBezTo>
                    <a:pt x="94964" y="62770"/>
                    <a:pt x="80010" y="57626"/>
                    <a:pt x="63627" y="49435"/>
                  </a:cubicBezTo>
                  <a:cubicBezTo>
                    <a:pt x="55531" y="45434"/>
                    <a:pt x="32766" y="36862"/>
                    <a:pt x="32766" y="29908"/>
                  </a:cubicBezTo>
                  <a:cubicBezTo>
                    <a:pt x="32766" y="24193"/>
                    <a:pt x="39433" y="22765"/>
                    <a:pt x="47815" y="22765"/>
                  </a:cubicBezTo>
                  <a:cubicBezTo>
                    <a:pt x="57626" y="22765"/>
                    <a:pt x="69723" y="25146"/>
                    <a:pt x="77629" y="28384"/>
                  </a:cubicBezTo>
                  <a:cubicBezTo>
                    <a:pt x="81344" y="22765"/>
                    <a:pt x="84582" y="16288"/>
                    <a:pt x="86487" y="8382"/>
                  </a:cubicBezTo>
                  <a:cubicBezTo>
                    <a:pt x="75819" y="3239"/>
                    <a:pt x="60388" y="0"/>
                    <a:pt x="42577" y="0"/>
                  </a:cubicBezTo>
                  <a:cubicBezTo>
                    <a:pt x="21622" y="0"/>
                    <a:pt x="7048" y="10287"/>
                    <a:pt x="7048" y="30956"/>
                  </a:cubicBezTo>
                  <a:cubicBezTo>
                    <a:pt x="7048" y="53721"/>
                    <a:pt x="34195" y="63056"/>
                    <a:pt x="45910" y="68390"/>
                  </a:cubicBezTo>
                  <a:cubicBezTo>
                    <a:pt x="59055" y="74486"/>
                    <a:pt x="69818" y="77915"/>
                    <a:pt x="69818" y="87630"/>
                  </a:cubicBezTo>
                  <a:cubicBezTo>
                    <a:pt x="69818" y="96012"/>
                    <a:pt x="57721" y="95821"/>
                    <a:pt x="51911" y="95821"/>
                  </a:cubicBezTo>
                  <a:cubicBezTo>
                    <a:pt x="39815" y="95821"/>
                    <a:pt x="23050" y="92583"/>
                    <a:pt x="9811" y="86487"/>
                  </a:cubicBezTo>
                  <a:cubicBezTo>
                    <a:pt x="6096" y="92583"/>
                    <a:pt x="2381" y="99536"/>
                    <a:pt x="0" y="107156"/>
                  </a:cubicBezTo>
                  <a:cubicBezTo>
                    <a:pt x="14478" y="116491"/>
                    <a:pt x="36004" y="120206"/>
                    <a:pt x="54197" y="12020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9" name="Forma Livre: Forma 88">
              <a:extLst>
                <a:ext uri="{FF2B5EF4-FFF2-40B4-BE49-F238E27FC236}">
                  <a16:creationId xmlns:a16="http://schemas.microsoft.com/office/drawing/2014/main" id="{24998DAD-9DA2-4A89-82E4-2C47B65DF07C}"/>
                </a:ext>
              </a:extLst>
            </p:cNvPr>
            <p:cNvSpPr/>
            <p:nvPr/>
          </p:nvSpPr>
          <p:spPr>
            <a:xfrm>
              <a:off x="2780822" y="3455216"/>
              <a:ext cx="158475" cy="237713"/>
            </a:xfrm>
            <a:custGeom>
              <a:avLst/>
              <a:gdLst>
                <a:gd name="connsiteX0" fmla="*/ 0 w 76200"/>
                <a:gd name="connsiteY0" fmla="*/ 118681 h 114300"/>
                <a:gd name="connsiteX1" fmla="*/ 0 w 76200"/>
                <a:gd name="connsiteY1" fmla="*/ 0 h 114300"/>
                <a:gd name="connsiteX2" fmla="*/ 79534 w 76200"/>
                <a:gd name="connsiteY2" fmla="*/ 0 h 114300"/>
                <a:gd name="connsiteX3" fmla="*/ 79534 w 76200"/>
                <a:gd name="connsiteY3" fmla="*/ 22384 h 114300"/>
                <a:gd name="connsiteX4" fmla="*/ 26765 w 76200"/>
                <a:gd name="connsiteY4" fmla="*/ 22384 h 114300"/>
                <a:gd name="connsiteX5" fmla="*/ 26765 w 76200"/>
                <a:gd name="connsiteY5" fmla="*/ 47244 h 114300"/>
                <a:gd name="connsiteX6" fmla="*/ 73723 w 76200"/>
                <a:gd name="connsiteY6" fmla="*/ 47244 h 114300"/>
                <a:gd name="connsiteX7" fmla="*/ 73723 w 76200"/>
                <a:gd name="connsiteY7" fmla="*/ 69723 h 114300"/>
                <a:gd name="connsiteX8" fmla="*/ 26765 w 76200"/>
                <a:gd name="connsiteY8" fmla="*/ 69723 h 114300"/>
                <a:gd name="connsiteX9" fmla="*/ 26765 w 76200"/>
                <a:gd name="connsiteY9" fmla="*/ 118681 h 114300"/>
                <a:gd name="connsiteX10" fmla="*/ 0 w 76200"/>
                <a:gd name="connsiteY10" fmla="*/ 118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200" h="114300">
                  <a:moveTo>
                    <a:pt x="0" y="118681"/>
                  </a:moveTo>
                  <a:lnTo>
                    <a:pt x="0" y="0"/>
                  </a:lnTo>
                  <a:lnTo>
                    <a:pt x="79534" y="0"/>
                  </a:lnTo>
                  <a:lnTo>
                    <a:pt x="79534" y="22384"/>
                  </a:lnTo>
                  <a:lnTo>
                    <a:pt x="26765" y="22384"/>
                  </a:lnTo>
                  <a:lnTo>
                    <a:pt x="26765" y="47244"/>
                  </a:lnTo>
                  <a:lnTo>
                    <a:pt x="73723" y="47244"/>
                  </a:lnTo>
                  <a:lnTo>
                    <a:pt x="73723" y="69723"/>
                  </a:lnTo>
                  <a:lnTo>
                    <a:pt x="26765" y="69723"/>
                  </a:lnTo>
                  <a:lnTo>
                    <a:pt x="26765" y="118681"/>
                  </a:lnTo>
                  <a:lnTo>
                    <a:pt x="0" y="11868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0" name="Forma Livre: Forma 89">
              <a:extLst>
                <a:ext uri="{FF2B5EF4-FFF2-40B4-BE49-F238E27FC236}">
                  <a16:creationId xmlns:a16="http://schemas.microsoft.com/office/drawing/2014/main" id="{1803FF0E-58DF-4F7E-8213-704A77BCDC54}"/>
                </a:ext>
              </a:extLst>
            </p:cNvPr>
            <p:cNvSpPr/>
            <p:nvPr/>
          </p:nvSpPr>
          <p:spPr>
            <a:xfrm>
              <a:off x="2931176" y="3456255"/>
              <a:ext cx="237712" cy="237713"/>
            </a:xfrm>
            <a:custGeom>
              <a:avLst/>
              <a:gdLst>
                <a:gd name="connsiteX0" fmla="*/ 114395 w 114300"/>
                <a:gd name="connsiteY0" fmla="*/ 117705 h 114300"/>
                <a:gd name="connsiteX1" fmla="*/ 89059 w 114300"/>
                <a:gd name="connsiteY1" fmla="*/ 117705 h 114300"/>
                <a:gd name="connsiteX2" fmla="*/ 82867 w 114300"/>
                <a:gd name="connsiteY2" fmla="*/ 100179 h 114300"/>
                <a:gd name="connsiteX3" fmla="*/ 70675 w 114300"/>
                <a:gd name="connsiteY3" fmla="*/ 97893 h 114300"/>
                <a:gd name="connsiteX4" fmla="*/ 57436 w 114300"/>
                <a:gd name="connsiteY4" fmla="*/ 97131 h 114300"/>
                <a:gd name="connsiteX5" fmla="*/ 44291 w 114300"/>
                <a:gd name="connsiteY5" fmla="*/ 97893 h 114300"/>
                <a:gd name="connsiteX6" fmla="*/ 32575 w 114300"/>
                <a:gd name="connsiteY6" fmla="*/ 100179 h 114300"/>
                <a:gd name="connsiteX7" fmla="*/ 26194 w 114300"/>
                <a:gd name="connsiteY7" fmla="*/ 117705 h 114300"/>
                <a:gd name="connsiteX8" fmla="*/ 0 w 114300"/>
                <a:gd name="connsiteY8" fmla="*/ 117705 h 114300"/>
                <a:gd name="connsiteX9" fmla="*/ 45434 w 114300"/>
                <a:gd name="connsiteY9" fmla="*/ 357 h 114300"/>
                <a:gd name="connsiteX10" fmla="*/ 69437 w 114300"/>
                <a:gd name="connsiteY10" fmla="*/ 357 h 114300"/>
                <a:gd name="connsiteX11" fmla="*/ 114490 w 114300"/>
                <a:gd name="connsiteY11" fmla="*/ 117705 h 114300"/>
                <a:gd name="connsiteX12" fmla="*/ 41529 w 114300"/>
                <a:gd name="connsiteY12" fmla="*/ 75414 h 114300"/>
                <a:gd name="connsiteX13" fmla="*/ 57340 w 114300"/>
                <a:gd name="connsiteY13" fmla="*/ 74176 h 114300"/>
                <a:gd name="connsiteX14" fmla="*/ 73342 w 114300"/>
                <a:gd name="connsiteY14" fmla="*/ 75414 h 114300"/>
                <a:gd name="connsiteX15" fmla="*/ 57245 w 114300"/>
                <a:gd name="connsiteY15" fmla="*/ 32266 h 114300"/>
                <a:gd name="connsiteX16" fmla="*/ 41434 w 114300"/>
                <a:gd name="connsiteY16" fmla="*/ 7541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114300">
                  <a:moveTo>
                    <a:pt x="114395" y="117705"/>
                  </a:moveTo>
                  <a:lnTo>
                    <a:pt x="89059" y="117705"/>
                  </a:lnTo>
                  <a:lnTo>
                    <a:pt x="82867" y="100179"/>
                  </a:lnTo>
                  <a:cubicBezTo>
                    <a:pt x="79058" y="99131"/>
                    <a:pt x="75057" y="98369"/>
                    <a:pt x="70675" y="97893"/>
                  </a:cubicBezTo>
                  <a:cubicBezTo>
                    <a:pt x="66294" y="97417"/>
                    <a:pt x="61913" y="97131"/>
                    <a:pt x="57436" y="97131"/>
                  </a:cubicBezTo>
                  <a:cubicBezTo>
                    <a:pt x="52959" y="97131"/>
                    <a:pt x="48482" y="97417"/>
                    <a:pt x="44291" y="97893"/>
                  </a:cubicBezTo>
                  <a:cubicBezTo>
                    <a:pt x="40005" y="98465"/>
                    <a:pt x="36100" y="99227"/>
                    <a:pt x="32575" y="100179"/>
                  </a:cubicBezTo>
                  <a:lnTo>
                    <a:pt x="26194" y="117705"/>
                  </a:lnTo>
                  <a:cubicBezTo>
                    <a:pt x="17431" y="118658"/>
                    <a:pt x="8668" y="118658"/>
                    <a:pt x="0" y="117705"/>
                  </a:cubicBezTo>
                  <a:lnTo>
                    <a:pt x="45434" y="357"/>
                  </a:lnTo>
                  <a:cubicBezTo>
                    <a:pt x="53531" y="-119"/>
                    <a:pt x="61531" y="-119"/>
                    <a:pt x="69437" y="357"/>
                  </a:cubicBezTo>
                  <a:lnTo>
                    <a:pt x="114490" y="117705"/>
                  </a:lnTo>
                  <a:close/>
                  <a:moveTo>
                    <a:pt x="41529" y="75414"/>
                  </a:moveTo>
                  <a:cubicBezTo>
                    <a:pt x="46577" y="74652"/>
                    <a:pt x="51816" y="74176"/>
                    <a:pt x="57340" y="74176"/>
                  </a:cubicBezTo>
                  <a:cubicBezTo>
                    <a:pt x="62865" y="74176"/>
                    <a:pt x="68199" y="74557"/>
                    <a:pt x="73342" y="75414"/>
                  </a:cubicBezTo>
                  <a:lnTo>
                    <a:pt x="57245" y="32266"/>
                  </a:lnTo>
                  <a:lnTo>
                    <a:pt x="41434" y="75414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1" name="Forma Livre: Forma 90">
              <a:extLst>
                <a:ext uri="{FF2B5EF4-FFF2-40B4-BE49-F238E27FC236}">
                  <a16:creationId xmlns:a16="http://schemas.microsoft.com/office/drawing/2014/main" id="{CC72583C-F159-4F04-8D44-F904FF43DD94}"/>
                </a:ext>
              </a:extLst>
            </p:cNvPr>
            <p:cNvSpPr/>
            <p:nvPr/>
          </p:nvSpPr>
          <p:spPr>
            <a:xfrm>
              <a:off x="3189687" y="3455216"/>
              <a:ext cx="158475" cy="237713"/>
            </a:xfrm>
            <a:custGeom>
              <a:avLst/>
              <a:gdLst>
                <a:gd name="connsiteX0" fmla="*/ 0 w 76200"/>
                <a:gd name="connsiteY0" fmla="*/ 118681 h 114300"/>
                <a:gd name="connsiteX1" fmla="*/ 0 w 76200"/>
                <a:gd name="connsiteY1" fmla="*/ 0 h 114300"/>
                <a:gd name="connsiteX2" fmla="*/ 80200 w 76200"/>
                <a:gd name="connsiteY2" fmla="*/ 0 h 114300"/>
                <a:gd name="connsiteX3" fmla="*/ 80200 w 76200"/>
                <a:gd name="connsiteY3" fmla="*/ 22384 h 114300"/>
                <a:gd name="connsiteX4" fmla="*/ 26765 w 76200"/>
                <a:gd name="connsiteY4" fmla="*/ 22384 h 114300"/>
                <a:gd name="connsiteX5" fmla="*/ 26765 w 76200"/>
                <a:gd name="connsiteY5" fmla="*/ 45720 h 114300"/>
                <a:gd name="connsiteX6" fmla="*/ 74200 w 76200"/>
                <a:gd name="connsiteY6" fmla="*/ 45720 h 114300"/>
                <a:gd name="connsiteX7" fmla="*/ 74200 w 76200"/>
                <a:gd name="connsiteY7" fmla="*/ 67628 h 114300"/>
                <a:gd name="connsiteX8" fmla="*/ 26765 w 76200"/>
                <a:gd name="connsiteY8" fmla="*/ 67628 h 114300"/>
                <a:gd name="connsiteX9" fmla="*/ 26765 w 76200"/>
                <a:gd name="connsiteY9" fmla="*/ 96298 h 114300"/>
                <a:gd name="connsiteX10" fmla="*/ 84106 w 76200"/>
                <a:gd name="connsiteY10" fmla="*/ 96298 h 114300"/>
                <a:gd name="connsiteX11" fmla="*/ 84106 w 76200"/>
                <a:gd name="connsiteY11" fmla="*/ 118681 h 114300"/>
                <a:gd name="connsiteX12" fmla="*/ 0 w 76200"/>
                <a:gd name="connsiteY12" fmla="*/ 118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114300">
                  <a:moveTo>
                    <a:pt x="0" y="118681"/>
                  </a:moveTo>
                  <a:lnTo>
                    <a:pt x="0" y="0"/>
                  </a:lnTo>
                  <a:lnTo>
                    <a:pt x="80200" y="0"/>
                  </a:lnTo>
                  <a:lnTo>
                    <a:pt x="80200" y="22384"/>
                  </a:lnTo>
                  <a:lnTo>
                    <a:pt x="26765" y="22384"/>
                  </a:lnTo>
                  <a:lnTo>
                    <a:pt x="26765" y="45720"/>
                  </a:lnTo>
                  <a:lnTo>
                    <a:pt x="74200" y="45720"/>
                  </a:lnTo>
                  <a:lnTo>
                    <a:pt x="74200" y="67628"/>
                  </a:lnTo>
                  <a:lnTo>
                    <a:pt x="26765" y="67628"/>
                  </a:lnTo>
                  <a:lnTo>
                    <a:pt x="26765" y="96298"/>
                  </a:lnTo>
                  <a:lnTo>
                    <a:pt x="84106" y="96298"/>
                  </a:lnTo>
                  <a:lnTo>
                    <a:pt x="84106" y="118681"/>
                  </a:lnTo>
                  <a:lnTo>
                    <a:pt x="0" y="11868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2" name="Forma Livre: Forma 91">
              <a:extLst>
                <a:ext uri="{FF2B5EF4-FFF2-40B4-BE49-F238E27FC236}">
                  <a16:creationId xmlns:a16="http://schemas.microsoft.com/office/drawing/2014/main" id="{CE4FC5B6-F191-4326-85ED-7B775825EDFB}"/>
                </a:ext>
              </a:extLst>
            </p:cNvPr>
            <p:cNvSpPr/>
            <p:nvPr/>
          </p:nvSpPr>
          <p:spPr>
            <a:xfrm>
              <a:off x="3402241" y="3452441"/>
              <a:ext cx="178284" cy="237713"/>
            </a:xfrm>
            <a:custGeom>
              <a:avLst/>
              <a:gdLst>
                <a:gd name="connsiteX0" fmla="*/ 39529 w 85725"/>
                <a:gd name="connsiteY0" fmla="*/ 121634 h 114300"/>
                <a:gd name="connsiteX1" fmla="*/ 20098 w 85725"/>
                <a:gd name="connsiteY1" fmla="*/ 121063 h 114300"/>
                <a:gd name="connsiteX2" fmla="*/ 0 w 85725"/>
                <a:gd name="connsiteY2" fmla="*/ 118205 h 114300"/>
                <a:gd name="connsiteX3" fmla="*/ 0 w 85725"/>
                <a:gd name="connsiteY3" fmla="*/ 3048 h 114300"/>
                <a:gd name="connsiteX4" fmla="*/ 18002 w 85725"/>
                <a:gd name="connsiteY4" fmla="*/ 762 h 114300"/>
                <a:gd name="connsiteX5" fmla="*/ 36195 w 85725"/>
                <a:gd name="connsiteY5" fmla="*/ 0 h 114300"/>
                <a:gd name="connsiteX6" fmla="*/ 57055 w 85725"/>
                <a:gd name="connsiteY6" fmla="*/ 1619 h 114300"/>
                <a:gd name="connsiteX7" fmla="*/ 73438 w 85725"/>
                <a:gd name="connsiteY7" fmla="*/ 7144 h 114300"/>
                <a:gd name="connsiteX8" fmla="*/ 84106 w 85725"/>
                <a:gd name="connsiteY8" fmla="*/ 17526 h 114300"/>
                <a:gd name="connsiteX9" fmla="*/ 87916 w 85725"/>
                <a:gd name="connsiteY9" fmla="*/ 33338 h 114300"/>
                <a:gd name="connsiteX10" fmla="*/ 74200 w 85725"/>
                <a:gd name="connsiteY10" fmla="*/ 55816 h 114300"/>
                <a:gd name="connsiteX11" fmla="*/ 89630 w 85725"/>
                <a:gd name="connsiteY11" fmla="*/ 67437 h 114300"/>
                <a:gd name="connsiteX12" fmla="*/ 93726 w 85725"/>
                <a:gd name="connsiteY12" fmla="*/ 84106 h 114300"/>
                <a:gd name="connsiteX13" fmla="*/ 80105 w 85725"/>
                <a:gd name="connsiteY13" fmla="*/ 112205 h 114300"/>
                <a:gd name="connsiteX14" fmla="*/ 39529 w 85725"/>
                <a:gd name="connsiteY14" fmla="*/ 121634 h 114300"/>
                <a:gd name="connsiteX15" fmla="*/ 25908 w 85725"/>
                <a:gd name="connsiteY15" fmla="*/ 47911 h 114300"/>
                <a:gd name="connsiteX16" fmla="*/ 38957 w 85725"/>
                <a:gd name="connsiteY16" fmla="*/ 47911 h 114300"/>
                <a:gd name="connsiteX17" fmla="*/ 56579 w 85725"/>
                <a:gd name="connsiteY17" fmla="*/ 44768 h 114300"/>
                <a:gd name="connsiteX18" fmla="*/ 61913 w 85725"/>
                <a:gd name="connsiteY18" fmla="*/ 34576 h 114300"/>
                <a:gd name="connsiteX19" fmla="*/ 56388 w 85725"/>
                <a:gd name="connsiteY19" fmla="*/ 24479 h 114300"/>
                <a:gd name="connsiteX20" fmla="*/ 40291 w 85725"/>
                <a:gd name="connsiteY20" fmla="*/ 21527 h 114300"/>
                <a:gd name="connsiteX21" fmla="*/ 32956 w 85725"/>
                <a:gd name="connsiteY21" fmla="*/ 21527 h 114300"/>
                <a:gd name="connsiteX22" fmla="*/ 25908 w 85725"/>
                <a:gd name="connsiteY22" fmla="*/ 22003 h 114300"/>
                <a:gd name="connsiteX23" fmla="*/ 25908 w 85725"/>
                <a:gd name="connsiteY23" fmla="*/ 47911 h 114300"/>
                <a:gd name="connsiteX24" fmla="*/ 25908 w 85725"/>
                <a:gd name="connsiteY24" fmla="*/ 68294 h 114300"/>
                <a:gd name="connsiteX25" fmla="*/ 25908 w 85725"/>
                <a:gd name="connsiteY25" fmla="*/ 98965 h 114300"/>
                <a:gd name="connsiteX26" fmla="*/ 32290 w 85725"/>
                <a:gd name="connsiteY26" fmla="*/ 99441 h 114300"/>
                <a:gd name="connsiteX27" fmla="*/ 39815 w 85725"/>
                <a:gd name="connsiteY27" fmla="*/ 99632 h 114300"/>
                <a:gd name="connsiteX28" fmla="*/ 59150 w 85725"/>
                <a:gd name="connsiteY28" fmla="*/ 96203 h 114300"/>
                <a:gd name="connsiteX29" fmla="*/ 66485 w 85725"/>
                <a:gd name="connsiteY29" fmla="*/ 83534 h 114300"/>
                <a:gd name="connsiteX30" fmla="*/ 60293 w 85725"/>
                <a:gd name="connsiteY30" fmla="*/ 71819 h 114300"/>
                <a:gd name="connsiteX31" fmla="*/ 42672 w 85725"/>
                <a:gd name="connsiteY31" fmla="*/ 68294 h 114300"/>
                <a:gd name="connsiteX32" fmla="*/ 25908 w 85725"/>
                <a:gd name="connsiteY32" fmla="*/ 6829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5725" h="114300">
                  <a:moveTo>
                    <a:pt x="39529" y="121634"/>
                  </a:moveTo>
                  <a:cubicBezTo>
                    <a:pt x="33052" y="121634"/>
                    <a:pt x="26575" y="121444"/>
                    <a:pt x="20098" y="121063"/>
                  </a:cubicBezTo>
                  <a:cubicBezTo>
                    <a:pt x="13621" y="120682"/>
                    <a:pt x="6953" y="119729"/>
                    <a:pt x="0" y="118205"/>
                  </a:cubicBezTo>
                  <a:lnTo>
                    <a:pt x="0" y="3048"/>
                  </a:lnTo>
                  <a:cubicBezTo>
                    <a:pt x="5525" y="2000"/>
                    <a:pt x="11525" y="1238"/>
                    <a:pt x="18002" y="762"/>
                  </a:cubicBezTo>
                  <a:cubicBezTo>
                    <a:pt x="24479" y="286"/>
                    <a:pt x="30575" y="0"/>
                    <a:pt x="36195" y="0"/>
                  </a:cubicBezTo>
                  <a:cubicBezTo>
                    <a:pt x="43720" y="0"/>
                    <a:pt x="50673" y="571"/>
                    <a:pt x="57055" y="1619"/>
                  </a:cubicBezTo>
                  <a:cubicBezTo>
                    <a:pt x="63437" y="2667"/>
                    <a:pt x="68866" y="4572"/>
                    <a:pt x="73438" y="7144"/>
                  </a:cubicBezTo>
                  <a:cubicBezTo>
                    <a:pt x="78010" y="9811"/>
                    <a:pt x="81534" y="13240"/>
                    <a:pt x="84106" y="17526"/>
                  </a:cubicBezTo>
                  <a:cubicBezTo>
                    <a:pt x="86677" y="21812"/>
                    <a:pt x="87916" y="27146"/>
                    <a:pt x="87916" y="33338"/>
                  </a:cubicBezTo>
                  <a:cubicBezTo>
                    <a:pt x="87916" y="42863"/>
                    <a:pt x="83344" y="50292"/>
                    <a:pt x="74200" y="55816"/>
                  </a:cubicBezTo>
                  <a:cubicBezTo>
                    <a:pt x="81725" y="58674"/>
                    <a:pt x="86868" y="62579"/>
                    <a:pt x="89630" y="67437"/>
                  </a:cubicBezTo>
                  <a:cubicBezTo>
                    <a:pt x="92393" y="72390"/>
                    <a:pt x="93726" y="77915"/>
                    <a:pt x="93726" y="84106"/>
                  </a:cubicBezTo>
                  <a:cubicBezTo>
                    <a:pt x="93726" y="96584"/>
                    <a:pt x="89154" y="105918"/>
                    <a:pt x="80105" y="112205"/>
                  </a:cubicBezTo>
                  <a:cubicBezTo>
                    <a:pt x="71056" y="118491"/>
                    <a:pt x="57531" y="121634"/>
                    <a:pt x="39529" y="121634"/>
                  </a:cubicBezTo>
                  <a:moveTo>
                    <a:pt x="25908" y="47911"/>
                  </a:moveTo>
                  <a:lnTo>
                    <a:pt x="38957" y="47911"/>
                  </a:lnTo>
                  <a:cubicBezTo>
                    <a:pt x="47149" y="47911"/>
                    <a:pt x="53054" y="46863"/>
                    <a:pt x="56579" y="44768"/>
                  </a:cubicBezTo>
                  <a:cubicBezTo>
                    <a:pt x="60103" y="42672"/>
                    <a:pt x="61913" y="39243"/>
                    <a:pt x="61913" y="34576"/>
                  </a:cubicBezTo>
                  <a:cubicBezTo>
                    <a:pt x="61913" y="29908"/>
                    <a:pt x="60103" y="26384"/>
                    <a:pt x="56388" y="24479"/>
                  </a:cubicBezTo>
                  <a:cubicBezTo>
                    <a:pt x="52769" y="22574"/>
                    <a:pt x="47339" y="21527"/>
                    <a:pt x="40291" y="21527"/>
                  </a:cubicBezTo>
                  <a:cubicBezTo>
                    <a:pt x="38005" y="21527"/>
                    <a:pt x="35528" y="21527"/>
                    <a:pt x="32956" y="21527"/>
                  </a:cubicBezTo>
                  <a:cubicBezTo>
                    <a:pt x="30290" y="21527"/>
                    <a:pt x="28004" y="21717"/>
                    <a:pt x="25908" y="22003"/>
                  </a:cubicBezTo>
                  <a:lnTo>
                    <a:pt x="25908" y="47911"/>
                  </a:lnTo>
                  <a:close/>
                  <a:moveTo>
                    <a:pt x="25908" y="68294"/>
                  </a:moveTo>
                  <a:lnTo>
                    <a:pt x="25908" y="98965"/>
                  </a:lnTo>
                  <a:cubicBezTo>
                    <a:pt x="27813" y="99155"/>
                    <a:pt x="30004" y="99346"/>
                    <a:pt x="32290" y="99441"/>
                  </a:cubicBezTo>
                  <a:cubicBezTo>
                    <a:pt x="34576" y="99536"/>
                    <a:pt x="37052" y="99632"/>
                    <a:pt x="39815" y="99632"/>
                  </a:cubicBezTo>
                  <a:cubicBezTo>
                    <a:pt x="47816" y="99632"/>
                    <a:pt x="54293" y="98489"/>
                    <a:pt x="59150" y="96203"/>
                  </a:cubicBezTo>
                  <a:cubicBezTo>
                    <a:pt x="64103" y="93917"/>
                    <a:pt x="66485" y="89726"/>
                    <a:pt x="66485" y="83534"/>
                  </a:cubicBezTo>
                  <a:cubicBezTo>
                    <a:pt x="66485" y="78010"/>
                    <a:pt x="64484" y="74105"/>
                    <a:pt x="60293" y="71819"/>
                  </a:cubicBezTo>
                  <a:cubicBezTo>
                    <a:pt x="56198" y="69437"/>
                    <a:pt x="50292" y="68294"/>
                    <a:pt x="42672" y="68294"/>
                  </a:cubicBezTo>
                  <a:lnTo>
                    <a:pt x="25908" y="68294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3" name="Forma Livre: Forma 92">
              <a:extLst>
                <a:ext uri="{FF2B5EF4-FFF2-40B4-BE49-F238E27FC236}">
                  <a16:creationId xmlns:a16="http://schemas.microsoft.com/office/drawing/2014/main" id="{B3280471-3F42-453B-801D-8B1F39BEC6C3}"/>
                </a:ext>
              </a:extLst>
            </p:cNvPr>
            <p:cNvSpPr/>
            <p:nvPr/>
          </p:nvSpPr>
          <p:spPr>
            <a:xfrm>
              <a:off x="2743580" y="4131706"/>
              <a:ext cx="178284" cy="237713"/>
            </a:xfrm>
            <a:custGeom>
              <a:avLst/>
              <a:gdLst>
                <a:gd name="connsiteX0" fmla="*/ 39338 w 85725"/>
                <a:gd name="connsiteY0" fmla="*/ 100489 h 114300"/>
                <a:gd name="connsiteX1" fmla="*/ 48577 w 85725"/>
                <a:gd name="connsiteY1" fmla="*/ 99536 h 114300"/>
                <a:gd name="connsiteX2" fmla="*/ 54483 w 85725"/>
                <a:gd name="connsiteY2" fmla="*/ 96964 h 114300"/>
                <a:gd name="connsiteX3" fmla="*/ 57531 w 85725"/>
                <a:gd name="connsiteY3" fmla="*/ 93154 h 114300"/>
                <a:gd name="connsiteX4" fmla="*/ 58388 w 85725"/>
                <a:gd name="connsiteY4" fmla="*/ 88201 h 114300"/>
                <a:gd name="connsiteX5" fmla="*/ 52959 w 85725"/>
                <a:gd name="connsiteY5" fmla="*/ 78581 h 114300"/>
                <a:gd name="connsiteX6" fmla="*/ 34290 w 85725"/>
                <a:gd name="connsiteY6" fmla="*/ 70294 h 114300"/>
                <a:gd name="connsiteX7" fmla="*/ 22765 w 85725"/>
                <a:gd name="connsiteY7" fmla="*/ 65627 h 114300"/>
                <a:gd name="connsiteX8" fmla="*/ 12383 w 85725"/>
                <a:gd name="connsiteY8" fmla="*/ 58960 h 114300"/>
                <a:gd name="connsiteX9" fmla="*/ 4858 w 85725"/>
                <a:gd name="connsiteY9" fmla="*/ 49244 h 114300"/>
                <a:gd name="connsiteX10" fmla="*/ 2000 w 85725"/>
                <a:gd name="connsiteY10" fmla="*/ 35338 h 114300"/>
                <a:gd name="connsiteX11" fmla="*/ 5048 w 85725"/>
                <a:gd name="connsiteY11" fmla="*/ 20669 h 114300"/>
                <a:gd name="connsiteX12" fmla="*/ 13716 w 85725"/>
                <a:gd name="connsiteY12" fmla="*/ 9525 h 114300"/>
                <a:gd name="connsiteX13" fmla="*/ 27337 w 85725"/>
                <a:gd name="connsiteY13" fmla="*/ 2476 h 114300"/>
                <a:gd name="connsiteX14" fmla="*/ 45339 w 85725"/>
                <a:gd name="connsiteY14" fmla="*/ 0 h 114300"/>
                <a:gd name="connsiteX15" fmla="*/ 65913 w 85725"/>
                <a:gd name="connsiteY15" fmla="*/ 2572 h 114300"/>
                <a:gd name="connsiteX16" fmla="*/ 80200 w 85725"/>
                <a:gd name="connsiteY16" fmla="*/ 8191 h 114300"/>
                <a:gd name="connsiteX17" fmla="*/ 72581 w 85725"/>
                <a:gd name="connsiteY17" fmla="*/ 29146 h 114300"/>
                <a:gd name="connsiteX18" fmla="*/ 61627 w 85725"/>
                <a:gd name="connsiteY18" fmla="*/ 24670 h 114300"/>
                <a:gd name="connsiteX19" fmla="*/ 47054 w 85725"/>
                <a:gd name="connsiteY19" fmla="*/ 22669 h 114300"/>
                <a:gd name="connsiteX20" fmla="*/ 33338 w 85725"/>
                <a:gd name="connsiteY20" fmla="*/ 25336 h 114300"/>
                <a:gd name="connsiteX21" fmla="*/ 29146 w 85725"/>
                <a:gd name="connsiteY21" fmla="*/ 33433 h 114300"/>
                <a:gd name="connsiteX22" fmla="*/ 30671 w 85725"/>
                <a:gd name="connsiteY22" fmla="*/ 38862 h 114300"/>
                <a:gd name="connsiteX23" fmla="*/ 35052 w 85725"/>
                <a:gd name="connsiteY23" fmla="*/ 42863 h 114300"/>
                <a:gd name="connsiteX24" fmla="*/ 41529 w 85725"/>
                <a:gd name="connsiteY24" fmla="*/ 46101 h 114300"/>
                <a:gd name="connsiteX25" fmla="*/ 49625 w 85725"/>
                <a:gd name="connsiteY25" fmla="*/ 49054 h 114300"/>
                <a:gd name="connsiteX26" fmla="*/ 65627 w 85725"/>
                <a:gd name="connsiteY26" fmla="*/ 55816 h 114300"/>
                <a:gd name="connsiteX27" fmla="*/ 76962 w 85725"/>
                <a:gd name="connsiteY27" fmla="*/ 63532 h 114300"/>
                <a:gd name="connsiteX28" fmla="*/ 83725 w 85725"/>
                <a:gd name="connsiteY28" fmla="*/ 73914 h 114300"/>
                <a:gd name="connsiteX29" fmla="*/ 85916 w 85725"/>
                <a:gd name="connsiteY29" fmla="*/ 88392 h 114300"/>
                <a:gd name="connsiteX30" fmla="*/ 74295 w 85725"/>
                <a:gd name="connsiteY30" fmla="*/ 114014 h 114300"/>
                <a:gd name="connsiteX31" fmla="*/ 39433 w 85725"/>
                <a:gd name="connsiteY31" fmla="*/ 123063 h 114300"/>
                <a:gd name="connsiteX32" fmla="*/ 25337 w 85725"/>
                <a:gd name="connsiteY32" fmla="*/ 122111 h 114300"/>
                <a:gd name="connsiteX33" fmla="*/ 14192 w 85725"/>
                <a:gd name="connsiteY33" fmla="*/ 119824 h 114300"/>
                <a:gd name="connsiteX34" fmla="*/ 5906 w 85725"/>
                <a:gd name="connsiteY34" fmla="*/ 116967 h 114300"/>
                <a:gd name="connsiteX35" fmla="*/ 0 w 85725"/>
                <a:gd name="connsiteY35" fmla="*/ 114109 h 114300"/>
                <a:gd name="connsiteX36" fmla="*/ 7525 w 85725"/>
                <a:gd name="connsiteY36" fmla="*/ 93059 h 114300"/>
                <a:gd name="connsiteX37" fmla="*/ 20574 w 85725"/>
                <a:gd name="connsiteY37" fmla="*/ 98203 h 114300"/>
                <a:gd name="connsiteX38" fmla="*/ 39529 w 85725"/>
                <a:gd name="connsiteY38" fmla="*/ 10048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5725" h="114300">
                  <a:moveTo>
                    <a:pt x="39338" y="100489"/>
                  </a:moveTo>
                  <a:cubicBezTo>
                    <a:pt x="43053" y="100489"/>
                    <a:pt x="46196" y="100203"/>
                    <a:pt x="48577" y="99536"/>
                  </a:cubicBezTo>
                  <a:cubicBezTo>
                    <a:pt x="51054" y="98965"/>
                    <a:pt x="52959" y="98107"/>
                    <a:pt x="54483" y="96964"/>
                  </a:cubicBezTo>
                  <a:cubicBezTo>
                    <a:pt x="56007" y="95821"/>
                    <a:pt x="56960" y="94583"/>
                    <a:pt x="57531" y="93154"/>
                  </a:cubicBezTo>
                  <a:cubicBezTo>
                    <a:pt x="58102" y="91726"/>
                    <a:pt x="58388" y="90011"/>
                    <a:pt x="58388" y="88201"/>
                  </a:cubicBezTo>
                  <a:cubicBezTo>
                    <a:pt x="58388" y="84391"/>
                    <a:pt x="56579" y="81153"/>
                    <a:pt x="52959" y="78581"/>
                  </a:cubicBezTo>
                  <a:cubicBezTo>
                    <a:pt x="49340" y="76009"/>
                    <a:pt x="43053" y="73247"/>
                    <a:pt x="34290" y="70294"/>
                  </a:cubicBezTo>
                  <a:cubicBezTo>
                    <a:pt x="30480" y="68961"/>
                    <a:pt x="26575" y="67342"/>
                    <a:pt x="22765" y="65627"/>
                  </a:cubicBezTo>
                  <a:cubicBezTo>
                    <a:pt x="18860" y="63817"/>
                    <a:pt x="15431" y="61627"/>
                    <a:pt x="12383" y="58960"/>
                  </a:cubicBezTo>
                  <a:cubicBezTo>
                    <a:pt x="9335" y="56293"/>
                    <a:pt x="6858" y="53054"/>
                    <a:pt x="4858" y="49244"/>
                  </a:cubicBezTo>
                  <a:cubicBezTo>
                    <a:pt x="2953" y="45434"/>
                    <a:pt x="2000" y="40862"/>
                    <a:pt x="2000" y="35338"/>
                  </a:cubicBezTo>
                  <a:cubicBezTo>
                    <a:pt x="2000" y="29813"/>
                    <a:pt x="3048" y="24955"/>
                    <a:pt x="5048" y="20669"/>
                  </a:cubicBezTo>
                  <a:cubicBezTo>
                    <a:pt x="7048" y="16383"/>
                    <a:pt x="10001" y="12573"/>
                    <a:pt x="13716" y="9525"/>
                  </a:cubicBezTo>
                  <a:cubicBezTo>
                    <a:pt x="17431" y="6477"/>
                    <a:pt x="22003" y="4096"/>
                    <a:pt x="27337" y="2476"/>
                  </a:cubicBezTo>
                  <a:cubicBezTo>
                    <a:pt x="32671" y="857"/>
                    <a:pt x="38671" y="0"/>
                    <a:pt x="45339" y="0"/>
                  </a:cubicBezTo>
                  <a:cubicBezTo>
                    <a:pt x="53245" y="0"/>
                    <a:pt x="60103" y="857"/>
                    <a:pt x="65913" y="2572"/>
                  </a:cubicBezTo>
                  <a:cubicBezTo>
                    <a:pt x="71723" y="4286"/>
                    <a:pt x="76486" y="6191"/>
                    <a:pt x="80200" y="8191"/>
                  </a:cubicBezTo>
                  <a:lnTo>
                    <a:pt x="72581" y="29146"/>
                  </a:lnTo>
                  <a:cubicBezTo>
                    <a:pt x="69247" y="27432"/>
                    <a:pt x="65627" y="25908"/>
                    <a:pt x="61627" y="24670"/>
                  </a:cubicBezTo>
                  <a:cubicBezTo>
                    <a:pt x="57626" y="23336"/>
                    <a:pt x="52769" y="22669"/>
                    <a:pt x="47054" y="22669"/>
                  </a:cubicBezTo>
                  <a:cubicBezTo>
                    <a:pt x="40672" y="22669"/>
                    <a:pt x="36100" y="23527"/>
                    <a:pt x="33338" y="25336"/>
                  </a:cubicBezTo>
                  <a:cubicBezTo>
                    <a:pt x="30575" y="27051"/>
                    <a:pt x="29146" y="29813"/>
                    <a:pt x="29146" y="33433"/>
                  </a:cubicBezTo>
                  <a:cubicBezTo>
                    <a:pt x="29146" y="35623"/>
                    <a:pt x="29623" y="37433"/>
                    <a:pt x="30671" y="38862"/>
                  </a:cubicBezTo>
                  <a:cubicBezTo>
                    <a:pt x="31718" y="40291"/>
                    <a:pt x="33147" y="41624"/>
                    <a:pt x="35052" y="42863"/>
                  </a:cubicBezTo>
                  <a:cubicBezTo>
                    <a:pt x="36957" y="44005"/>
                    <a:pt x="39052" y="45148"/>
                    <a:pt x="41529" y="46101"/>
                  </a:cubicBezTo>
                  <a:cubicBezTo>
                    <a:pt x="44006" y="47053"/>
                    <a:pt x="46673" y="48006"/>
                    <a:pt x="49625" y="49054"/>
                  </a:cubicBezTo>
                  <a:cubicBezTo>
                    <a:pt x="55721" y="51340"/>
                    <a:pt x="61055" y="53530"/>
                    <a:pt x="65627" y="55816"/>
                  </a:cubicBezTo>
                  <a:cubicBezTo>
                    <a:pt x="70199" y="58007"/>
                    <a:pt x="73914" y="60579"/>
                    <a:pt x="76962" y="63532"/>
                  </a:cubicBezTo>
                  <a:cubicBezTo>
                    <a:pt x="80010" y="66484"/>
                    <a:pt x="82201" y="69913"/>
                    <a:pt x="83725" y="73914"/>
                  </a:cubicBezTo>
                  <a:cubicBezTo>
                    <a:pt x="85154" y="77914"/>
                    <a:pt x="85916" y="82677"/>
                    <a:pt x="85916" y="88392"/>
                  </a:cubicBezTo>
                  <a:cubicBezTo>
                    <a:pt x="85916" y="99346"/>
                    <a:pt x="82010" y="107918"/>
                    <a:pt x="74295" y="114014"/>
                  </a:cubicBezTo>
                  <a:cubicBezTo>
                    <a:pt x="66580" y="120110"/>
                    <a:pt x="54959" y="123063"/>
                    <a:pt x="39433" y="123063"/>
                  </a:cubicBezTo>
                  <a:cubicBezTo>
                    <a:pt x="34195" y="123063"/>
                    <a:pt x="29527" y="122777"/>
                    <a:pt x="25337" y="122111"/>
                  </a:cubicBezTo>
                  <a:cubicBezTo>
                    <a:pt x="21146" y="121444"/>
                    <a:pt x="17431" y="120682"/>
                    <a:pt x="14192" y="119824"/>
                  </a:cubicBezTo>
                  <a:cubicBezTo>
                    <a:pt x="10954" y="118872"/>
                    <a:pt x="8192" y="117919"/>
                    <a:pt x="5906" y="116967"/>
                  </a:cubicBezTo>
                  <a:cubicBezTo>
                    <a:pt x="3524" y="115919"/>
                    <a:pt x="1619" y="114967"/>
                    <a:pt x="0" y="114109"/>
                  </a:cubicBezTo>
                  <a:lnTo>
                    <a:pt x="7525" y="93059"/>
                  </a:lnTo>
                  <a:cubicBezTo>
                    <a:pt x="11049" y="94964"/>
                    <a:pt x="15335" y="96679"/>
                    <a:pt x="20574" y="98203"/>
                  </a:cubicBezTo>
                  <a:cubicBezTo>
                    <a:pt x="25718" y="99727"/>
                    <a:pt x="32099" y="100489"/>
                    <a:pt x="39529" y="100489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4" name="Forma Livre: Forma 93">
              <a:extLst>
                <a:ext uri="{FF2B5EF4-FFF2-40B4-BE49-F238E27FC236}">
                  <a16:creationId xmlns:a16="http://schemas.microsoft.com/office/drawing/2014/main" id="{8E04A4BE-1B33-43E6-9784-C23DB8A7019E}"/>
                </a:ext>
              </a:extLst>
            </p:cNvPr>
            <p:cNvSpPr/>
            <p:nvPr/>
          </p:nvSpPr>
          <p:spPr>
            <a:xfrm>
              <a:off x="2943854" y="4137648"/>
              <a:ext cx="39619" cy="237713"/>
            </a:xfrm>
            <a:custGeom>
              <a:avLst/>
              <a:gdLst>
                <a:gd name="connsiteX0" fmla="*/ 0 w 19050"/>
                <a:gd name="connsiteY0" fmla="*/ 0 h 114300"/>
                <a:gd name="connsiteX1" fmla="*/ 26575 w 19050"/>
                <a:gd name="connsiteY1" fmla="*/ 0 h 114300"/>
                <a:gd name="connsiteX2" fmla="*/ 26575 w 19050"/>
                <a:gd name="connsiteY2" fmla="*/ 117824 h 114300"/>
                <a:gd name="connsiteX3" fmla="*/ 0 w 19050"/>
                <a:gd name="connsiteY3" fmla="*/ 11782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14300">
                  <a:moveTo>
                    <a:pt x="0" y="0"/>
                  </a:moveTo>
                  <a:lnTo>
                    <a:pt x="26575" y="0"/>
                  </a:lnTo>
                  <a:lnTo>
                    <a:pt x="26575" y="117824"/>
                  </a:lnTo>
                  <a:lnTo>
                    <a:pt x="0" y="117824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5" name="Forma Livre: Forma 94">
              <a:extLst>
                <a:ext uri="{FF2B5EF4-FFF2-40B4-BE49-F238E27FC236}">
                  <a16:creationId xmlns:a16="http://schemas.microsoft.com/office/drawing/2014/main" id="{420F4769-1782-4151-AEDD-B2CDDA0E0BCE}"/>
                </a:ext>
              </a:extLst>
            </p:cNvPr>
            <p:cNvSpPr/>
            <p:nvPr/>
          </p:nvSpPr>
          <p:spPr>
            <a:xfrm>
              <a:off x="3035174" y="4137846"/>
              <a:ext cx="198094" cy="237713"/>
            </a:xfrm>
            <a:custGeom>
              <a:avLst/>
              <a:gdLst>
                <a:gd name="connsiteX0" fmla="*/ 79058 w 95250"/>
                <a:gd name="connsiteY0" fmla="*/ 117824 h 114300"/>
                <a:gd name="connsiteX1" fmla="*/ 54388 w 95250"/>
                <a:gd name="connsiteY1" fmla="*/ 77819 h 114300"/>
                <a:gd name="connsiteX2" fmla="*/ 26194 w 95250"/>
                <a:gd name="connsiteY2" fmla="*/ 40577 h 114300"/>
                <a:gd name="connsiteX3" fmla="*/ 26194 w 95250"/>
                <a:gd name="connsiteY3" fmla="*/ 117824 h 114300"/>
                <a:gd name="connsiteX4" fmla="*/ 0 w 95250"/>
                <a:gd name="connsiteY4" fmla="*/ 117824 h 114300"/>
                <a:gd name="connsiteX5" fmla="*/ 0 w 95250"/>
                <a:gd name="connsiteY5" fmla="*/ 0 h 114300"/>
                <a:gd name="connsiteX6" fmla="*/ 21622 w 95250"/>
                <a:gd name="connsiteY6" fmla="*/ 0 h 114300"/>
                <a:gd name="connsiteX7" fmla="*/ 34004 w 95250"/>
                <a:gd name="connsiteY7" fmla="*/ 13811 h 114300"/>
                <a:gd name="connsiteX8" fmla="*/ 47911 w 95250"/>
                <a:gd name="connsiteY8" fmla="*/ 31242 h 114300"/>
                <a:gd name="connsiteX9" fmla="*/ 61913 w 95250"/>
                <a:gd name="connsiteY9" fmla="*/ 50482 h 114300"/>
                <a:gd name="connsiteX10" fmla="*/ 75057 w 95250"/>
                <a:gd name="connsiteY10" fmla="*/ 69628 h 114300"/>
                <a:gd name="connsiteX11" fmla="*/ 75057 w 95250"/>
                <a:gd name="connsiteY11" fmla="*/ 95 h 114300"/>
                <a:gd name="connsiteX12" fmla="*/ 101441 w 95250"/>
                <a:gd name="connsiteY12" fmla="*/ 95 h 114300"/>
                <a:gd name="connsiteX13" fmla="*/ 101441 w 95250"/>
                <a:gd name="connsiteY13" fmla="*/ 117920 h 114300"/>
                <a:gd name="connsiteX14" fmla="*/ 79153 w 95250"/>
                <a:gd name="connsiteY14" fmla="*/ 11792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250" h="114300">
                  <a:moveTo>
                    <a:pt x="79058" y="117824"/>
                  </a:moveTo>
                  <a:cubicBezTo>
                    <a:pt x="71438" y="104299"/>
                    <a:pt x="63246" y="91059"/>
                    <a:pt x="54388" y="77819"/>
                  </a:cubicBezTo>
                  <a:cubicBezTo>
                    <a:pt x="45529" y="64675"/>
                    <a:pt x="36100" y="52292"/>
                    <a:pt x="26194" y="40577"/>
                  </a:cubicBezTo>
                  <a:lnTo>
                    <a:pt x="26194" y="117824"/>
                  </a:lnTo>
                  <a:lnTo>
                    <a:pt x="0" y="117824"/>
                  </a:lnTo>
                  <a:lnTo>
                    <a:pt x="0" y="0"/>
                  </a:lnTo>
                  <a:lnTo>
                    <a:pt x="21622" y="0"/>
                  </a:lnTo>
                  <a:cubicBezTo>
                    <a:pt x="25337" y="3715"/>
                    <a:pt x="29527" y="8382"/>
                    <a:pt x="34004" y="13811"/>
                  </a:cubicBezTo>
                  <a:cubicBezTo>
                    <a:pt x="38576" y="19241"/>
                    <a:pt x="43148" y="25051"/>
                    <a:pt x="47911" y="31242"/>
                  </a:cubicBezTo>
                  <a:cubicBezTo>
                    <a:pt x="52578" y="37433"/>
                    <a:pt x="57340" y="43815"/>
                    <a:pt x="61913" y="50482"/>
                  </a:cubicBezTo>
                  <a:cubicBezTo>
                    <a:pt x="66580" y="57150"/>
                    <a:pt x="70961" y="63532"/>
                    <a:pt x="75057" y="69628"/>
                  </a:cubicBezTo>
                  <a:lnTo>
                    <a:pt x="75057" y="95"/>
                  </a:lnTo>
                  <a:lnTo>
                    <a:pt x="101441" y="95"/>
                  </a:lnTo>
                  <a:lnTo>
                    <a:pt x="101441" y="117920"/>
                  </a:lnTo>
                  <a:lnTo>
                    <a:pt x="79153" y="11792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6" name="Forma Livre: Forma 95">
              <a:extLst>
                <a:ext uri="{FF2B5EF4-FFF2-40B4-BE49-F238E27FC236}">
                  <a16:creationId xmlns:a16="http://schemas.microsoft.com/office/drawing/2014/main" id="{3BBBAFB4-BB67-429E-816D-7F5B3F62D1EB}"/>
                </a:ext>
              </a:extLst>
            </p:cNvPr>
            <p:cNvSpPr/>
            <p:nvPr/>
          </p:nvSpPr>
          <p:spPr>
            <a:xfrm>
              <a:off x="3282198" y="4134876"/>
              <a:ext cx="198094" cy="237713"/>
            </a:xfrm>
            <a:custGeom>
              <a:avLst/>
              <a:gdLst>
                <a:gd name="connsiteX0" fmla="*/ 103156 w 95250"/>
                <a:gd name="connsiteY0" fmla="*/ 60198 h 114300"/>
                <a:gd name="connsiteX1" fmla="*/ 98393 w 95250"/>
                <a:gd name="connsiteY1" fmla="*/ 86868 h 114300"/>
                <a:gd name="connsiteX2" fmla="*/ 84868 w 95250"/>
                <a:gd name="connsiteY2" fmla="*/ 105727 h 114300"/>
                <a:gd name="connsiteX3" fmla="*/ 63532 w 95250"/>
                <a:gd name="connsiteY3" fmla="*/ 116967 h 114300"/>
                <a:gd name="connsiteX4" fmla="*/ 35338 w 95250"/>
                <a:gd name="connsiteY4" fmla="*/ 120682 h 114300"/>
                <a:gd name="connsiteX5" fmla="*/ 18669 w 95250"/>
                <a:gd name="connsiteY5" fmla="*/ 120110 h 114300"/>
                <a:gd name="connsiteX6" fmla="*/ 0 w 95250"/>
                <a:gd name="connsiteY6" fmla="*/ 117634 h 114300"/>
                <a:gd name="connsiteX7" fmla="*/ 0 w 95250"/>
                <a:gd name="connsiteY7" fmla="*/ 2857 h 114300"/>
                <a:gd name="connsiteX8" fmla="*/ 19145 w 95250"/>
                <a:gd name="connsiteY8" fmla="*/ 571 h 114300"/>
                <a:gd name="connsiteX9" fmla="*/ 36195 w 95250"/>
                <a:gd name="connsiteY9" fmla="*/ 0 h 114300"/>
                <a:gd name="connsiteX10" fmla="*/ 63627 w 95250"/>
                <a:gd name="connsiteY10" fmla="*/ 3429 h 114300"/>
                <a:gd name="connsiteX11" fmla="*/ 84773 w 95250"/>
                <a:gd name="connsiteY11" fmla="*/ 14097 h 114300"/>
                <a:gd name="connsiteX12" fmla="*/ 98393 w 95250"/>
                <a:gd name="connsiteY12" fmla="*/ 32766 h 114300"/>
                <a:gd name="connsiteX13" fmla="*/ 103156 w 95250"/>
                <a:gd name="connsiteY13" fmla="*/ 60198 h 114300"/>
                <a:gd name="connsiteX14" fmla="*/ 26479 w 95250"/>
                <a:gd name="connsiteY14" fmla="*/ 97631 h 114300"/>
                <a:gd name="connsiteX15" fmla="*/ 30766 w 95250"/>
                <a:gd name="connsiteY15" fmla="*/ 97917 h 114300"/>
                <a:gd name="connsiteX16" fmla="*/ 36671 w 95250"/>
                <a:gd name="connsiteY16" fmla="*/ 97917 h 114300"/>
                <a:gd name="connsiteX17" fmla="*/ 66199 w 95250"/>
                <a:gd name="connsiteY17" fmla="*/ 87916 h 114300"/>
                <a:gd name="connsiteX18" fmla="*/ 75819 w 95250"/>
                <a:gd name="connsiteY18" fmla="*/ 60198 h 114300"/>
                <a:gd name="connsiteX19" fmla="*/ 66675 w 95250"/>
                <a:gd name="connsiteY19" fmla="*/ 32099 h 114300"/>
                <a:gd name="connsiteX20" fmla="*/ 37624 w 95250"/>
                <a:gd name="connsiteY20" fmla="*/ 22574 h 114300"/>
                <a:gd name="connsiteX21" fmla="*/ 32004 w 95250"/>
                <a:gd name="connsiteY21" fmla="*/ 22574 h 114300"/>
                <a:gd name="connsiteX22" fmla="*/ 26575 w 95250"/>
                <a:gd name="connsiteY22" fmla="*/ 22955 h 114300"/>
                <a:gd name="connsiteX23" fmla="*/ 26575 w 95250"/>
                <a:gd name="connsiteY23" fmla="*/ 9744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250" h="114300">
                  <a:moveTo>
                    <a:pt x="103156" y="60198"/>
                  </a:moveTo>
                  <a:cubicBezTo>
                    <a:pt x="103156" y="70390"/>
                    <a:pt x="101536" y="79343"/>
                    <a:pt x="98393" y="86868"/>
                  </a:cubicBezTo>
                  <a:cubicBezTo>
                    <a:pt x="95250" y="94488"/>
                    <a:pt x="90678" y="100774"/>
                    <a:pt x="84868" y="105727"/>
                  </a:cubicBezTo>
                  <a:cubicBezTo>
                    <a:pt x="79057" y="110680"/>
                    <a:pt x="71914" y="114490"/>
                    <a:pt x="63532" y="116967"/>
                  </a:cubicBezTo>
                  <a:cubicBezTo>
                    <a:pt x="55150" y="119443"/>
                    <a:pt x="45720" y="120682"/>
                    <a:pt x="35338" y="120682"/>
                  </a:cubicBezTo>
                  <a:cubicBezTo>
                    <a:pt x="30575" y="120682"/>
                    <a:pt x="25051" y="120491"/>
                    <a:pt x="18669" y="120110"/>
                  </a:cubicBezTo>
                  <a:cubicBezTo>
                    <a:pt x="12287" y="119729"/>
                    <a:pt x="6096" y="118872"/>
                    <a:pt x="0" y="117634"/>
                  </a:cubicBezTo>
                  <a:lnTo>
                    <a:pt x="0" y="2857"/>
                  </a:lnTo>
                  <a:cubicBezTo>
                    <a:pt x="6096" y="1714"/>
                    <a:pt x="12478" y="952"/>
                    <a:pt x="19145" y="571"/>
                  </a:cubicBezTo>
                  <a:cubicBezTo>
                    <a:pt x="25813" y="190"/>
                    <a:pt x="31432" y="0"/>
                    <a:pt x="36195" y="0"/>
                  </a:cubicBezTo>
                  <a:cubicBezTo>
                    <a:pt x="46292" y="0"/>
                    <a:pt x="55435" y="1143"/>
                    <a:pt x="63627" y="3429"/>
                  </a:cubicBezTo>
                  <a:cubicBezTo>
                    <a:pt x="71819" y="5715"/>
                    <a:pt x="78867" y="9239"/>
                    <a:pt x="84773" y="14097"/>
                  </a:cubicBezTo>
                  <a:cubicBezTo>
                    <a:pt x="90678" y="18955"/>
                    <a:pt x="95155" y="25241"/>
                    <a:pt x="98393" y="32766"/>
                  </a:cubicBezTo>
                  <a:cubicBezTo>
                    <a:pt x="101536" y="40386"/>
                    <a:pt x="103156" y="49530"/>
                    <a:pt x="103156" y="60198"/>
                  </a:cubicBezTo>
                  <a:moveTo>
                    <a:pt x="26479" y="97631"/>
                  </a:moveTo>
                  <a:cubicBezTo>
                    <a:pt x="27718" y="97726"/>
                    <a:pt x="29146" y="97822"/>
                    <a:pt x="30766" y="97917"/>
                  </a:cubicBezTo>
                  <a:cubicBezTo>
                    <a:pt x="32385" y="97917"/>
                    <a:pt x="34385" y="97917"/>
                    <a:pt x="36671" y="97917"/>
                  </a:cubicBezTo>
                  <a:cubicBezTo>
                    <a:pt x="49911" y="97917"/>
                    <a:pt x="59817" y="94583"/>
                    <a:pt x="66199" y="87916"/>
                  </a:cubicBezTo>
                  <a:cubicBezTo>
                    <a:pt x="72580" y="81248"/>
                    <a:pt x="75819" y="72009"/>
                    <a:pt x="75819" y="60198"/>
                  </a:cubicBezTo>
                  <a:cubicBezTo>
                    <a:pt x="75819" y="48387"/>
                    <a:pt x="72771" y="38481"/>
                    <a:pt x="66675" y="32099"/>
                  </a:cubicBezTo>
                  <a:cubicBezTo>
                    <a:pt x="60579" y="25717"/>
                    <a:pt x="50863" y="22574"/>
                    <a:pt x="37624" y="22574"/>
                  </a:cubicBezTo>
                  <a:cubicBezTo>
                    <a:pt x="35814" y="22574"/>
                    <a:pt x="33909" y="22574"/>
                    <a:pt x="32004" y="22574"/>
                  </a:cubicBezTo>
                  <a:cubicBezTo>
                    <a:pt x="30099" y="22574"/>
                    <a:pt x="28289" y="22765"/>
                    <a:pt x="26575" y="22955"/>
                  </a:cubicBezTo>
                  <a:lnTo>
                    <a:pt x="26575" y="9744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7" name="Forma Livre: Forma 96">
              <a:extLst>
                <a:ext uri="{FF2B5EF4-FFF2-40B4-BE49-F238E27FC236}">
                  <a16:creationId xmlns:a16="http://schemas.microsoft.com/office/drawing/2014/main" id="{CD071913-F9FC-4C0F-8257-A702472C49C3}"/>
                </a:ext>
              </a:extLst>
            </p:cNvPr>
            <p:cNvSpPr/>
            <p:nvPr/>
          </p:nvSpPr>
          <p:spPr>
            <a:xfrm>
              <a:off x="3522287" y="4137648"/>
              <a:ext cx="39619" cy="237713"/>
            </a:xfrm>
            <a:custGeom>
              <a:avLst/>
              <a:gdLst>
                <a:gd name="connsiteX0" fmla="*/ 0 w 19050"/>
                <a:gd name="connsiteY0" fmla="*/ 0 h 114300"/>
                <a:gd name="connsiteX1" fmla="*/ 26575 w 19050"/>
                <a:gd name="connsiteY1" fmla="*/ 0 h 114300"/>
                <a:gd name="connsiteX2" fmla="*/ 26575 w 19050"/>
                <a:gd name="connsiteY2" fmla="*/ 117824 h 114300"/>
                <a:gd name="connsiteX3" fmla="*/ 0 w 19050"/>
                <a:gd name="connsiteY3" fmla="*/ 11782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14300">
                  <a:moveTo>
                    <a:pt x="0" y="0"/>
                  </a:moveTo>
                  <a:lnTo>
                    <a:pt x="26575" y="0"/>
                  </a:lnTo>
                  <a:lnTo>
                    <a:pt x="26575" y="117824"/>
                  </a:lnTo>
                  <a:lnTo>
                    <a:pt x="0" y="117824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8" name="Forma Livre: Forma 97">
              <a:extLst>
                <a:ext uri="{FF2B5EF4-FFF2-40B4-BE49-F238E27FC236}">
                  <a16:creationId xmlns:a16="http://schemas.microsoft.com/office/drawing/2014/main" id="{50B5C25E-F321-44EB-B1EE-5B465A011102}"/>
                </a:ext>
              </a:extLst>
            </p:cNvPr>
            <p:cNvSpPr/>
            <p:nvPr/>
          </p:nvSpPr>
          <p:spPr>
            <a:xfrm>
              <a:off x="3602912" y="4131904"/>
              <a:ext cx="198094" cy="237713"/>
            </a:xfrm>
            <a:custGeom>
              <a:avLst/>
              <a:gdLst>
                <a:gd name="connsiteX0" fmla="*/ 58864 w 95250"/>
                <a:gd name="connsiteY0" fmla="*/ 123063 h 114300"/>
                <a:gd name="connsiteX1" fmla="*/ 15049 w 95250"/>
                <a:gd name="connsiteY1" fmla="*/ 107061 h 114300"/>
                <a:gd name="connsiteX2" fmla="*/ 0 w 95250"/>
                <a:gd name="connsiteY2" fmla="*/ 61627 h 114300"/>
                <a:gd name="connsiteX3" fmla="*/ 4572 w 95250"/>
                <a:gd name="connsiteY3" fmla="*/ 35528 h 114300"/>
                <a:gd name="connsiteX4" fmla="*/ 17145 w 95250"/>
                <a:gd name="connsiteY4" fmla="*/ 16097 h 114300"/>
                <a:gd name="connsiteX5" fmla="*/ 36195 w 95250"/>
                <a:gd name="connsiteY5" fmla="*/ 4096 h 114300"/>
                <a:gd name="connsiteX6" fmla="*/ 60198 w 95250"/>
                <a:gd name="connsiteY6" fmla="*/ 0 h 114300"/>
                <a:gd name="connsiteX7" fmla="*/ 73819 w 95250"/>
                <a:gd name="connsiteY7" fmla="*/ 1143 h 114300"/>
                <a:gd name="connsiteX8" fmla="*/ 84487 w 95250"/>
                <a:gd name="connsiteY8" fmla="*/ 3715 h 114300"/>
                <a:gd name="connsiteX9" fmla="*/ 92107 w 95250"/>
                <a:gd name="connsiteY9" fmla="*/ 6668 h 114300"/>
                <a:gd name="connsiteX10" fmla="*/ 96488 w 95250"/>
                <a:gd name="connsiteY10" fmla="*/ 9049 h 114300"/>
                <a:gd name="connsiteX11" fmla="*/ 88868 w 95250"/>
                <a:gd name="connsiteY11" fmla="*/ 30480 h 114300"/>
                <a:gd name="connsiteX12" fmla="*/ 76200 w 95250"/>
                <a:gd name="connsiteY12" fmla="*/ 25527 h 114300"/>
                <a:gd name="connsiteX13" fmla="*/ 59817 w 95250"/>
                <a:gd name="connsiteY13" fmla="*/ 23431 h 114300"/>
                <a:gd name="connsiteX14" fmla="*/ 47815 w 95250"/>
                <a:gd name="connsiteY14" fmla="*/ 25527 h 114300"/>
                <a:gd name="connsiteX15" fmla="*/ 37433 w 95250"/>
                <a:gd name="connsiteY15" fmla="*/ 32099 h 114300"/>
                <a:gd name="connsiteX16" fmla="*/ 30194 w 95250"/>
                <a:gd name="connsiteY16" fmla="*/ 43720 h 114300"/>
                <a:gd name="connsiteX17" fmla="*/ 27432 w 95250"/>
                <a:gd name="connsiteY17" fmla="*/ 61055 h 114300"/>
                <a:gd name="connsiteX18" fmla="*/ 29242 w 95250"/>
                <a:gd name="connsiteY18" fmla="*/ 76295 h 114300"/>
                <a:gd name="connsiteX19" fmla="*/ 35052 w 95250"/>
                <a:gd name="connsiteY19" fmla="*/ 88487 h 114300"/>
                <a:gd name="connsiteX20" fmla="*/ 45529 w 95250"/>
                <a:gd name="connsiteY20" fmla="*/ 96583 h 114300"/>
                <a:gd name="connsiteX21" fmla="*/ 61150 w 95250"/>
                <a:gd name="connsiteY21" fmla="*/ 99536 h 114300"/>
                <a:gd name="connsiteX22" fmla="*/ 71533 w 95250"/>
                <a:gd name="connsiteY22" fmla="*/ 98870 h 114300"/>
                <a:gd name="connsiteX23" fmla="*/ 79724 w 95250"/>
                <a:gd name="connsiteY23" fmla="*/ 97250 h 114300"/>
                <a:gd name="connsiteX24" fmla="*/ 86011 w 95250"/>
                <a:gd name="connsiteY24" fmla="*/ 95155 h 114300"/>
                <a:gd name="connsiteX25" fmla="*/ 90964 w 95250"/>
                <a:gd name="connsiteY25" fmla="*/ 92964 h 114300"/>
                <a:gd name="connsiteX26" fmla="*/ 98298 w 95250"/>
                <a:gd name="connsiteY26" fmla="*/ 114205 h 114300"/>
                <a:gd name="connsiteX27" fmla="*/ 82487 w 95250"/>
                <a:gd name="connsiteY27" fmla="*/ 120301 h 114300"/>
                <a:gd name="connsiteX28" fmla="*/ 58864 w 95250"/>
                <a:gd name="connsiteY28" fmla="*/ 12306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5250" h="114300">
                  <a:moveTo>
                    <a:pt x="58864" y="123063"/>
                  </a:moveTo>
                  <a:cubicBezTo>
                    <a:pt x="39719" y="123063"/>
                    <a:pt x="25146" y="117729"/>
                    <a:pt x="15049" y="107061"/>
                  </a:cubicBezTo>
                  <a:cubicBezTo>
                    <a:pt x="5048" y="96393"/>
                    <a:pt x="0" y="81248"/>
                    <a:pt x="0" y="61627"/>
                  </a:cubicBezTo>
                  <a:cubicBezTo>
                    <a:pt x="0" y="51911"/>
                    <a:pt x="1524" y="43148"/>
                    <a:pt x="4572" y="35528"/>
                  </a:cubicBezTo>
                  <a:cubicBezTo>
                    <a:pt x="7620" y="27908"/>
                    <a:pt x="11811" y="21431"/>
                    <a:pt x="17145" y="16097"/>
                  </a:cubicBezTo>
                  <a:cubicBezTo>
                    <a:pt x="22479" y="10858"/>
                    <a:pt x="28861" y="6858"/>
                    <a:pt x="36195" y="4096"/>
                  </a:cubicBezTo>
                  <a:cubicBezTo>
                    <a:pt x="43529" y="1333"/>
                    <a:pt x="51530" y="0"/>
                    <a:pt x="60198" y="0"/>
                  </a:cubicBezTo>
                  <a:cubicBezTo>
                    <a:pt x="65151" y="0"/>
                    <a:pt x="69723" y="381"/>
                    <a:pt x="73819" y="1143"/>
                  </a:cubicBezTo>
                  <a:cubicBezTo>
                    <a:pt x="77914" y="1905"/>
                    <a:pt x="81439" y="2762"/>
                    <a:pt x="84487" y="3715"/>
                  </a:cubicBezTo>
                  <a:cubicBezTo>
                    <a:pt x="87535" y="4667"/>
                    <a:pt x="90106" y="5715"/>
                    <a:pt x="92107" y="6668"/>
                  </a:cubicBezTo>
                  <a:cubicBezTo>
                    <a:pt x="94107" y="7715"/>
                    <a:pt x="95631" y="8477"/>
                    <a:pt x="96488" y="9049"/>
                  </a:cubicBezTo>
                  <a:lnTo>
                    <a:pt x="88868" y="30480"/>
                  </a:lnTo>
                  <a:cubicBezTo>
                    <a:pt x="85249" y="28575"/>
                    <a:pt x="81058" y="26860"/>
                    <a:pt x="76200" y="25527"/>
                  </a:cubicBezTo>
                  <a:cubicBezTo>
                    <a:pt x="71342" y="24194"/>
                    <a:pt x="65913" y="23431"/>
                    <a:pt x="59817" y="23431"/>
                  </a:cubicBezTo>
                  <a:cubicBezTo>
                    <a:pt x="55721" y="23431"/>
                    <a:pt x="51721" y="24098"/>
                    <a:pt x="47815" y="25527"/>
                  </a:cubicBezTo>
                  <a:cubicBezTo>
                    <a:pt x="43910" y="26860"/>
                    <a:pt x="40481" y="29051"/>
                    <a:pt x="37433" y="32099"/>
                  </a:cubicBezTo>
                  <a:cubicBezTo>
                    <a:pt x="34385" y="35147"/>
                    <a:pt x="32004" y="38957"/>
                    <a:pt x="30194" y="43720"/>
                  </a:cubicBezTo>
                  <a:cubicBezTo>
                    <a:pt x="28384" y="48482"/>
                    <a:pt x="27432" y="54293"/>
                    <a:pt x="27432" y="61055"/>
                  </a:cubicBezTo>
                  <a:cubicBezTo>
                    <a:pt x="27432" y="66484"/>
                    <a:pt x="28003" y="71628"/>
                    <a:pt x="29242" y="76295"/>
                  </a:cubicBezTo>
                  <a:cubicBezTo>
                    <a:pt x="30385" y="80963"/>
                    <a:pt x="32385" y="85058"/>
                    <a:pt x="35052" y="88487"/>
                  </a:cubicBezTo>
                  <a:cubicBezTo>
                    <a:pt x="37719" y="91916"/>
                    <a:pt x="41243" y="94583"/>
                    <a:pt x="45529" y="96583"/>
                  </a:cubicBezTo>
                  <a:cubicBezTo>
                    <a:pt x="49816" y="98584"/>
                    <a:pt x="55054" y="99536"/>
                    <a:pt x="61150" y="99536"/>
                  </a:cubicBezTo>
                  <a:cubicBezTo>
                    <a:pt x="64960" y="99536"/>
                    <a:pt x="68485" y="99346"/>
                    <a:pt x="71533" y="98870"/>
                  </a:cubicBezTo>
                  <a:cubicBezTo>
                    <a:pt x="74581" y="98393"/>
                    <a:pt x="77343" y="97917"/>
                    <a:pt x="79724" y="97250"/>
                  </a:cubicBezTo>
                  <a:cubicBezTo>
                    <a:pt x="82105" y="96583"/>
                    <a:pt x="84201" y="95917"/>
                    <a:pt x="86011" y="95155"/>
                  </a:cubicBezTo>
                  <a:cubicBezTo>
                    <a:pt x="87821" y="94393"/>
                    <a:pt x="89440" y="93631"/>
                    <a:pt x="90964" y="92964"/>
                  </a:cubicBezTo>
                  <a:lnTo>
                    <a:pt x="98298" y="114205"/>
                  </a:lnTo>
                  <a:cubicBezTo>
                    <a:pt x="94583" y="116491"/>
                    <a:pt x="89249" y="118491"/>
                    <a:pt x="82487" y="120301"/>
                  </a:cubicBezTo>
                  <a:cubicBezTo>
                    <a:pt x="75724" y="122111"/>
                    <a:pt x="67818" y="123063"/>
                    <a:pt x="58864" y="12306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9" name="Forma Livre: Forma 98">
              <a:extLst>
                <a:ext uri="{FF2B5EF4-FFF2-40B4-BE49-F238E27FC236}">
                  <a16:creationId xmlns:a16="http://schemas.microsoft.com/office/drawing/2014/main" id="{DB537C7A-26F0-4B2F-97BB-89617C09F2BE}"/>
                </a:ext>
              </a:extLst>
            </p:cNvPr>
            <p:cNvSpPr/>
            <p:nvPr/>
          </p:nvSpPr>
          <p:spPr>
            <a:xfrm>
              <a:off x="3807542" y="4137648"/>
              <a:ext cx="237712" cy="237713"/>
            </a:xfrm>
            <a:custGeom>
              <a:avLst/>
              <a:gdLst>
                <a:gd name="connsiteX0" fmla="*/ 90868 w 114300"/>
                <a:gd name="connsiteY0" fmla="*/ 117919 h 114300"/>
                <a:gd name="connsiteX1" fmla="*/ 86677 w 114300"/>
                <a:gd name="connsiteY1" fmla="*/ 105251 h 114300"/>
                <a:gd name="connsiteX2" fmla="*/ 82201 w 114300"/>
                <a:gd name="connsiteY2" fmla="*/ 92393 h 114300"/>
                <a:gd name="connsiteX3" fmla="*/ 36195 w 114300"/>
                <a:gd name="connsiteY3" fmla="*/ 92393 h 114300"/>
                <a:gd name="connsiteX4" fmla="*/ 31718 w 114300"/>
                <a:gd name="connsiteY4" fmla="*/ 105346 h 114300"/>
                <a:gd name="connsiteX5" fmla="*/ 27527 w 114300"/>
                <a:gd name="connsiteY5" fmla="*/ 117919 h 114300"/>
                <a:gd name="connsiteX6" fmla="*/ 0 w 114300"/>
                <a:gd name="connsiteY6" fmla="*/ 117919 h 114300"/>
                <a:gd name="connsiteX7" fmla="*/ 12573 w 114300"/>
                <a:gd name="connsiteY7" fmla="*/ 82677 h 114300"/>
                <a:gd name="connsiteX8" fmla="*/ 24289 w 114300"/>
                <a:gd name="connsiteY8" fmla="*/ 52197 h 114300"/>
                <a:gd name="connsiteX9" fmla="*/ 35528 w 114300"/>
                <a:gd name="connsiteY9" fmla="*/ 25051 h 114300"/>
                <a:gd name="connsiteX10" fmla="*/ 47053 w 114300"/>
                <a:gd name="connsiteY10" fmla="*/ 0 h 114300"/>
                <a:gd name="connsiteX11" fmla="*/ 72200 w 114300"/>
                <a:gd name="connsiteY11" fmla="*/ 0 h 114300"/>
                <a:gd name="connsiteX12" fmla="*/ 83629 w 114300"/>
                <a:gd name="connsiteY12" fmla="*/ 25051 h 114300"/>
                <a:gd name="connsiteX13" fmla="*/ 94964 w 114300"/>
                <a:gd name="connsiteY13" fmla="*/ 52197 h 114300"/>
                <a:gd name="connsiteX14" fmla="*/ 106680 w 114300"/>
                <a:gd name="connsiteY14" fmla="*/ 82677 h 114300"/>
                <a:gd name="connsiteX15" fmla="*/ 119348 w 114300"/>
                <a:gd name="connsiteY15" fmla="*/ 117919 h 114300"/>
                <a:gd name="connsiteX16" fmla="*/ 90964 w 114300"/>
                <a:gd name="connsiteY16" fmla="*/ 117919 h 114300"/>
                <a:gd name="connsiteX17" fmla="*/ 58960 w 114300"/>
                <a:gd name="connsiteY17" fmla="*/ 26765 h 114300"/>
                <a:gd name="connsiteX18" fmla="*/ 56388 w 114300"/>
                <a:gd name="connsiteY18" fmla="*/ 33718 h 114300"/>
                <a:gd name="connsiteX19" fmla="*/ 52483 w 114300"/>
                <a:gd name="connsiteY19" fmla="*/ 43910 h 114300"/>
                <a:gd name="connsiteX20" fmla="*/ 47625 w 114300"/>
                <a:gd name="connsiteY20" fmla="*/ 56674 h 114300"/>
                <a:gd name="connsiteX21" fmla="*/ 42100 w 114300"/>
                <a:gd name="connsiteY21" fmla="*/ 71247 h 114300"/>
                <a:gd name="connsiteX22" fmla="*/ 75819 w 114300"/>
                <a:gd name="connsiteY22" fmla="*/ 71247 h 114300"/>
                <a:gd name="connsiteX23" fmla="*/ 70580 w 114300"/>
                <a:gd name="connsiteY23" fmla="*/ 56578 h 114300"/>
                <a:gd name="connsiteX24" fmla="*/ 65722 w 114300"/>
                <a:gd name="connsiteY24" fmla="*/ 43815 h 114300"/>
                <a:gd name="connsiteX25" fmla="*/ 61722 w 114300"/>
                <a:gd name="connsiteY25" fmla="*/ 33623 h 114300"/>
                <a:gd name="connsiteX26" fmla="*/ 58960 w 114300"/>
                <a:gd name="connsiteY26" fmla="*/ 2667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4300" h="114300">
                  <a:moveTo>
                    <a:pt x="90868" y="117919"/>
                  </a:moveTo>
                  <a:cubicBezTo>
                    <a:pt x="89535" y="113824"/>
                    <a:pt x="88106" y="109633"/>
                    <a:pt x="86677" y="105251"/>
                  </a:cubicBezTo>
                  <a:cubicBezTo>
                    <a:pt x="85153" y="100965"/>
                    <a:pt x="83629" y="96679"/>
                    <a:pt x="82201" y="92393"/>
                  </a:cubicBezTo>
                  <a:lnTo>
                    <a:pt x="36195" y="92393"/>
                  </a:lnTo>
                  <a:cubicBezTo>
                    <a:pt x="34671" y="96679"/>
                    <a:pt x="33242" y="100965"/>
                    <a:pt x="31718" y="105346"/>
                  </a:cubicBezTo>
                  <a:cubicBezTo>
                    <a:pt x="30194" y="109633"/>
                    <a:pt x="28861" y="113824"/>
                    <a:pt x="27527" y="117919"/>
                  </a:cubicBezTo>
                  <a:lnTo>
                    <a:pt x="0" y="117919"/>
                  </a:lnTo>
                  <a:cubicBezTo>
                    <a:pt x="4477" y="105251"/>
                    <a:pt x="8668" y="93440"/>
                    <a:pt x="12573" y="82677"/>
                  </a:cubicBezTo>
                  <a:cubicBezTo>
                    <a:pt x="16573" y="71914"/>
                    <a:pt x="20479" y="61722"/>
                    <a:pt x="24289" y="52197"/>
                  </a:cubicBezTo>
                  <a:cubicBezTo>
                    <a:pt x="28099" y="42672"/>
                    <a:pt x="31813" y="33623"/>
                    <a:pt x="35528" y="25051"/>
                  </a:cubicBezTo>
                  <a:cubicBezTo>
                    <a:pt x="39243" y="16478"/>
                    <a:pt x="43053" y="8096"/>
                    <a:pt x="47053" y="0"/>
                  </a:cubicBezTo>
                  <a:lnTo>
                    <a:pt x="72200" y="0"/>
                  </a:lnTo>
                  <a:cubicBezTo>
                    <a:pt x="76105" y="8192"/>
                    <a:pt x="79915" y="16573"/>
                    <a:pt x="83629" y="25051"/>
                  </a:cubicBezTo>
                  <a:cubicBezTo>
                    <a:pt x="87344" y="33623"/>
                    <a:pt x="91154" y="42672"/>
                    <a:pt x="94964" y="52197"/>
                  </a:cubicBezTo>
                  <a:cubicBezTo>
                    <a:pt x="98774" y="61722"/>
                    <a:pt x="102679" y="71914"/>
                    <a:pt x="106680" y="82677"/>
                  </a:cubicBezTo>
                  <a:cubicBezTo>
                    <a:pt x="110680" y="93440"/>
                    <a:pt x="114871" y="105156"/>
                    <a:pt x="119348" y="117919"/>
                  </a:cubicBezTo>
                  <a:lnTo>
                    <a:pt x="90964" y="117919"/>
                  </a:lnTo>
                  <a:close/>
                  <a:moveTo>
                    <a:pt x="58960" y="26765"/>
                  </a:moveTo>
                  <a:cubicBezTo>
                    <a:pt x="58388" y="28480"/>
                    <a:pt x="57531" y="30766"/>
                    <a:pt x="56388" y="33718"/>
                  </a:cubicBezTo>
                  <a:cubicBezTo>
                    <a:pt x="55245" y="36671"/>
                    <a:pt x="53911" y="40100"/>
                    <a:pt x="52483" y="43910"/>
                  </a:cubicBezTo>
                  <a:cubicBezTo>
                    <a:pt x="51054" y="47720"/>
                    <a:pt x="49435" y="52006"/>
                    <a:pt x="47625" y="56674"/>
                  </a:cubicBezTo>
                  <a:cubicBezTo>
                    <a:pt x="45815" y="61341"/>
                    <a:pt x="44005" y="66199"/>
                    <a:pt x="42100" y="71247"/>
                  </a:cubicBezTo>
                  <a:lnTo>
                    <a:pt x="75819" y="71247"/>
                  </a:lnTo>
                  <a:cubicBezTo>
                    <a:pt x="74009" y="66103"/>
                    <a:pt x="72295" y="61246"/>
                    <a:pt x="70580" y="56578"/>
                  </a:cubicBezTo>
                  <a:cubicBezTo>
                    <a:pt x="68866" y="51911"/>
                    <a:pt x="67246" y="47625"/>
                    <a:pt x="65722" y="43815"/>
                  </a:cubicBezTo>
                  <a:cubicBezTo>
                    <a:pt x="64198" y="39910"/>
                    <a:pt x="62865" y="36576"/>
                    <a:pt x="61722" y="33623"/>
                  </a:cubicBezTo>
                  <a:cubicBezTo>
                    <a:pt x="60579" y="30670"/>
                    <a:pt x="59626" y="28384"/>
                    <a:pt x="58960" y="2667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100" name="Forma Livre: Forma 99">
              <a:extLst>
                <a:ext uri="{FF2B5EF4-FFF2-40B4-BE49-F238E27FC236}">
                  <a16:creationId xmlns:a16="http://schemas.microsoft.com/office/drawing/2014/main" id="{10BF79B7-0CFE-43D0-9D86-3D693D613BD2}"/>
                </a:ext>
              </a:extLst>
            </p:cNvPr>
            <p:cNvSpPr/>
            <p:nvPr/>
          </p:nvSpPr>
          <p:spPr>
            <a:xfrm>
              <a:off x="4016332" y="4137648"/>
              <a:ext cx="198094" cy="237713"/>
            </a:xfrm>
            <a:custGeom>
              <a:avLst/>
              <a:gdLst>
                <a:gd name="connsiteX0" fmla="*/ 97631 w 95250"/>
                <a:gd name="connsiteY0" fmla="*/ 0 h 114300"/>
                <a:gd name="connsiteX1" fmla="*/ 97631 w 95250"/>
                <a:gd name="connsiteY1" fmla="*/ 22669 h 114300"/>
                <a:gd name="connsiteX2" fmla="*/ 62103 w 95250"/>
                <a:gd name="connsiteY2" fmla="*/ 22669 h 114300"/>
                <a:gd name="connsiteX3" fmla="*/ 62103 w 95250"/>
                <a:gd name="connsiteY3" fmla="*/ 117919 h 114300"/>
                <a:gd name="connsiteX4" fmla="*/ 35528 w 95250"/>
                <a:gd name="connsiteY4" fmla="*/ 117919 h 114300"/>
                <a:gd name="connsiteX5" fmla="*/ 35528 w 95250"/>
                <a:gd name="connsiteY5" fmla="*/ 22669 h 114300"/>
                <a:gd name="connsiteX6" fmla="*/ 0 w 95250"/>
                <a:gd name="connsiteY6" fmla="*/ 22669 h 114300"/>
                <a:gd name="connsiteX7" fmla="*/ 0 w 95250"/>
                <a:gd name="connsiteY7" fmla="*/ 0 h 114300"/>
                <a:gd name="connsiteX8" fmla="*/ 97631 w 95250"/>
                <a:gd name="connsiteY8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14300">
                  <a:moveTo>
                    <a:pt x="97631" y="0"/>
                  </a:moveTo>
                  <a:lnTo>
                    <a:pt x="97631" y="22669"/>
                  </a:lnTo>
                  <a:lnTo>
                    <a:pt x="62103" y="22669"/>
                  </a:lnTo>
                  <a:lnTo>
                    <a:pt x="62103" y="117919"/>
                  </a:lnTo>
                  <a:lnTo>
                    <a:pt x="35528" y="117919"/>
                  </a:lnTo>
                  <a:lnTo>
                    <a:pt x="35528" y="22669"/>
                  </a:lnTo>
                  <a:lnTo>
                    <a:pt x="0" y="22669"/>
                  </a:lnTo>
                  <a:lnTo>
                    <a:pt x="0" y="0"/>
                  </a:lnTo>
                  <a:lnTo>
                    <a:pt x="97631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101" name="Forma Livre: Forma 100">
              <a:extLst>
                <a:ext uri="{FF2B5EF4-FFF2-40B4-BE49-F238E27FC236}">
                  <a16:creationId xmlns:a16="http://schemas.microsoft.com/office/drawing/2014/main" id="{D1D7E077-E5A8-4C23-8C7A-B5C5154845D6}"/>
                </a:ext>
              </a:extLst>
            </p:cNvPr>
            <p:cNvSpPr/>
            <p:nvPr/>
          </p:nvSpPr>
          <p:spPr>
            <a:xfrm>
              <a:off x="4215615" y="4132101"/>
              <a:ext cx="237712" cy="237713"/>
            </a:xfrm>
            <a:custGeom>
              <a:avLst/>
              <a:gdLst>
                <a:gd name="connsiteX0" fmla="*/ 117253 w 114300"/>
                <a:gd name="connsiteY0" fmla="*/ 61532 h 114300"/>
                <a:gd name="connsiteX1" fmla="*/ 112776 w 114300"/>
                <a:gd name="connsiteY1" fmla="*/ 88202 h 114300"/>
                <a:gd name="connsiteX2" fmla="*/ 100489 w 114300"/>
                <a:gd name="connsiteY2" fmla="*/ 107442 h 114300"/>
                <a:gd name="connsiteX3" fmla="*/ 81820 w 114300"/>
                <a:gd name="connsiteY3" fmla="*/ 119063 h 114300"/>
                <a:gd name="connsiteX4" fmla="*/ 58579 w 114300"/>
                <a:gd name="connsiteY4" fmla="*/ 122968 h 114300"/>
                <a:gd name="connsiteX5" fmla="*/ 35814 w 114300"/>
                <a:gd name="connsiteY5" fmla="*/ 119063 h 114300"/>
                <a:gd name="connsiteX6" fmla="*/ 17145 w 114300"/>
                <a:gd name="connsiteY6" fmla="*/ 107442 h 114300"/>
                <a:gd name="connsiteX7" fmla="*/ 4572 w 114300"/>
                <a:gd name="connsiteY7" fmla="*/ 88202 h 114300"/>
                <a:gd name="connsiteX8" fmla="*/ 0 w 114300"/>
                <a:gd name="connsiteY8" fmla="*/ 61532 h 114300"/>
                <a:gd name="connsiteX9" fmla="*/ 4763 w 114300"/>
                <a:gd name="connsiteY9" fmla="*/ 34957 h 114300"/>
                <a:gd name="connsiteX10" fmla="*/ 17621 w 114300"/>
                <a:gd name="connsiteY10" fmla="*/ 15621 h 114300"/>
                <a:gd name="connsiteX11" fmla="*/ 36290 w 114300"/>
                <a:gd name="connsiteY11" fmla="*/ 3905 h 114300"/>
                <a:gd name="connsiteX12" fmla="*/ 58674 w 114300"/>
                <a:gd name="connsiteY12" fmla="*/ 0 h 114300"/>
                <a:gd name="connsiteX13" fmla="*/ 81439 w 114300"/>
                <a:gd name="connsiteY13" fmla="*/ 3905 h 114300"/>
                <a:gd name="connsiteX14" fmla="*/ 100108 w 114300"/>
                <a:gd name="connsiteY14" fmla="*/ 15621 h 114300"/>
                <a:gd name="connsiteX15" fmla="*/ 112681 w 114300"/>
                <a:gd name="connsiteY15" fmla="*/ 34957 h 114300"/>
                <a:gd name="connsiteX16" fmla="*/ 117253 w 114300"/>
                <a:gd name="connsiteY16" fmla="*/ 61532 h 114300"/>
                <a:gd name="connsiteX17" fmla="*/ 27337 w 114300"/>
                <a:gd name="connsiteY17" fmla="*/ 61532 h 114300"/>
                <a:gd name="connsiteX18" fmla="*/ 29432 w 114300"/>
                <a:gd name="connsiteY18" fmla="*/ 77153 h 114300"/>
                <a:gd name="connsiteX19" fmla="*/ 35528 w 114300"/>
                <a:gd name="connsiteY19" fmla="*/ 89154 h 114300"/>
                <a:gd name="connsiteX20" fmla="*/ 45339 w 114300"/>
                <a:gd name="connsiteY20" fmla="*/ 96869 h 114300"/>
                <a:gd name="connsiteX21" fmla="*/ 58579 w 114300"/>
                <a:gd name="connsiteY21" fmla="*/ 99632 h 114300"/>
                <a:gd name="connsiteX22" fmla="*/ 71723 w 114300"/>
                <a:gd name="connsiteY22" fmla="*/ 96869 h 114300"/>
                <a:gd name="connsiteX23" fmla="*/ 81629 w 114300"/>
                <a:gd name="connsiteY23" fmla="*/ 89154 h 114300"/>
                <a:gd name="connsiteX24" fmla="*/ 87725 w 114300"/>
                <a:gd name="connsiteY24" fmla="*/ 77153 h 114300"/>
                <a:gd name="connsiteX25" fmla="*/ 89821 w 114300"/>
                <a:gd name="connsiteY25" fmla="*/ 61532 h 114300"/>
                <a:gd name="connsiteX26" fmla="*/ 87725 w 114300"/>
                <a:gd name="connsiteY26" fmla="*/ 45815 h 114300"/>
                <a:gd name="connsiteX27" fmla="*/ 81629 w 114300"/>
                <a:gd name="connsiteY27" fmla="*/ 33719 h 114300"/>
                <a:gd name="connsiteX28" fmla="*/ 71723 w 114300"/>
                <a:gd name="connsiteY28" fmla="*/ 26003 h 114300"/>
                <a:gd name="connsiteX29" fmla="*/ 58579 w 114300"/>
                <a:gd name="connsiteY29" fmla="*/ 23241 h 114300"/>
                <a:gd name="connsiteX30" fmla="*/ 45339 w 114300"/>
                <a:gd name="connsiteY30" fmla="*/ 26003 h 114300"/>
                <a:gd name="connsiteX31" fmla="*/ 35528 w 114300"/>
                <a:gd name="connsiteY31" fmla="*/ 33814 h 114300"/>
                <a:gd name="connsiteX32" fmla="*/ 29432 w 114300"/>
                <a:gd name="connsiteY32" fmla="*/ 45910 h 114300"/>
                <a:gd name="connsiteX33" fmla="*/ 27337 w 114300"/>
                <a:gd name="connsiteY33" fmla="*/ 6143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4300" h="114300">
                  <a:moveTo>
                    <a:pt x="117253" y="61532"/>
                  </a:moveTo>
                  <a:cubicBezTo>
                    <a:pt x="117253" y="71628"/>
                    <a:pt x="115729" y="80486"/>
                    <a:pt x="112776" y="88202"/>
                  </a:cubicBezTo>
                  <a:cubicBezTo>
                    <a:pt x="109728" y="95822"/>
                    <a:pt x="105632" y="102299"/>
                    <a:pt x="100489" y="107442"/>
                  </a:cubicBezTo>
                  <a:cubicBezTo>
                    <a:pt x="95250" y="112586"/>
                    <a:pt x="89059" y="116491"/>
                    <a:pt x="81820" y="119063"/>
                  </a:cubicBezTo>
                  <a:cubicBezTo>
                    <a:pt x="74581" y="121634"/>
                    <a:pt x="66866" y="122968"/>
                    <a:pt x="58579" y="122968"/>
                  </a:cubicBezTo>
                  <a:cubicBezTo>
                    <a:pt x="50292" y="122968"/>
                    <a:pt x="42958" y="121634"/>
                    <a:pt x="35814" y="119063"/>
                  </a:cubicBezTo>
                  <a:cubicBezTo>
                    <a:pt x="28670" y="116491"/>
                    <a:pt x="22479" y="112586"/>
                    <a:pt x="17145" y="107442"/>
                  </a:cubicBezTo>
                  <a:cubicBezTo>
                    <a:pt x="11811" y="102299"/>
                    <a:pt x="7620" y="95917"/>
                    <a:pt x="4572" y="88202"/>
                  </a:cubicBezTo>
                  <a:cubicBezTo>
                    <a:pt x="1524" y="80582"/>
                    <a:pt x="0" y="71628"/>
                    <a:pt x="0" y="61532"/>
                  </a:cubicBezTo>
                  <a:cubicBezTo>
                    <a:pt x="0" y="51435"/>
                    <a:pt x="1619" y="42577"/>
                    <a:pt x="4763" y="34957"/>
                  </a:cubicBezTo>
                  <a:cubicBezTo>
                    <a:pt x="7906" y="27337"/>
                    <a:pt x="12192" y="20860"/>
                    <a:pt x="17621" y="15621"/>
                  </a:cubicBezTo>
                  <a:cubicBezTo>
                    <a:pt x="23050" y="10382"/>
                    <a:pt x="29242" y="6477"/>
                    <a:pt x="36290" y="3905"/>
                  </a:cubicBezTo>
                  <a:cubicBezTo>
                    <a:pt x="43339" y="1334"/>
                    <a:pt x="50863" y="0"/>
                    <a:pt x="58674" y="0"/>
                  </a:cubicBezTo>
                  <a:cubicBezTo>
                    <a:pt x="66485" y="0"/>
                    <a:pt x="74295" y="1334"/>
                    <a:pt x="81439" y="3905"/>
                  </a:cubicBezTo>
                  <a:cubicBezTo>
                    <a:pt x="88583" y="6477"/>
                    <a:pt x="94774" y="10382"/>
                    <a:pt x="100108" y="15621"/>
                  </a:cubicBezTo>
                  <a:cubicBezTo>
                    <a:pt x="105442" y="20860"/>
                    <a:pt x="109633" y="27242"/>
                    <a:pt x="112681" y="34957"/>
                  </a:cubicBezTo>
                  <a:cubicBezTo>
                    <a:pt x="115729" y="42577"/>
                    <a:pt x="117253" y="51530"/>
                    <a:pt x="117253" y="61532"/>
                  </a:cubicBezTo>
                  <a:moveTo>
                    <a:pt x="27337" y="61532"/>
                  </a:moveTo>
                  <a:cubicBezTo>
                    <a:pt x="27337" y="67342"/>
                    <a:pt x="28004" y="72581"/>
                    <a:pt x="29432" y="77153"/>
                  </a:cubicBezTo>
                  <a:cubicBezTo>
                    <a:pt x="30861" y="81725"/>
                    <a:pt x="32861" y="85820"/>
                    <a:pt x="35528" y="89154"/>
                  </a:cubicBezTo>
                  <a:cubicBezTo>
                    <a:pt x="38195" y="92488"/>
                    <a:pt x="41434" y="95060"/>
                    <a:pt x="45339" y="96869"/>
                  </a:cubicBezTo>
                  <a:cubicBezTo>
                    <a:pt x="49149" y="98679"/>
                    <a:pt x="53626" y="99632"/>
                    <a:pt x="58579" y="99632"/>
                  </a:cubicBezTo>
                  <a:cubicBezTo>
                    <a:pt x="63532" y="99632"/>
                    <a:pt x="67818" y="98774"/>
                    <a:pt x="71723" y="96869"/>
                  </a:cubicBezTo>
                  <a:cubicBezTo>
                    <a:pt x="75629" y="95060"/>
                    <a:pt x="78962" y="92488"/>
                    <a:pt x="81629" y="89154"/>
                  </a:cubicBezTo>
                  <a:cubicBezTo>
                    <a:pt x="84296" y="85820"/>
                    <a:pt x="86296" y="81820"/>
                    <a:pt x="87725" y="77153"/>
                  </a:cubicBezTo>
                  <a:cubicBezTo>
                    <a:pt x="89154" y="72485"/>
                    <a:pt x="89821" y="67247"/>
                    <a:pt x="89821" y="61532"/>
                  </a:cubicBezTo>
                  <a:cubicBezTo>
                    <a:pt x="89821" y="55817"/>
                    <a:pt x="89059" y="50483"/>
                    <a:pt x="87725" y="45815"/>
                  </a:cubicBezTo>
                  <a:cubicBezTo>
                    <a:pt x="86296" y="41148"/>
                    <a:pt x="84296" y="37052"/>
                    <a:pt x="81629" y="33719"/>
                  </a:cubicBezTo>
                  <a:cubicBezTo>
                    <a:pt x="78962" y="30385"/>
                    <a:pt x="75724" y="27813"/>
                    <a:pt x="71723" y="26003"/>
                  </a:cubicBezTo>
                  <a:cubicBezTo>
                    <a:pt x="67818" y="24194"/>
                    <a:pt x="63437" y="23241"/>
                    <a:pt x="58579" y="23241"/>
                  </a:cubicBezTo>
                  <a:cubicBezTo>
                    <a:pt x="53721" y="23241"/>
                    <a:pt x="49149" y="24194"/>
                    <a:pt x="45339" y="26003"/>
                  </a:cubicBezTo>
                  <a:cubicBezTo>
                    <a:pt x="41529" y="27908"/>
                    <a:pt x="38195" y="30480"/>
                    <a:pt x="35528" y="33814"/>
                  </a:cubicBezTo>
                  <a:cubicBezTo>
                    <a:pt x="32861" y="37148"/>
                    <a:pt x="30861" y="41148"/>
                    <a:pt x="29432" y="45910"/>
                  </a:cubicBezTo>
                  <a:cubicBezTo>
                    <a:pt x="28004" y="50578"/>
                    <a:pt x="27337" y="55817"/>
                    <a:pt x="27337" y="6143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102" name="Forma Livre: Forma 101">
              <a:extLst>
                <a:ext uri="{FF2B5EF4-FFF2-40B4-BE49-F238E27FC236}">
                  <a16:creationId xmlns:a16="http://schemas.microsoft.com/office/drawing/2014/main" id="{289DCE03-8E4E-4C2C-9808-4E3871D5B4C8}"/>
                </a:ext>
              </a:extLst>
            </p:cNvPr>
            <p:cNvSpPr/>
            <p:nvPr/>
          </p:nvSpPr>
          <p:spPr>
            <a:xfrm>
              <a:off x="4469768" y="4131706"/>
              <a:ext cx="178284" cy="237713"/>
            </a:xfrm>
            <a:custGeom>
              <a:avLst/>
              <a:gdLst>
                <a:gd name="connsiteX0" fmla="*/ 39433 w 85725"/>
                <a:gd name="connsiteY0" fmla="*/ 100489 h 114300"/>
                <a:gd name="connsiteX1" fmla="*/ 48673 w 85725"/>
                <a:gd name="connsiteY1" fmla="*/ 99536 h 114300"/>
                <a:gd name="connsiteX2" fmla="*/ 54578 w 85725"/>
                <a:gd name="connsiteY2" fmla="*/ 96964 h 114300"/>
                <a:gd name="connsiteX3" fmla="*/ 57626 w 85725"/>
                <a:gd name="connsiteY3" fmla="*/ 93154 h 114300"/>
                <a:gd name="connsiteX4" fmla="*/ 58483 w 85725"/>
                <a:gd name="connsiteY4" fmla="*/ 88201 h 114300"/>
                <a:gd name="connsiteX5" fmla="*/ 53054 w 85725"/>
                <a:gd name="connsiteY5" fmla="*/ 78581 h 114300"/>
                <a:gd name="connsiteX6" fmla="*/ 34385 w 85725"/>
                <a:gd name="connsiteY6" fmla="*/ 70294 h 114300"/>
                <a:gd name="connsiteX7" fmla="*/ 22860 w 85725"/>
                <a:gd name="connsiteY7" fmla="*/ 65627 h 114300"/>
                <a:gd name="connsiteX8" fmla="*/ 12478 w 85725"/>
                <a:gd name="connsiteY8" fmla="*/ 58960 h 114300"/>
                <a:gd name="connsiteX9" fmla="*/ 4953 w 85725"/>
                <a:gd name="connsiteY9" fmla="*/ 49244 h 114300"/>
                <a:gd name="connsiteX10" fmla="*/ 2096 w 85725"/>
                <a:gd name="connsiteY10" fmla="*/ 35338 h 114300"/>
                <a:gd name="connsiteX11" fmla="*/ 5144 w 85725"/>
                <a:gd name="connsiteY11" fmla="*/ 20669 h 114300"/>
                <a:gd name="connsiteX12" fmla="*/ 13811 w 85725"/>
                <a:gd name="connsiteY12" fmla="*/ 9525 h 114300"/>
                <a:gd name="connsiteX13" fmla="*/ 27432 w 85725"/>
                <a:gd name="connsiteY13" fmla="*/ 2476 h 114300"/>
                <a:gd name="connsiteX14" fmla="*/ 45434 w 85725"/>
                <a:gd name="connsiteY14" fmla="*/ 0 h 114300"/>
                <a:gd name="connsiteX15" fmla="*/ 66008 w 85725"/>
                <a:gd name="connsiteY15" fmla="*/ 2572 h 114300"/>
                <a:gd name="connsiteX16" fmla="*/ 80296 w 85725"/>
                <a:gd name="connsiteY16" fmla="*/ 8191 h 114300"/>
                <a:gd name="connsiteX17" fmla="*/ 72676 w 85725"/>
                <a:gd name="connsiteY17" fmla="*/ 29146 h 114300"/>
                <a:gd name="connsiteX18" fmla="*/ 61722 w 85725"/>
                <a:gd name="connsiteY18" fmla="*/ 24670 h 114300"/>
                <a:gd name="connsiteX19" fmla="*/ 47149 w 85725"/>
                <a:gd name="connsiteY19" fmla="*/ 22669 h 114300"/>
                <a:gd name="connsiteX20" fmla="*/ 33433 w 85725"/>
                <a:gd name="connsiteY20" fmla="*/ 25336 h 114300"/>
                <a:gd name="connsiteX21" fmla="*/ 29242 w 85725"/>
                <a:gd name="connsiteY21" fmla="*/ 33433 h 114300"/>
                <a:gd name="connsiteX22" fmla="*/ 30766 w 85725"/>
                <a:gd name="connsiteY22" fmla="*/ 38862 h 114300"/>
                <a:gd name="connsiteX23" fmla="*/ 35147 w 85725"/>
                <a:gd name="connsiteY23" fmla="*/ 42863 h 114300"/>
                <a:gd name="connsiteX24" fmla="*/ 41624 w 85725"/>
                <a:gd name="connsiteY24" fmla="*/ 46101 h 114300"/>
                <a:gd name="connsiteX25" fmla="*/ 49721 w 85725"/>
                <a:gd name="connsiteY25" fmla="*/ 49054 h 114300"/>
                <a:gd name="connsiteX26" fmla="*/ 65723 w 85725"/>
                <a:gd name="connsiteY26" fmla="*/ 55816 h 114300"/>
                <a:gd name="connsiteX27" fmla="*/ 77057 w 85725"/>
                <a:gd name="connsiteY27" fmla="*/ 63532 h 114300"/>
                <a:gd name="connsiteX28" fmla="*/ 83820 w 85725"/>
                <a:gd name="connsiteY28" fmla="*/ 73914 h 114300"/>
                <a:gd name="connsiteX29" fmla="*/ 86011 w 85725"/>
                <a:gd name="connsiteY29" fmla="*/ 88392 h 114300"/>
                <a:gd name="connsiteX30" fmla="*/ 74390 w 85725"/>
                <a:gd name="connsiteY30" fmla="*/ 114014 h 114300"/>
                <a:gd name="connsiteX31" fmla="*/ 39529 w 85725"/>
                <a:gd name="connsiteY31" fmla="*/ 123063 h 114300"/>
                <a:gd name="connsiteX32" fmla="*/ 25432 w 85725"/>
                <a:gd name="connsiteY32" fmla="*/ 122111 h 114300"/>
                <a:gd name="connsiteX33" fmla="*/ 14288 w 85725"/>
                <a:gd name="connsiteY33" fmla="*/ 119824 h 114300"/>
                <a:gd name="connsiteX34" fmla="*/ 5905 w 85725"/>
                <a:gd name="connsiteY34" fmla="*/ 116967 h 114300"/>
                <a:gd name="connsiteX35" fmla="*/ 0 w 85725"/>
                <a:gd name="connsiteY35" fmla="*/ 114109 h 114300"/>
                <a:gd name="connsiteX36" fmla="*/ 7525 w 85725"/>
                <a:gd name="connsiteY36" fmla="*/ 93059 h 114300"/>
                <a:gd name="connsiteX37" fmla="*/ 20574 w 85725"/>
                <a:gd name="connsiteY37" fmla="*/ 98203 h 114300"/>
                <a:gd name="connsiteX38" fmla="*/ 39529 w 85725"/>
                <a:gd name="connsiteY38" fmla="*/ 10048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5725" h="114300">
                  <a:moveTo>
                    <a:pt x="39433" y="100489"/>
                  </a:moveTo>
                  <a:cubicBezTo>
                    <a:pt x="43148" y="100489"/>
                    <a:pt x="46292" y="100203"/>
                    <a:pt x="48673" y="99536"/>
                  </a:cubicBezTo>
                  <a:cubicBezTo>
                    <a:pt x="51149" y="98965"/>
                    <a:pt x="53054" y="98107"/>
                    <a:pt x="54578" y="96964"/>
                  </a:cubicBezTo>
                  <a:cubicBezTo>
                    <a:pt x="56102" y="95821"/>
                    <a:pt x="57055" y="94583"/>
                    <a:pt x="57626" y="93154"/>
                  </a:cubicBezTo>
                  <a:cubicBezTo>
                    <a:pt x="58198" y="91726"/>
                    <a:pt x="58483" y="90011"/>
                    <a:pt x="58483" y="88201"/>
                  </a:cubicBezTo>
                  <a:cubicBezTo>
                    <a:pt x="58483" y="84391"/>
                    <a:pt x="56674" y="81153"/>
                    <a:pt x="53054" y="78581"/>
                  </a:cubicBezTo>
                  <a:cubicBezTo>
                    <a:pt x="49435" y="76009"/>
                    <a:pt x="43148" y="73247"/>
                    <a:pt x="34385" y="70294"/>
                  </a:cubicBezTo>
                  <a:cubicBezTo>
                    <a:pt x="30575" y="68961"/>
                    <a:pt x="26670" y="67342"/>
                    <a:pt x="22860" y="65627"/>
                  </a:cubicBezTo>
                  <a:cubicBezTo>
                    <a:pt x="18955" y="63817"/>
                    <a:pt x="15526" y="61627"/>
                    <a:pt x="12478" y="58960"/>
                  </a:cubicBezTo>
                  <a:cubicBezTo>
                    <a:pt x="9430" y="56293"/>
                    <a:pt x="6953" y="53054"/>
                    <a:pt x="4953" y="49244"/>
                  </a:cubicBezTo>
                  <a:cubicBezTo>
                    <a:pt x="3048" y="45434"/>
                    <a:pt x="2096" y="40862"/>
                    <a:pt x="2096" y="35338"/>
                  </a:cubicBezTo>
                  <a:cubicBezTo>
                    <a:pt x="2096" y="29813"/>
                    <a:pt x="3143" y="24955"/>
                    <a:pt x="5144" y="20669"/>
                  </a:cubicBezTo>
                  <a:cubicBezTo>
                    <a:pt x="7144" y="16383"/>
                    <a:pt x="10096" y="12573"/>
                    <a:pt x="13811" y="9525"/>
                  </a:cubicBezTo>
                  <a:cubicBezTo>
                    <a:pt x="17526" y="6477"/>
                    <a:pt x="22098" y="4096"/>
                    <a:pt x="27432" y="2476"/>
                  </a:cubicBezTo>
                  <a:cubicBezTo>
                    <a:pt x="32766" y="857"/>
                    <a:pt x="38767" y="0"/>
                    <a:pt x="45434" y="0"/>
                  </a:cubicBezTo>
                  <a:cubicBezTo>
                    <a:pt x="53340" y="0"/>
                    <a:pt x="60198" y="857"/>
                    <a:pt x="66008" y="2572"/>
                  </a:cubicBezTo>
                  <a:cubicBezTo>
                    <a:pt x="71819" y="4286"/>
                    <a:pt x="76581" y="6191"/>
                    <a:pt x="80296" y="8191"/>
                  </a:cubicBezTo>
                  <a:lnTo>
                    <a:pt x="72676" y="29146"/>
                  </a:lnTo>
                  <a:cubicBezTo>
                    <a:pt x="69342" y="27432"/>
                    <a:pt x="65723" y="25908"/>
                    <a:pt x="61722" y="24670"/>
                  </a:cubicBezTo>
                  <a:cubicBezTo>
                    <a:pt x="57721" y="23336"/>
                    <a:pt x="52864" y="22669"/>
                    <a:pt x="47149" y="22669"/>
                  </a:cubicBezTo>
                  <a:cubicBezTo>
                    <a:pt x="40767" y="22669"/>
                    <a:pt x="36195" y="23527"/>
                    <a:pt x="33433" y="25336"/>
                  </a:cubicBezTo>
                  <a:cubicBezTo>
                    <a:pt x="30671" y="27051"/>
                    <a:pt x="29242" y="29813"/>
                    <a:pt x="29242" y="33433"/>
                  </a:cubicBezTo>
                  <a:cubicBezTo>
                    <a:pt x="29242" y="35623"/>
                    <a:pt x="29718" y="37433"/>
                    <a:pt x="30766" y="38862"/>
                  </a:cubicBezTo>
                  <a:cubicBezTo>
                    <a:pt x="31813" y="40291"/>
                    <a:pt x="33242" y="41624"/>
                    <a:pt x="35147" y="42863"/>
                  </a:cubicBezTo>
                  <a:cubicBezTo>
                    <a:pt x="37052" y="44005"/>
                    <a:pt x="39148" y="45148"/>
                    <a:pt x="41624" y="46101"/>
                  </a:cubicBezTo>
                  <a:cubicBezTo>
                    <a:pt x="44101" y="47053"/>
                    <a:pt x="46768" y="48006"/>
                    <a:pt x="49721" y="49054"/>
                  </a:cubicBezTo>
                  <a:cubicBezTo>
                    <a:pt x="55817" y="51340"/>
                    <a:pt x="61150" y="53530"/>
                    <a:pt x="65723" y="55816"/>
                  </a:cubicBezTo>
                  <a:cubicBezTo>
                    <a:pt x="70295" y="58007"/>
                    <a:pt x="74009" y="60579"/>
                    <a:pt x="77057" y="63532"/>
                  </a:cubicBezTo>
                  <a:cubicBezTo>
                    <a:pt x="80105" y="66484"/>
                    <a:pt x="82296" y="69913"/>
                    <a:pt x="83820" y="73914"/>
                  </a:cubicBezTo>
                  <a:cubicBezTo>
                    <a:pt x="85249" y="77914"/>
                    <a:pt x="86011" y="82677"/>
                    <a:pt x="86011" y="88392"/>
                  </a:cubicBezTo>
                  <a:cubicBezTo>
                    <a:pt x="86011" y="99346"/>
                    <a:pt x="82105" y="107918"/>
                    <a:pt x="74390" y="114014"/>
                  </a:cubicBezTo>
                  <a:cubicBezTo>
                    <a:pt x="66675" y="120110"/>
                    <a:pt x="55054" y="123063"/>
                    <a:pt x="39529" y="123063"/>
                  </a:cubicBezTo>
                  <a:cubicBezTo>
                    <a:pt x="34290" y="123063"/>
                    <a:pt x="29623" y="122777"/>
                    <a:pt x="25432" y="122111"/>
                  </a:cubicBezTo>
                  <a:cubicBezTo>
                    <a:pt x="21241" y="121444"/>
                    <a:pt x="17526" y="120682"/>
                    <a:pt x="14288" y="119824"/>
                  </a:cubicBezTo>
                  <a:cubicBezTo>
                    <a:pt x="11049" y="118872"/>
                    <a:pt x="8287" y="117919"/>
                    <a:pt x="5905" y="116967"/>
                  </a:cubicBezTo>
                  <a:cubicBezTo>
                    <a:pt x="3620" y="115919"/>
                    <a:pt x="1619" y="114967"/>
                    <a:pt x="0" y="114109"/>
                  </a:cubicBezTo>
                  <a:lnTo>
                    <a:pt x="7525" y="93059"/>
                  </a:lnTo>
                  <a:cubicBezTo>
                    <a:pt x="11049" y="94964"/>
                    <a:pt x="15335" y="96679"/>
                    <a:pt x="20574" y="98203"/>
                  </a:cubicBezTo>
                  <a:cubicBezTo>
                    <a:pt x="25717" y="99727"/>
                    <a:pt x="32099" y="100489"/>
                    <a:pt x="39529" y="100489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</p:grpSp>
      <p:sp>
        <p:nvSpPr>
          <p:cNvPr id="40" name="Título 1">
            <a:extLst>
              <a:ext uri="{FF2B5EF4-FFF2-40B4-BE49-F238E27FC236}">
                <a16:creationId xmlns:a16="http://schemas.microsoft.com/office/drawing/2014/main" id="{B2DEE3FF-1498-4458-AF4B-5596513A0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934" y="3138767"/>
            <a:ext cx="2743076" cy="1988255"/>
          </a:xfrm>
        </p:spPr>
        <p:txBody>
          <a:bodyPr>
            <a:normAutofit/>
          </a:bodyPr>
          <a:lstStyle/>
          <a:p>
            <a:r>
              <a:rPr lang="pt-BR" sz="3602" dirty="0">
                <a:latin typeface="Poppins" panose="00000500000000000000" pitchFamily="2" charset="0"/>
                <a:cs typeface="Poppins" panose="00000500000000000000" pitchFamily="2" charset="0"/>
              </a:rPr>
              <a:t>CONTATO</a:t>
            </a:r>
          </a:p>
        </p:txBody>
      </p:sp>
      <p:sp>
        <p:nvSpPr>
          <p:cNvPr id="41" name="Espaço Reservado para Conteúdo 2">
            <a:extLst>
              <a:ext uri="{FF2B5EF4-FFF2-40B4-BE49-F238E27FC236}">
                <a16:creationId xmlns:a16="http://schemas.microsoft.com/office/drawing/2014/main" id="{9F71E1BC-A5BC-4C9A-913A-355294DC6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4932" y="4413896"/>
            <a:ext cx="7695852" cy="1034564"/>
          </a:xfrm>
        </p:spPr>
        <p:txBody>
          <a:bodyPr>
            <a:noAutofit/>
          </a:bodyPr>
          <a:lstStyle/>
          <a:p>
            <a:r>
              <a:rPr lang="pt-BR" sz="5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Rômulo Alexandrino</a:t>
            </a:r>
          </a:p>
        </p:txBody>
      </p:sp>
      <p:sp>
        <p:nvSpPr>
          <p:cNvPr id="42" name="Espaço Reservado para Conteúdo 2">
            <a:extLst>
              <a:ext uri="{FF2B5EF4-FFF2-40B4-BE49-F238E27FC236}">
                <a16:creationId xmlns:a16="http://schemas.microsoft.com/office/drawing/2014/main" id="{2697247F-7E7E-4AE3-BBF3-8D74B1AD003E}"/>
              </a:ext>
            </a:extLst>
          </p:cNvPr>
          <p:cNvSpPr txBox="1">
            <a:spLocks/>
          </p:cNvSpPr>
          <p:nvPr/>
        </p:nvSpPr>
        <p:spPr>
          <a:xfrm>
            <a:off x="1650587" y="5274962"/>
            <a:ext cx="7333919" cy="1034564"/>
          </a:xfrm>
          <a:prstGeom prst="rect">
            <a:avLst/>
          </a:prstGeom>
        </p:spPr>
        <p:txBody>
          <a:bodyPr vert="horz" lIns="137156" tIns="68576" rIns="137156" bIns="68576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r>
              <a:rPr lang="pt-BR" sz="2402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Assessor Técnico de Meio Ambiente - FAEB</a:t>
            </a:r>
          </a:p>
        </p:txBody>
      </p:sp>
      <p:sp>
        <p:nvSpPr>
          <p:cNvPr id="44" name="Espaço Reservado para Conteúdo 2">
            <a:extLst>
              <a:ext uri="{FF2B5EF4-FFF2-40B4-BE49-F238E27FC236}">
                <a16:creationId xmlns:a16="http://schemas.microsoft.com/office/drawing/2014/main" id="{1CD54CE2-A883-4E0A-9291-9F87829527E9}"/>
              </a:ext>
            </a:extLst>
          </p:cNvPr>
          <p:cNvSpPr txBox="1">
            <a:spLocks/>
          </p:cNvSpPr>
          <p:nvPr/>
        </p:nvSpPr>
        <p:spPr>
          <a:xfrm>
            <a:off x="1643507" y="5745968"/>
            <a:ext cx="5976494" cy="1749155"/>
          </a:xfrm>
          <a:prstGeom prst="rect">
            <a:avLst/>
          </a:prstGeom>
        </p:spPr>
        <p:txBody>
          <a:bodyPr vert="horz" lIns="137156" tIns="68576" rIns="137156" bIns="68576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r>
              <a:rPr lang="pt-BR" sz="24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romulo.silva@faeb.org.br</a:t>
            </a:r>
          </a:p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r>
              <a:rPr lang="pt-BR" sz="24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(87) 9 8823 - 9531</a:t>
            </a:r>
          </a:p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r>
              <a:rPr lang="pt-BR" sz="24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(71) 3415 - 7112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3860AB1-A330-4BCC-8706-83870BD53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432" y="6356378"/>
            <a:ext cx="2618228" cy="261822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8C7ADB3-D580-40AB-89CA-6C95AC8AF3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9" r="27658"/>
          <a:stretch/>
        </p:blipFill>
        <p:spPr>
          <a:xfrm>
            <a:off x="10007573" y="-234"/>
            <a:ext cx="7894754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94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4E0DCA021B3024DB15A3A90B0085715" ma:contentTypeVersion="17" ma:contentTypeDescription="Crie um novo documento." ma:contentTypeScope="" ma:versionID="8a775abfaa0649027f055df0e48acdaf">
  <xsd:schema xmlns:xsd="http://www.w3.org/2001/XMLSchema" xmlns:xs="http://www.w3.org/2001/XMLSchema" xmlns:p="http://schemas.microsoft.com/office/2006/metadata/properties" xmlns:ns3="e118540a-cabe-4aa8-a0b8-3e0116cb5926" xmlns:ns4="0d1681ab-a7f7-4c7a-8fa5-baf6dd354f59" targetNamespace="http://schemas.microsoft.com/office/2006/metadata/properties" ma:root="true" ma:fieldsID="e0e765b012656eef473d0946a2282cd5" ns3:_="" ns4:_="">
    <xsd:import namespace="e118540a-cabe-4aa8-a0b8-3e0116cb5926"/>
    <xsd:import namespace="0d1681ab-a7f7-4c7a-8fa5-baf6dd354f5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BillingMetadata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18540a-cabe-4aa8-a0b8-3e0116cb59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4" nillable="true" ma:displayName="_activity" ma:hidden="true" ma:internalName="_activity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1681ab-a7f7-4c7a-8fa5-baf6dd354f5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118540a-cabe-4aa8-a0b8-3e0116cb5926" xsi:nil="true"/>
  </documentManagement>
</p:properties>
</file>

<file path=customXml/itemProps1.xml><?xml version="1.0" encoding="utf-8"?>
<ds:datastoreItem xmlns:ds="http://schemas.openxmlformats.org/officeDocument/2006/customXml" ds:itemID="{4E85CF0B-DE83-4A36-BF54-1E0D6045D6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F3DA6D-A40E-4E99-8AA3-442FF647D9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18540a-cabe-4aa8-a0b8-3e0116cb5926"/>
    <ds:schemaRef ds:uri="0d1681ab-a7f7-4c7a-8fa5-baf6dd354f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D090CA-A405-4083-930F-ED078F308AA0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0d1681ab-a7f7-4c7a-8fa5-baf6dd354f59"/>
    <ds:schemaRef ds:uri="e118540a-cabe-4aa8-a0b8-3e0116cb5926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12771</TotalTime>
  <Words>2552</Words>
  <Application>Microsoft Office PowerPoint</Application>
  <PresentationFormat>Personalizar</PresentationFormat>
  <Paragraphs>653</Paragraphs>
  <Slides>44</Slides>
  <Notes>14</Notes>
  <HiddenSlides>1</HiddenSlides>
  <MMClips>1</MMClips>
  <ScaleCrop>false</ScaleCrop>
  <HeadingPairs>
    <vt:vector size="6" baseType="variant">
      <vt:variant>
        <vt:lpstr>Fontes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44</vt:i4>
      </vt:variant>
    </vt:vector>
  </HeadingPairs>
  <TitlesOfParts>
    <vt:vector size="64" baseType="lpstr">
      <vt:lpstr>Arial</vt:lpstr>
      <vt:lpstr>Arial MT</vt:lpstr>
      <vt:lpstr>Bahnschrift SemiBold</vt:lpstr>
      <vt:lpstr>Bitter Light</vt:lpstr>
      <vt:lpstr>Bitter Medium</vt:lpstr>
      <vt:lpstr>Calibri</vt:lpstr>
      <vt:lpstr>Calibri Light</vt:lpstr>
      <vt:lpstr>Century Gothic</vt:lpstr>
      <vt:lpstr>Corbel</vt:lpstr>
      <vt:lpstr>Microsoft Sans Serif</vt:lpstr>
      <vt:lpstr>Muli Black</vt:lpstr>
      <vt:lpstr>Open Sans</vt:lpstr>
      <vt:lpstr>Poppins</vt:lpstr>
      <vt:lpstr>Poppins SemiBold</vt:lpstr>
      <vt:lpstr>Tahoma</vt:lpstr>
      <vt:lpstr>Times New Roman</vt:lpstr>
      <vt:lpstr>Trebuchet MS</vt:lpstr>
      <vt:lpstr>Ubuntu</vt:lpstr>
      <vt:lpstr>Verdana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Autuações decorrentes do Projeto</vt:lpstr>
      <vt:lpstr>Alertas e Autuações decorrentes do Projeto</vt:lpstr>
      <vt:lpstr>Alertas e Autuações decorrentes do Projeto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CONTATO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COP30</dc:title>
  <dc:creator>Amanda Soares Roza</dc:creator>
  <cp:lastModifiedBy>Rômulo Alexandrino Silva</cp:lastModifiedBy>
  <cp:revision>35</cp:revision>
  <dcterms:created xsi:type="dcterms:W3CDTF">2025-09-13T01:51:24Z</dcterms:created>
  <dcterms:modified xsi:type="dcterms:W3CDTF">2026-04-15T21:58:59Z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2025-08-12T00:00:00Z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2025-09-13T00:00:00Z</vt:filetime>
  </property>
  <property fmtid="{D5CDD505-2E9C-101B-9397-08002B2CF9AE}" pid="5" name="Producer">
    <vt:lpwstr>Microsoft® PowerPoint® para Microsoft 365</vt:lpwstr>
  </property>
  <property fmtid="{D5CDD505-2E9C-101B-9397-08002B2CF9AE}" pid="6" name="ContentTypeId">
    <vt:lpwstr>0x01010034E0DCA021B3024DB15A3A90B0085715</vt:lpwstr>
  </property>
</Properties>
</file>